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373" r:id="rId3"/>
    <p:sldId id="375" r:id="rId4"/>
    <p:sldId id="381" r:id="rId5"/>
    <p:sldId id="388" r:id="rId6"/>
    <p:sldId id="379" r:id="rId7"/>
    <p:sldId id="380" r:id="rId8"/>
    <p:sldId id="383" r:id="rId9"/>
  </p:sldIdLst>
  <p:sldSz cx="9144000" cy="6858000" type="screen4x3"/>
  <p:notesSz cx="6743700" cy="9893300"/>
  <p:defaultTextStyle>
    <a:defPPr>
      <a:defRPr lang="en-US"/>
    </a:defPPr>
    <a:lvl1pPr marL="0" algn="l" defTabSz="914113" rtl="0" eaLnBrk="1" latinLnBrk="0" hangingPunct="1">
      <a:defRPr sz="1800" kern="1200">
        <a:solidFill>
          <a:schemeClr val="tx1"/>
        </a:solidFill>
        <a:latin typeface="+mn-lt"/>
        <a:ea typeface="+mn-ea"/>
        <a:cs typeface="+mn-cs"/>
      </a:defRPr>
    </a:lvl1pPr>
    <a:lvl2pPr marL="457056" algn="l" defTabSz="914113" rtl="0" eaLnBrk="1" latinLnBrk="0" hangingPunct="1">
      <a:defRPr sz="1800" kern="1200">
        <a:solidFill>
          <a:schemeClr val="tx1"/>
        </a:solidFill>
        <a:latin typeface="+mn-lt"/>
        <a:ea typeface="+mn-ea"/>
        <a:cs typeface="+mn-cs"/>
      </a:defRPr>
    </a:lvl2pPr>
    <a:lvl3pPr marL="914113" algn="l" defTabSz="914113" rtl="0" eaLnBrk="1" latinLnBrk="0" hangingPunct="1">
      <a:defRPr sz="1800" kern="1200">
        <a:solidFill>
          <a:schemeClr val="tx1"/>
        </a:solidFill>
        <a:latin typeface="+mn-lt"/>
        <a:ea typeface="+mn-ea"/>
        <a:cs typeface="+mn-cs"/>
      </a:defRPr>
    </a:lvl3pPr>
    <a:lvl4pPr marL="1371173" algn="l" defTabSz="914113" rtl="0" eaLnBrk="1" latinLnBrk="0" hangingPunct="1">
      <a:defRPr sz="1800" kern="1200">
        <a:solidFill>
          <a:schemeClr val="tx1"/>
        </a:solidFill>
        <a:latin typeface="+mn-lt"/>
        <a:ea typeface="+mn-ea"/>
        <a:cs typeface="+mn-cs"/>
      </a:defRPr>
    </a:lvl4pPr>
    <a:lvl5pPr marL="1828229" algn="l" defTabSz="914113" rtl="0" eaLnBrk="1" latinLnBrk="0" hangingPunct="1">
      <a:defRPr sz="1800" kern="1200">
        <a:solidFill>
          <a:schemeClr val="tx1"/>
        </a:solidFill>
        <a:latin typeface="+mn-lt"/>
        <a:ea typeface="+mn-ea"/>
        <a:cs typeface="+mn-cs"/>
      </a:defRPr>
    </a:lvl5pPr>
    <a:lvl6pPr marL="2285286" algn="l" defTabSz="914113" rtl="0" eaLnBrk="1" latinLnBrk="0" hangingPunct="1">
      <a:defRPr sz="1800" kern="1200">
        <a:solidFill>
          <a:schemeClr val="tx1"/>
        </a:solidFill>
        <a:latin typeface="+mn-lt"/>
        <a:ea typeface="+mn-ea"/>
        <a:cs typeface="+mn-cs"/>
      </a:defRPr>
    </a:lvl6pPr>
    <a:lvl7pPr marL="2742342" algn="l" defTabSz="914113" rtl="0" eaLnBrk="1" latinLnBrk="0" hangingPunct="1">
      <a:defRPr sz="1800" kern="1200">
        <a:solidFill>
          <a:schemeClr val="tx1"/>
        </a:solidFill>
        <a:latin typeface="+mn-lt"/>
        <a:ea typeface="+mn-ea"/>
        <a:cs typeface="+mn-cs"/>
      </a:defRPr>
    </a:lvl7pPr>
    <a:lvl8pPr marL="3199398" algn="l" defTabSz="914113" rtl="0" eaLnBrk="1" latinLnBrk="0" hangingPunct="1">
      <a:defRPr sz="1800" kern="1200">
        <a:solidFill>
          <a:schemeClr val="tx1"/>
        </a:solidFill>
        <a:latin typeface="+mn-lt"/>
        <a:ea typeface="+mn-ea"/>
        <a:cs typeface="+mn-cs"/>
      </a:defRPr>
    </a:lvl8pPr>
    <a:lvl9pPr marL="3656459" algn="l" defTabSz="91411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505CB"/>
    <a:srgbClr val="00682F"/>
    <a:srgbClr val="FF00FF"/>
    <a:srgbClr val="FFFF99"/>
    <a:srgbClr val="FFEAA7"/>
    <a:srgbClr val="00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27" autoAdjust="0"/>
    <p:restoredTop sz="96701" autoAdjust="0"/>
  </p:normalViewPr>
  <p:slideViewPr>
    <p:cSldViewPr>
      <p:cViewPr varScale="1">
        <p:scale>
          <a:sx n="114" d="100"/>
          <a:sy n="114" d="100"/>
        </p:scale>
        <p:origin x="-1080" y="-96"/>
      </p:cViewPr>
      <p:guideLst>
        <p:guide orient="horz" pos="2160"/>
        <p:guide pos="2880"/>
      </p:guideLst>
    </p:cSldViewPr>
  </p:slideViewPr>
  <p:outlineViewPr>
    <p:cViewPr>
      <p:scale>
        <a:sx n="33" d="100"/>
        <a:sy n="33" d="100"/>
      </p:scale>
      <p:origin x="0" y="571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2270" cy="49466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9869" y="0"/>
            <a:ext cx="2922270" cy="494665"/>
          </a:xfrm>
          <a:prstGeom prst="rect">
            <a:avLst/>
          </a:prstGeom>
        </p:spPr>
        <p:txBody>
          <a:bodyPr vert="horz" lIns="91440" tIns="45720" rIns="91440" bIns="45720" rtlCol="0"/>
          <a:lstStyle>
            <a:lvl1pPr algn="r">
              <a:defRPr sz="1200"/>
            </a:lvl1pPr>
          </a:lstStyle>
          <a:p>
            <a:fld id="{D1275AE4-F9DF-447F-91D2-0A7DC02ADDA2}" type="datetimeFigureOut">
              <a:rPr lang="en-US" smtClean="0"/>
              <a:pPr/>
              <a:t>12/9/2010</a:t>
            </a:fld>
            <a:endParaRPr lang="en-US"/>
          </a:p>
        </p:txBody>
      </p:sp>
      <p:sp>
        <p:nvSpPr>
          <p:cNvPr id="4" name="Footer Placeholder 3"/>
          <p:cNvSpPr>
            <a:spLocks noGrp="1"/>
          </p:cNvSpPr>
          <p:nvPr>
            <p:ph type="ftr" sz="quarter" idx="2"/>
          </p:nvPr>
        </p:nvSpPr>
        <p:spPr>
          <a:xfrm>
            <a:off x="0" y="9396918"/>
            <a:ext cx="2922270" cy="49466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9869" y="9396918"/>
            <a:ext cx="2922270" cy="494665"/>
          </a:xfrm>
          <a:prstGeom prst="rect">
            <a:avLst/>
          </a:prstGeom>
        </p:spPr>
        <p:txBody>
          <a:bodyPr vert="horz" lIns="91440" tIns="45720" rIns="91440" bIns="45720" rtlCol="0" anchor="b"/>
          <a:lstStyle>
            <a:lvl1pPr algn="r">
              <a:defRPr sz="1200"/>
            </a:lvl1pPr>
          </a:lstStyle>
          <a:p>
            <a:fld id="{3DD6F430-B868-495D-BCAE-238DAFC651FB}" type="slidenum">
              <a:rPr lang="en-US" smtClean="0"/>
              <a:pPr/>
              <a:t>‹#›</a:t>
            </a:fld>
            <a:endParaRPr lang="en-US"/>
          </a:p>
        </p:txBody>
      </p:sp>
    </p:spTree>
    <p:extLst>
      <p:ext uri="{BB962C8B-B14F-4D97-AF65-F5344CB8AC3E}">
        <p14:creationId xmlns:p14="http://schemas.microsoft.com/office/powerpoint/2010/main" xmlns="" val="23086754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2270" cy="49466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9869" y="0"/>
            <a:ext cx="2922270" cy="494665"/>
          </a:xfrm>
          <a:prstGeom prst="rect">
            <a:avLst/>
          </a:prstGeom>
        </p:spPr>
        <p:txBody>
          <a:bodyPr vert="horz" lIns="91440" tIns="45720" rIns="91440" bIns="45720" rtlCol="0"/>
          <a:lstStyle>
            <a:lvl1pPr algn="r">
              <a:defRPr sz="1200"/>
            </a:lvl1pPr>
          </a:lstStyle>
          <a:p>
            <a:fld id="{CF9E2486-D677-4383-A5D0-3938210DC07E}" type="datetimeFigureOut">
              <a:rPr lang="en-US" smtClean="0"/>
              <a:pPr/>
              <a:t>12/9/2010</a:t>
            </a:fld>
            <a:endParaRPr lang="en-US"/>
          </a:p>
        </p:txBody>
      </p:sp>
      <p:sp>
        <p:nvSpPr>
          <p:cNvPr id="4" name="Slide Image Placeholder 3"/>
          <p:cNvSpPr>
            <a:spLocks noGrp="1" noRot="1" noChangeAspect="1"/>
          </p:cNvSpPr>
          <p:nvPr>
            <p:ph type="sldImg" idx="2"/>
          </p:nvPr>
        </p:nvSpPr>
        <p:spPr>
          <a:xfrm>
            <a:off x="898525" y="741363"/>
            <a:ext cx="4946650" cy="37099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4370" y="4699318"/>
            <a:ext cx="5394960" cy="44519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96918"/>
            <a:ext cx="2922270" cy="49466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9869" y="9396918"/>
            <a:ext cx="2922270" cy="494665"/>
          </a:xfrm>
          <a:prstGeom prst="rect">
            <a:avLst/>
          </a:prstGeom>
        </p:spPr>
        <p:txBody>
          <a:bodyPr vert="horz" lIns="91440" tIns="45720" rIns="91440" bIns="45720" rtlCol="0" anchor="b"/>
          <a:lstStyle>
            <a:lvl1pPr algn="r">
              <a:defRPr sz="1200"/>
            </a:lvl1pPr>
          </a:lstStyle>
          <a:p>
            <a:fld id="{416E5F3F-6DEF-4917-9EBB-B732606E5304}" type="slidenum">
              <a:rPr lang="en-US" smtClean="0"/>
              <a:pPr/>
              <a:t>‹#›</a:t>
            </a:fld>
            <a:endParaRPr lang="en-US"/>
          </a:p>
        </p:txBody>
      </p:sp>
    </p:spTree>
    <p:extLst>
      <p:ext uri="{BB962C8B-B14F-4D97-AF65-F5344CB8AC3E}">
        <p14:creationId xmlns:p14="http://schemas.microsoft.com/office/powerpoint/2010/main" xmlns="" val="2140682493"/>
      </p:ext>
    </p:extLst>
  </p:cSld>
  <p:clrMap bg1="lt1" tx1="dk1" bg2="lt2" tx2="dk2" accent1="accent1" accent2="accent2" accent3="accent3" accent4="accent4" accent5="accent5" accent6="accent6" hlink="hlink" folHlink="folHlink"/>
  <p:notesStyle>
    <a:lvl1pPr marL="0" algn="l" defTabSz="914113" rtl="0" eaLnBrk="1" latinLnBrk="0" hangingPunct="1">
      <a:defRPr sz="1300" kern="1200">
        <a:solidFill>
          <a:schemeClr val="tx1"/>
        </a:solidFill>
        <a:latin typeface="+mn-lt"/>
        <a:ea typeface="+mn-ea"/>
        <a:cs typeface="+mn-cs"/>
      </a:defRPr>
    </a:lvl1pPr>
    <a:lvl2pPr marL="457056" algn="l" defTabSz="914113" rtl="0" eaLnBrk="1" latinLnBrk="0" hangingPunct="1">
      <a:defRPr sz="1300" kern="1200">
        <a:solidFill>
          <a:schemeClr val="tx1"/>
        </a:solidFill>
        <a:latin typeface="+mn-lt"/>
        <a:ea typeface="+mn-ea"/>
        <a:cs typeface="+mn-cs"/>
      </a:defRPr>
    </a:lvl2pPr>
    <a:lvl3pPr marL="914113" algn="l" defTabSz="914113" rtl="0" eaLnBrk="1" latinLnBrk="0" hangingPunct="1">
      <a:defRPr sz="1300" kern="1200">
        <a:solidFill>
          <a:schemeClr val="tx1"/>
        </a:solidFill>
        <a:latin typeface="+mn-lt"/>
        <a:ea typeface="+mn-ea"/>
        <a:cs typeface="+mn-cs"/>
      </a:defRPr>
    </a:lvl3pPr>
    <a:lvl4pPr marL="1371173" algn="l" defTabSz="914113" rtl="0" eaLnBrk="1" latinLnBrk="0" hangingPunct="1">
      <a:defRPr sz="1300" kern="1200">
        <a:solidFill>
          <a:schemeClr val="tx1"/>
        </a:solidFill>
        <a:latin typeface="+mn-lt"/>
        <a:ea typeface="+mn-ea"/>
        <a:cs typeface="+mn-cs"/>
      </a:defRPr>
    </a:lvl4pPr>
    <a:lvl5pPr marL="1828229" algn="l" defTabSz="914113" rtl="0" eaLnBrk="1" latinLnBrk="0" hangingPunct="1">
      <a:defRPr sz="1300" kern="1200">
        <a:solidFill>
          <a:schemeClr val="tx1"/>
        </a:solidFill>
        <a:latin typeface="+mn-lt"/>
        <a:ea typeface="+mn-ea"/>
        <a:cs typeface="+mn-cs"/>
      </a:defRPr>
    </a:lvl5pPr>
    <a:lvl6pPr marL="2285286" algn="l" defTabSz="914113" rtl="0" eaLnBrk="1" latinLnBrk="0" hangingPunct="1">
      <a:defRPr sz="1300" kern="1200">
        <a:solidFill>
          <a:schemeClr val="tx1"/>
        </a:solidFill>
        <a:latin typeface="+mn-lt"/>
        <a:ea typeface="+mn-ea"/>
        <a:cs typeface="+mn-cs"/>
      </a:defRPr>
    </a:lvl6pPr>
    <a:lvl7pPr marL="2742342" algn="l" defTabSz="914113" rtl="0" eaLnBrk="1" latinLnBrk="0" hangingPunct="1">
      <a:defRPr sz="1300" kern="1200">
        <a:solidFill>
          <a:schemeClr val="tx1"/>
        </a:solidFill>
        <a:latin typeface="+mn-lt"/>
        <a:ea typeface="+mn-ea"/>
        <a:cs typeface="+mn-cs"/>
      </a:defRPr>
    </a:lvl7pPr>
    <a:lvl8pPr marL="3199398" algn="l" defTabSz="914113" rtl="0" eaLnBrk="1" latinLnBrk="0" hangingPunct="1">
      <a:defRPr sz="1300" kern="1200">
        <a:solidFill>
          <a:schemeClr val="tx1"/>
        </a:solidFill>
        <a:latin typeface="+mn-lt"/>
        <a:ea typeface="+mn-ea"/>
        <a:cs typeface="+mn-cs"/>
      </a:defRPr>
    </a:lvl8pPr>
    <a:lvl9pPr marL="3656459" algn="l" defTabSz="914113"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8525" y="741363"/>
            <a:ext cx="4946650" cy="3709987"/>
          </a:xfrm>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416E5F3F-6DEF-4917-9EBB-B732606E530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Motif</a:t>
            </a:r>
            <a:r>
              <a:rPr lang="en-US" baseline="0" dirty="0" smtClean="0"/>
              <a:t> is defined as </a:t>
            </a:r>
            <a:r>
              <a:rPr lang="en-US" dirty="0" smtClean="0"/>
              <a:t>a distinctive and recurring form, shape, figure, etc. in dictionary</a:t>
            </a:r>
            <a:r>
              <a:rPr lang="en-US" baseline="0" dirty="0" smtClean="0"/>
              <a:t>.com. Typically in computer science motif means repeated subsequence  in a sequence. For example, sequence of molecules in a long polymer or sequence of postures in a motion, etc. Motifs can also be defined for database of objects as near duplicates. For example, near duplicate images in an image database or near duplicate shapes in a </a:t>
            </a:r>
            <a:r>
              <a:rPr lang="en-US" baseline="0" dirty="0" err="1" smtClean="0"/>
              <a:t>petroglyphs</a:t>
            </a:r>
            <a:r>
              <a:rPr lang="en-US" baseline="0" dirty="0" smtClean="0"/>
              <a:t> database and so on. Repetition is such a common phenomenon in real world that I can easily spend next five years searching for audio motif, text motif, trajectory motif, xml motif, and so on. Who knows may be few more years in search for non-obvious motifs like bicycle motif, car motif, house motif, etc.</a:t>
            </a:r>
            <a:endParaRPr lang="en-US" dirty="0"/>
          </a:p>
        </p:txBody>
      </p:sp>
      <p:sp>
        <p:nvSpPr>
          <p:cNvPr id="4" name="Slide Number Placeholder 3"/>
          <p:cNvSpPr>
            <a:spLocks noGrp="1"/>
          </p:cNvSpPr>
          <p:nvPr>
            <p:ph type="sldNum" sz="quarter" idx="10"/>
          </p:nvPr>
        </p:nvSpPr>
        <p:spPr/>
        <p:txBody>
          <a:bodyPr/>
          <a:lstStyle/>
          <a:p>
            <a:fld id="{95D64463-2523-4B98-A206-2BF413C52E7F}"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However,</a:t>
            </a:r>
            <a:r>
              <a:rPr lang="en-US" baseline="0" dirty="0" smtClean="0"/>
              <a:t> in my PhD I concentrated on time series motif. It is approximately repeated pattern in a time series. For example, here a data called </a:t>
            </a:r>
            <a:r>
              <a:rPr lang="en-US" baseline="0" dirty="0" err="1" smtClean="0"/>
              <a:t>steamgen</a:t>
            </a:r>
            <a:r>
              <a:rPr lang="en-US" baseline="0" dirty="0" smtClean="0"/>
              <a:t> representing the seam flow. The red and blue subsequences describe a motif which is too similar to happen at random and therefore are of interest to us. Any repetition in a time series that you may have generated by some sensing or measuring device is worth exploring. Besides, missing/slight deviation in regular recurrence is also important and worth exploring for example in case of heavily periodic measurements like heart beat,  earths motion, sunspot numbers, etc.</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16E5F3F-6DEF-4917-9EBB-B732606E530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With that motivation</a:t>
            </a:r>
            <a:r>
              <a:rPr lang="en-US" baseline="0" dirty="0" smtClean="0"/>
              <a:t> I looked for methods of discovering motifs in time series and published three research papers in SDM, ICDM and KDD. They describe time series motif discovery in three different situations. The first one is the in-memory algorithm and completely brittle for massive data. The second one is for massive disk resident data and the third one is for real time data streaming data. In this talk I will describe the in-memory method because it is the most cited one so-far and also describes the whole motivation of the proposed thesis. I will give single slide power description for the other two at the end.</a:t>
            </a:r>
            <a:endParaRPr lang="en-US" dirty="0"/>
          </a:p>
        </p:txBody>
      </p:sp>
      <p:sp>
        <p:nvSpPr>
          <p:cNvPr id="4" name="Slide Number Placeholder 3"/>
          <p:cNvSpPr>
            <a:spLocks noGrp="1"/>
          </p:cNvSpPr>
          <p:nvPr>
            <p:ph type="sldNum" sz="quarter" idx="10"/>
          </p:nvPr>
        </p:nvSpPr>
        <p:spPr/>
        <p:txBody>
          <a:bodyPr/>
          <a:lstStyle/>
          <a:p>
            <a:fld id="{416E5F3F-6DEF-4917-9EBB-B732606E530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a:t>
            </a:r>
            <a:r>
              <a:rPr lang="en-US" baseline="0" dirty="0" smtClean="0"/>
              <a:t> of all , each of these depends on data.</a:t>
            </a:r>
            <a:endParaRPr lang="en-US" dirty="0"/>
          </a:p>
        </p:txBody>
      </p:sp>
      <p:sp>
        <p:nvSpPr>
          <p:cNvPr id="4" name="Slide Number Placeholder 3"/>
          <p:cNvSpPr>
            <a:spLocks noGrp="1"/>
          </p:cNvSpPr>
          <p:nvPr>
            <p:ph type="sldNum" sz="quarter" idx="10"/>
          </p:nvPr>
        </p:nvSpPr>
        <p:spPr/>
        <p:txBody>
          <a:bodyPr/>
          <a:lstStyle/>
          <a:p>
            <a:fld id="{95D64463-2523-4B98-A206-2BF413C52E7F}"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D64463-2523-4B98-A206-2BF413C52E7F}"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6"/>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056" indent="0" algn="ctr">
              <a:buNone/>
              <a:defRPr>
                <a:solidFill>
                  <a:schemeClr val="tx1">
                    <a:tint val="75000"/>
                  </a:schemeClr>
                </a:solidFill>
              </a:defRPr>
            </a:lvl2pPr>
            <a:lvl3pPr marL="914113" indent="0" algn="ctr">
              <a:buNone/>
              <a:defRPr>
                <a:solidFill>
                  <a:schemeClr val="tx1">
                    <a:tint val="75000"/>
                  </a:schemeClr>
                </a:solidFill>
              </a:defRPr>
            </a:lvl3pPr>
            <a:lvl4pPr marL="1371173" indent="0" algn="ctr">
              <a:buNone/>
              <a:defRPr>
                <a:solidFill>
                  <a:schemeClr val="tx1">
                    <a:tint val="75000"/>
                  </a:schemeClr>
                </a:solidFill>
              </a:defRPr>
            </a:lvl4pPr>
            <a:lvl5pPr marL="1828229" indent="0" algn="ctr">
              <a:buNone/>
              <a:defRPr>
                <a:solidFill>
                  <a:schemeClr val="tx1">
                    <a:tint val="75000"/>
                  </a:schemeClr>
                </a:solidFill>
              </a:defRPr>
            </a:lvl5pPr>
            <a:lvl6pPr marL="2285286" indent="0" algn="ctr">
              <a:buNone/>
              <a:defRPr>
                <a:solidFill>
                  <a:schemeClr val="tx1">
                    <a:tint val="75000"/>
                  </a:schemeClr>
                </a:solidFill>
              </a:defRPr>
            </a:lvl6pPr>
            <a:lvl7pPr marL="2742342" indent="0" algn="ctr">
              <a:buNone/>
              <a:defRPr>
                <a:solidFill>
                  <a:schemeClr val="tx1">
                    <a:tint val="75000"/>
                  </a:schemeClr>
                </a:solidFill>
              </a:defRPr>
            </a:lvl7pPr>
            <a:lvl8pPr marL="3199398" indent="0" algn="ctr">
              <a:buNone/>
              <a:defRPr>
                <a:solidFill>
                  <a:schemeClr val="tx1">
                    <a:tint val="75000"/>
                  </a:schemeClr>
                </a:solidFill>
              </a:defRPr>
            </a:lvl8pPr>
            <a:lvl9pPr marL="365645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B68FADE-3897-4FFD-99EF-A295F103E5B4}" type="datetime1">
              <a:rPr lang="en-US" smtClean="0"/>
              <a:pPr/>
              <a:t>12/9/2010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E0CF8-14E3-4145-9E8A-3439B5E946A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61AA4B-C948-4798-BABC-EA1255402297}" type="datetime1">
              <a:rPr lang="en-US" smtClean="0"/>
              <a:pPr/>
              <a:t>12/9/2010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E0CF8-14E3-4145-9E8A-3439B5E946A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57400" cy="585152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019800" cy="585152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F8F6EE-FA76-4E29-812D-BEAF1E1D1591}" type="datetime1">
              <a:rPr lang="en-US" smtClean="0"/>
              <a:pPr/>
              <a:t>12/9/2010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E0CF8-14E3-4145-9E8A-3439B5E946A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a:solidFill>
            <a:srgbClr val="0505CB"/>
          </a:solidFill>
          <a:effectLst>
            <a:outerShdw blurRad="50800" dist="38100" dir="2700000" algn="tl" rotWithShape="0">
              <a:prstClr val="black">
                <a:alpha val="40000"/>
              </a:prstClr>
            </a:outerShdw>
          </a:effectLst>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143000"/>
            <a:ext cx="8229600" cy="49831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010E761-EB1F-496F-991A-423127FC7CB4}" type="datetime1">
              <a:rPr lang="en-US" smtClean="0"/>
              <a:pPr/>
              <a:t>12/9/2010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E0CF8-14E3-4145-9E8A-3439B5E946A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5" y="4406899"/>
            <a:ext cx="7772400" cy="1362075"/>
          </a:xfrm>
        </p:spPr>
        <p:txBody>
          <a:bodyPr anchor="t"/>
          <a:lstStyle>
            <a:lvl1pPr algn="l">
              <a:defRPr sz="3900" b="1" cap="all"/>
            </a:lvl1pPr>
          </a:lstStyle>
          <a:p>
            <a:r>
              <a:rPr lang="en-US" smtClean="0"/>
              <a:t>Click to edit Master title style</a:t>
            </a:r>
            <a:endParaRPr lang="en-US"/>
          </a:p>
        </p:txBody>
      </p:sp>
      <p:sp>
        <p:nvSpPr>
          <p:cNvPr id="3" name="Text Placeholder 2"/>
          <p:cNvSpPr>
            <a:spLocks noGrp="1"/>
          </p:cNvSpPr>
          <p:nvPr>
            <p:ph type="body" idx="1"/>
          </p:nvPr>
        </p:nvSpPr>
        <p:spPr>
          <a:xfrm>
            <a:off x="722315" y="2906715"/>
            <a:ext cx="7772400" cy="1500188"/>
          </a:xfrm>
        </p:spPr>
        <p:txBody>
          <a:bodyPr anchor="b"/>
          <a:lstStyle>
            <a:lvl1pPr marL="0" indent="0">
              <a:buNone/>
              <a:defRPr sz="2200">
                <a:solidFill>
                  <a:schemeClr val="tx1">
                    <a:tint val="75000"/>
                  </a:schemeClr>
                </a:solidFill>
              </a:defRPr>
            </a:lvl1pPr>
            <a:lvl2pPr marL="457056" indent="0">
              <a:buNone/>
              <a:defRPr sz="1800">
                <a:solidFill>
                  <a:schemeClr val="tx1">
                    <a:tint val="75000"/>
                  </a:schemeClr>
                </a:solidFill>
              </a:defRPr>
            </a:lvl2pPr>
            <a:lvl3pPr marL="914113" indent="0">
              <a:buNone/>
              <a:defRPr sz="1800">
                <a:solidFill>
                  <a:schemeClr val="tx1">
                    <a:tint val="75000"/>
                  </a:schemeClr>
                </a:solidFill>
              </a:defRPr>
            </a:lvl3pPr>
            <a:lvl4pPr marL="1371173" indent="0">
              <a:buNone/>
              <a:defRPr sz="1300">
                <a:solidFill>
                  <a:schemeClr val="tx1">
                    <a:tint val="75000"/>
                  </a:schemeClr>
                </a:solidFill>
              </a:defRPr>
            </a:lvl4pPr>
            <a:lvl5pPr marL="1828229" indent="0">
              <a:buNone/>
              <a:defRPr sz="1300">
                <a:solidFill>
                  <a:schemeClr val="tx1">
                    <a:tint val="75000"/>
                  </a:schemeClr>
                </a:solidFill>
              </a:defRPr>
            </a:lvl5pPr>
            <a:lvl6pPr marL="2285286" indent="0">
              <a:buNone/>
              <a:defRPr sz="1300">
                <a:solidFill>
                  <a:schemeClr val="tx1">
                    <a:tint val="75000"/>
                  </a:schemeClr>
                </a:solidFill>
              </a:defRPr>
            </a:lvl6pPr>
            <a:lvl7pPr marL="2742342" indent="0">
              <a:buNone/>
              <a:defRPr sz="1300">
                <a:solidFill>
                  <a:schemeClr val="tx1">
                    <a:tint val="75000"/>
                  </a:schemeClr>
                </a:solidFill>
              </a:defRPr>
            </a:lvl7pPr>
            <a:lvl8pPr marL="3199398" indent="0">
              <a:buNone/>
              <a:defRPr sz="1300">
                <a:solidFill>
                  <a:schemeClr val="tx1">
                    <a:tint val="75000"/>
                  </a:schemeClr>
                </a:solidFill>
              </a:defRPr>
            </a:lvl8pPr>
            <a:lvl9pPr marL="3656459" indent="0">
              <a:buNone/>
              <a:defRPr sz="13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BBDE16-3322-4782-9A34-5E788B74224E}" type="datetime1">
              <a:rPr lang="en-US" smtClean="0"/>
              <a:pPr/>
              <a:t>12/9/2010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E0CF8-14E3-4145-9E8A-3439B5E946A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1"/>
          </a:xfrm>
        </p:spPr>
        <p:txBody>
          <a:bodyPr/>
          <a:lstStyle>
            <a:lvl1pPr>
              <a:defRPr sz="2600"/>
            </a:lvl1pPr>
            <a:lvl2pPr>
              <a:defRPr sz="22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1"/>
          </a:xfrm>
        </p:spPr>
        <p:txBody>
          <a:bodyPr/>
          <a:lstStyle>
            <a:lvl1pPr>
              <a:defRPr sz="2600"/>
            </a:lvl1pPr>
            <a:lvl2pPr>
              <a:defRPr sz="22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2F7CBA-0134-4E3F-87FB-D430211219F0}" type="datetime1">
              <a:rPr lang="en-US" smtClean="0"/>
              <a:pPr/>
              <a:t>12/9/2010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DE0CF8-14E3-4145-9E8A-3439B5E946A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7"/>
            <a:ext cx="4040190" cy="639761"/>
          </a:xfrm>
        </p:spPr>
        <p:txBody>
          <a:bodyPr anchor="b"/>
          <a:lstStyle>
            <a:lvl1pPr marL="0" indent="0">
              <a:buNone/>
              <a:defRPr sz="2200" b="1"/>
            </a:lvl1pPr>
            <a:lvl2pPr marL="457056" indent="0">
              <a:buNone/>
              <a:defRPr sz="2200" b="1"/>
            </a:lvl2pPr>
            <a:lvl3pPr marL="914113" indent="0">
              <a:buNone/>
              <a:defRPr sz="1800" b="1"/>
            </a:lvl3pPr>
            <a:lvl4pPr marL="1371173" indent="0">
              <a:buNone/>
              <a:defRPr sz="1800" b="1"/>
            </a:lvl4pPr>
            <a:lvl5pPr marL="1828229" indent="0">
              <a:buNone/>
              <a:defRPr sz="1800" b="1"/>
            </a:lvl5pPr>
            <a:lvl6pPr marL="2285286" indent="0">
              <a:buNone/>
              <a:defRPr sz="1800" b="1"/>
            </a:lvl6pPr>
            <a:lvl7pPr marL="2742342" indent="0">
              <a:buNone/>
              <a:defRPr sz="1800" b="1"/>
            </a:lvl7pPr>
            <a:lvl8pPr marL="3199398" indent="0">
              <a:buNone/>
              <a:defRPr sz="1800" b="1"/>
            </a:lvl8pPr>
            <a:lvl9pPr marL="3656459"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457200" y="2174878"/>
            <a:ext cx="4040190" cy="3951289"/>
          </a:xfrm>
        </p:spPr>
        <p:txBody>
          <a:bodyPr/>
          <a:lstStyle>
            <a:lvl1pPr>
              <a:defRPr sz="2200"/>
            </a:lvl1pPr>
            <a:lvl2pPr>
              <a:defRPr sz="22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535117"/>
            <a:ext cx="4041775" cy="639761"/>
          </a:xfrm>
        </p:spPr>
        <p:txBody>
          <a:bodyPr anchor="b"/>
          <a:lstStyle>
            <a:lvl1pPr marL="0" indent="0">
              <a:buNone/>
              <a:defRPr sz="2200" b="1"/>
            </a:lvl1pPr>
            <a:lvl2pPr marL="457056" indent="0">
              <a:buNone/>
              <a:defRPr sz="2200" b="1"/>
            </a:lvl2pPr>
            <a:lvl3pPr marL="914113" indent="0">
              <a:buNone/>
              <a:defRPr sz="1800" b="1"/>
            </a:lvl3pPr>
            <a:lvl4pPr marL="1371173" indent="0">
              <a:buNone/>
              <a:defRPr sz="1800" b="1"/>
            </a:lvl4pPr>
            <a:lvl5pPr marL="1828229" indent="0">
              <a:buNone/>
              <a:defRPr sz="1800" b="1"/>
            </a:lvl5pPr>
            <a:lvl6pPr marL="2285286" indent="0">
              <a:buNone/>
              <a:defRPr sz="1800" b="1"/>
            </a:lvl6pPr>
            <a:lvl7pPr marL="2742342" indent="0">
              <a:buNone/>
              <a:defRPr sz="1800" b="1"/>
            </a:lvl7pPr>
            <a:lvl8pPr marL="3199398" indent="0">
              <a:buNone/>
              <a:defRPr sz="1800" b="1"/>
            </a:lvl8pPr>
            <a:lvl9pPr marL="3656459"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4645028" y="2174878"/>
            <a:ext cx="4041775" cy="3951289"/>
          </a:xfrm>
        </p:spPr>
        <p:txBody>
          <a:bodyPr/>
          <a:lstStyle>
            <a:lvl1pPr>
              <a:defRPr sz="2200"/>
            </a:lvl1pPr>
            <a:lvl2pPr>
              <a:defRPr sz="22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A68975-5C1B-4BF0-B1ED-418B87EBA638}" type="datetime1">
              <a:rPr lang="en-US" smtClean="0"/>
              <a:pPr/>
              <a:t>12/9/2010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DE0CF8-14E3-4145-9E8A-3439B5E946A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25402C-43A4-447D-B4F3-EAEB9741F17A}" type="datetime1">
              <a:rPr lang="en-US" smtClean="0"/>
              <a:pPr/>
              <a:t>12/9/2010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DE0CF8-14E3-4145-9E8A-3439B5E946A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BD5C52-F2DF-45B0-B8B4-7D9A8C85A294}" type="datetime1">
              <a:rPr lang="en-US" smtClean="0"/>
              <a:pPr/>
              <a:t>12/9/2010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DE0CF8-14E3-4145-9E8A-3439B5E946A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49"/>
            <a:ext cx="3008315" cy="116205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100"/>
            </a:lvl1pPr>
            <a:lvl2pPr>
              <a:defRPr sz="2600"/>
            </a:lvl2pPr>
            <a:lvl3pPr>
              <a:defRPr sz="22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3" y="1435102"/>
            <a:ext cx="3008315" cy="4691063"/>
          </a:xfrm>
        </p:spPr>
        <p:txBody>
          <a:bodyPr/>
          <a:lstStyle>
            <a:lvl1pPr marL="0" indent="0">
              <a:buNone/>
              <a:defRPr sz="1300"/>
            </a:lvl1pPr>
            <a:lvl2pPr marL="457056" indent="0">
              <a:buNone/>
              <a:defRPr sz="1300"/>
            </a:lvl2pPr>
            <a:lvl3pPr marL="914113" indent="0">
              <a:buNone/>
              <a:defRPr sz="900"/>
            </a:lvl3pPr>
            <a:lvl4pPr marL="1371173" indent="0">
              <a:buNone/>
              <a:defRPr sz="900"/>
            </a:lvl4pPr>
            <a:lvl5pPr marL="1828229" indent="0">
              <a:buNone/>
              <a:defRPr sz="900"/>
            </a:lvl5pPr>
            <a:lvl6pPr marL="2285286" indent="0">
              <a:buNone/>
              <a:defRPr sz="900"/>
            </a:lvl6pPr>
            <a:lvl7pPr marL="2742342" indent="0">
              <a:buNone/>
              <a:defRPr sz="900"/>
            </a:lvl7pPr>
            <a:lvl8pPr marL="3199398" indent="0">
              <a:buNone/>
              <a:defRPr sz="900"/>
            </a:lvl8pPr>
            <a:lvl9pPr marL="3656459"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BB492E-2288-4F9F-BD1F-D1659F08A282}" type="datetime1">
              <a:rPr lang="en-US" smtClean="0"/>
              <a:pPr/>
              <a:t>12/9/2010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DE0CF8-14E3-4145-9E8A-3439B5E946A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90" y="4800600"/>
            <a:ext cx="5486400" cy="566738"/>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792290" y="612776"/>
            <a:ext cx="5486400" cy="4114800"/>
          </a:xfrm>
        </p:spPr>
        <p:txBody>
          <a:bodyPr/>
          <a:lstStyle>
            <a:lvl1pPr marL="0" indent="0">
              <a:buNone/>
              <a:defRPr sz="3100"/>
            </a:lvl1pPr>
            <a:lvl2pPr marL="457056" indent="0">
              <a:buNone/>
              <a:defRPr sz="2600"/>
            </a:lvl2pPr>
            <a:lvl3pPr marL="914113" indent="0">
              <a:buNone/>
              <a:defRPr sz="2200"/>
            </a:lvl3pPr>
            <a:lvl4pPr marL="1371173" indent="0">
              <a:buNone/>
              <a:defRPr sz="2200"/>
            </a:lvl4pPr>
            <a:lvl5pPr marL="1828229" indent="0">
              <a:buNone/>
              <a:defRPr sz="2200"/>
            </a:lvl5pPr>
            <a:lvl6pPr marL="2285286" indent="0">
              <a:buNone/>
              <a:defRPr sz="2200"/>
            </a:lvl6pPr>
            <a:lvl7pPr marL="2742342" indent="0">
              <a:buNone/>
              <a:defRPr sz="2200"/>
            </a:lvl7pPr>
            <a:lvl8pPr marL="3199398" indent="0">
              <a:buNone/>
              <a:defRPr sz="2200"/>
            </a:lvl8pPr>
            <a:lvl9pPr marL="3656459" indent="0">
              <a:buNone/>
              <a:defRPr sz="2200"/>
            </a:lvl9pPr>
          </a:lstStyle>
          <a:p>
            <a:endParaRPr lang="en-US"/>
          </a:p>
        </p:txBody>
      </p:sp>
      <p:sp>
        <p:nvSpPr>
          <p:cNvPr id="4" name="Text Placeholder 3"/>
          <p:cNvSpPr>
            <a:spLocks noGrp="1"/>
          </p:cNvSpPr>
          <p:nvPr>
            <p:ph type="body" sz="half" idx="2"/>
          </p:nvPr>
        </p:nvSpPr>
        <p:spPr>
          <a:xfrm>
            <a:off x="1792290" y="5367337"/>
            <a:ext cx="5486400" cy="804863"/>
          </a:xfrm>
        </p:spPr>
        <p:txBody>
          <a:bodyPr/>
          <a:lstStyle>
            <a:lvl1pPr marL="0" indent="0">
              <a:buNone/>
              <a:defRPr sz="1300"/>
            </a:lvl1pPr>
            <a:lvl2pPr marL="457056" indent="0">
              <a:buNone/>
              <a:defRPr sz="1300"/>
            </a:lvl2pPr>
            <a:lvl3pPr marL="914113" indent="0">
              <a:buNone/>
              <a:defRPr sz="900"/>
            </a:lvl3pPr>
            <a:lvl4pPr marL="1371173" indent="0">
              <a:buNone/>
              <a:defRPr sz="900"/>
            </a:lvl4pPr>
            <a:lvl5pPr marL="1828229" indent="0">
              <a:buNone/>
              <a:defRPr sz="900"/>
            </a:lvl5pPr>
            <a:lvl6pPr marL="2285286" indent="0">
              <a:buNone/>
              <a:defRPr sz="900"/>
            </a:lvl6pPr>
            <a:lvl7pPr marL="2742342" indent="0">
              <a:buNone/>
              <a:defRPr sz="900"/>
            </a:lvl7pPr>
            <a:lvl8pPr marL="3199398" indent="0">
              <a:buNone/>
              <a:defRPr sz="900"/>
            </a:lvl8pPr>
            <a:lvl9pPr marL="3656459"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882911-1723-4538-955C-8338771D25AE}" type="datetime1">
              <a:rPr lang="en-US" smtClean="0"/>
              <a:pPr/>
              <a:t>12/9/2010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DE0CF8-14E3-4145-9E8A-3439B5E946A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11" tIns="45706" rIns="91411" bIns="45706"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2"/>
            <a:ext cx="8229600" cy="4525961"/>
          </a:xfrm>
          <a:prstGeom prst="rect">
            <a:avLst/>
          </a:prstGeom>
        </p:spPr>
        <p:txBody>
          <a:bodyPr vert="horz" lIns="91411" tIns="45706" rIns="91411" bIns="4570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3"/>
            <a:ext cx="2133600" cy="365126"/>
          </a:xfrm>
          <a:prstGeom prst="rect">
            <a:avLst/>
          </a:prstGeom>
        </p:spPr>
        <p:txBody>
          <a:bodyPr vert="horz" lIns="91411" tIns="45706" rIns="91411" bIns="45706" rtlCol="0" anchor="ctr"/>
          <a:lstStyle>
            <a:lvl1pPr algn="l">
              <a:defRPr sz="1300">
                <a:solidFill>
                  <a:schemeClr val="tx1">
                    <a:tint val="75000"/>
                  </a:schemeClr>
                </a:solidFill>
              </a:defRPr>
            </a:lvl1pPr>
          </a:lstStyle>
          <a:p>
            <a:fld id="{2427C20F-6B26-4B69-9693-E5F8B65CB624}" type="datetime1">
              <a:rPr lang="en-US" smtClean="0"/>
              <a:pPr/>
              <a:t>12/9/2010</a:t>
            </a:fld>
            <a:endParaRPr lang="en-US"/>
          </a:p>
        </p:txBody>
      </p:sp>
      <p:sp>
        <p:nvSpPr>
          <p:cNvPr id="5" name="Footer Placeholder 4"/>
          <p:cNvSpPr>
            <a:spLocks noGrp="1"/>
          </p:cNvSpPr>
          <p:nvPr>
            <p:ph type="ftr" sz="quarter" idx="3"/>
          </p:nvPr>
        </p:nvSpPr>
        <p:spPr>
          <a:xfrm>
            <a:off x="3124200" y="6356353"/>
            <a:ext cx="2895600" cy="365126"/>
          </a:xfrm>
          <a:prstGeom prst="rect">
            <a:avLst/>
          </a:prstGeom>
        </p:spPr>
        <p:txBody>
          <a:bodyPr vert="horz" lIns="91411" tIns="45706" rIns="91411" bIns="45706"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3"/>
            <a:ext cx="2133600" cy="365126"/>
          </a:xfrm>
          <a:prstGeom prst="rect">
            <a:avLst/>
          </a:prstGeom>
        </p:spPr>
        <p:txBody>
          <a:bodyPr vert="horz" lIns="91411" tIns="45706" rIns="91411" bIns="45706" rtlCol="0" anchor="ctr"/>
          <a:lstStyle>
            <a:lvl1pPr algn="r">
              <a:defRPr sz="1300">
                <a:solidFill>
                  <a:schemeClr val="tx1">
                    <a:tint val="75000"/>
                  </a:schemeClr>
                </a:solidFill>
              </a:defRPr>
            </a:lvl1pPr>
          </a:lstStyle>
          <a:p>
            <a:fld id="{86DE0CF8-14E3-4145-9E8A-3439B5E946A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113" rtl="0" eaLnBrk="1" latinLnBrk="0" hangingPunct="1">
        <a:spcBef>
          <a:spcPct val="0"/>
        </a:spcBef>
        <a:buNone/>
        <a:defRPr sz="4400" kern="1200">
          <a:solidFill>
            <a:schemeClr val="tx1"/>
          </a:solidFill>
          <a:latin typeface="+mj-lt"/>
          <a:ea typeface="+mj-ea"/>
          <a:cs typeface="+mj-cs"/>
        </a:defRPr>
      </a:lvl1pPr>
    </p:titleStyle>
    <p:bodyStyle>
      <a:lvl1pPr marL="342794" indent="-342794" algn="l" defTabSz="914113" rtl="0" eaLnBrk="1" latinLnBrk="0" hangingPunct="1">
        <a:spcBef>
          <a:spcPct val="20000"/>
        </a:spcBef>
        <a:buFont typeface="Arial" pitchFamily="34" charset="0"/>
        <a:buChar char="•"/>
        <a:defRPr sz="3100" kern="1200">
          <a:solidFill>
            <a:schemeClr val="tx1"/>
          </a:solidFill>
          <a:latin typeface="+mn-lt"/>
          <a:ea typeface="+mn-ea"/>
          <a:cs typeface="+mn-cs"/>
        </a:defRPr>
      </a:lvl1pPr>
      <a:lvl2pPr marL="742718" indent="-285661" algn="l" defTabSz="914113" rtl="0" eaLnBrk="1" latinLnBrk="0" hangingPunct="1">
        <a:spcBef>
          <a:spcPct val="20000"/>
        </a:spcBef>
        <a:buFont typeface="Arial" pitchFamily="34" charset="0"/>
        <a:buChar char="–"/>
        <a:defRPr sz="2600" kern="1200">
          <a:solidFill>
            <a:schemeClr val="tx1"/>
          </a:solidFill>
          <a:latin typeface="+mn-lt"/>
          <a:ea typeface="+mn-ea"/>
          <a:cs typeface="+mn-cs"/>
        </a:defRPr>
      </a:lvl2pPr>
      <a:lvl3pPr marL="1142645" indent="-228528" algn="l" defTabSz="914113" rtl="0" eaLnBrk="1" latinLnBrk="0" hangingPunct="1">
        <a:spcBef>
          <a:spcPct val="20000"/>
        </a:spcBef>
        <a:buFont typeface="Arial" pitchFamily="34" charset="0"/>
        <a:buChar char="•"/>
        <a:defRPr sz="2200" kern="1200">
          <a:solidFill>
            <a:schemeClr val="tx1"/>
          </a:solidFill>
          <a:latin typeface="+mn-lt"/>
          <a:ea typeface="+mn-ea"/>
          <a:cs typeface="+mn-cs"/>
        </a:defRPr>
      </a:lvl3pPr>
      <a:lvl4pPr marL="1599701" indent="-228528" algn="l" defTabSz="914113"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056758" indent="-228528" algn="l" defTabSz="914113"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513814" indent="-228528" algn="l" defTabSz="914113"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2970870" indent="-228528" algn="l" defTabSz="914113"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427931" indent="-228528" algn="l" defTabSz="914113"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3884987" indent="-228528" algn="l" defTabSz="914113"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914113" rtl="0" eaLnBrk="1" latinLnBrk="0" hangingPunct="1">
        <a:defRPr sz="1800" kern="1200">
          <a:solidFill>
            <a:schemeClr val="tx1"/>
          </a:solidFill>
          <a:latin typeface="+mn-lt"/>
          <a:ea typeface="+mn-ea"/>
          <a:cs typeface="+mn-cs"/>
        </a:defRPr>
      </a:lvl1pPr>
      <a:lvl2pPr marL="457056" algn="l" defTabSz="914113" rtl="0" eaLnBrk="1" latinLnBrk="0" hangingPunct="1">
        <a:defRPr sz="1800" kern="1200">
          <a:solidFill>
            <a:schemeClr val="tx1"/>
          </a:solidFill>
          <a:latin typeface="+mn-lt"/>
          <a:ea typeface="+mn-ea"/>
          <a:cs typeface="+mn-cs"/>
        </a:defRPr>
      </a:lvl2pPr>
      <a:lvl3pPr marL="914113" algn="l" defTabSz="914113" rtl="0" eaLnBrk="1" latinLnBrk="0" hangingPunct="1">
        <a:defRPr sz="1800" kern="1200">
          <a:solidFill>
            <a:schemeClr val="tx1"/>
          </a:solidFill>
          <a:latin typeface="+mn-lt"/>
          <a:ea typeface="+mn-ea"/>
          <a:cs typeface="+mn-cs"/>
        </a:defRPr>
      </a:lvl3pPr>
      <a:lvl4pPr marL="1371173" algn="l" defTabSz="914113" rtl="0" eaLnBrk="1" latinLnBrk="0" hangingPunct="1">
        <a:defRPr sz="1800" kern="1200">
          <a:solidFill>
            <a:schemeClr val="tx1"/>
          </a:solidFill>
          <a:latin typeface="+mn-lt"/>
          <a:ea typeface="+mn-ea"/>
          <a:cs typeface="+mn-cs"/>
        </a:defRPr>
      </a:lvl4pPr>
      <a:lvl5pPr marL="1828229" algn="l" defTabSz="914113" rtl="0" eaLnBrk="1" latinLnBrk="0" hangingPunct="1">
        <a:defRPr sz="1800" kern="1200">
          <a:solidFill>
            <a:schemeClr val="tx1"/>
          </a:solidFill>
          <a:latin typeface="+mn-lt"/>
          <a:ea typeface="+mn-ea"/>
          <a:cs typeface="+mn-cs"/>
        </a:defRPr>
      </a:lvl5pPr>
      <a:lvl6pPr marL="2285286" algn="l" defTabSz="914113" rtl="0" eaLnBrk="1" latinLnBrk="0" hangingPunct="1">
        <a:defRPr sz="1800" kern="1200">
          <a:solidFill>
            <a:schemeClr val="tx1"/>
          </a:solidFill>
          <a:latin typeface="+mn-lt"/>
          <a:ea typeface="+mn-ea"/>
          <a:cs typeface="+mn-cs"/>
        </a:defRPr>
      </a:lvl6pPr>
      <a:lvl7pPr marL="2742342" algn="l" defTabSz="914113" rtl="0" eaLnBrk="1" latinLnBrk="0" hangingPunct="1">
        <a:defRPr sz="1800" kern="1200">
          <a:solidFill>
            <a:schemeClr val="tx1"/>
          </a:solidFill>
          <a:latin typeface="+mn-lt"/>
          <a:ea typeface="+mn-ea"/>
          <a:cs typeface="+mn-cs"/>
        </a:defRPr>
      </a:lvl7pPr>
      <a:lvl8pPr marL="3199398" algn="l" defTabSz="914113" rtl="0" eaLnBrk="1" latinLnBrk="0" hangingPunct="1">
        <a:defRPr sz="1800" kern="1200">
          <a:solidFill>
            <a:schemeClr val="tx1"/>
          </a:solidFill>
          <a:latin typeface="+mn-lt"/>
          <a:ea typeface="+mn-ea"/>
          <a:cs typeface="+mn-cs"/>
        </a:defRPr>
      </a:lvl8pPr>
      <a:lvl9pPr marL="3656459" algn="l" defTabSz="91411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4495800"/>
            <a:ext cx="8610600" cy="762000"/>
          </a:xfrm>
        </p:spPr>
        <p:txBody>
          <a:bodyPr numCol="1">
            <a:noAutofit/>
          </a:bodyPr>
          <a:lstStyle/>
          <a:p>
            <a:r>
              <a:rPr lang="en-US" sz="2400" b="1" dirty="0" err="1" smtClean="0">
                <a:solidFill>
                  <a:srgbClr val="7030A0"/>
                </a:solidFill>
              </a:rPr>
              <a:t>Doruk</a:t>
            </a:r>
            <a:r>
              <a:rPr lang="en-US" sz="2400" b="1" dirty="0" smtClean="0">
                <a:solidFill>
                  <a:srgbClr val="7030A0"/>
                </a:solidFill>
              </a:rPr>
              <a:t> </a:t>
            </a:r>
            <a:r>
              <a:rPr lang="en-US" sz="2400" b="1" dirty="0" err="1" smtClean="0">
                <a:solidFill>
                  <a:srgbClr val="7030A0"/>
                </a:solidFill>
              </a:rPr>
              <a:t>Sart</a:t>
            </a:r>
            <a:r>
              <a:rPr lang="en-US" sz="2400" b="1" dirty="0" smtClean="0">
                <a:solidFill>
                  <a:srgbClr val="7030A0"/>
                </a:solidFill>
              </a:rPr>
              <a:t>, Abdullah Mueen, </a:t>
            </a:r>
            <a:r>
              <a:rPr lang="en-US" sz="2400" b="1" dirty="0" err="1" smtClean="0">
                <a:solidFill>
                  <a:srgbClr val="7030A0"/>
                </a:solidFill>
              </a:rPr>
              <a:t>Walid</a:t>
            </a:r>
            <a:r>
              <a:rPr lang="en-US" sz="2400" b="1" dirty="0" smtClean="0">
                <a:solidFill>
                  <a:srgbClr val="7030A0"/>
                </a:solidFill>
              </a:rPr>
              <a:t> </a:t>
            </a:r>
            <a:r>
              <a:rPr lang="en-US" sz="2400" b="1" dirty="0" err="1" smtClean="0">
                <a:solidFill>
                  <a:srgbClr val="7030A0"/>
                </a:solidFill>
              </a:rPr>
              <a:t>Najjar</a:t>
            </a:r>
            <a:r>
              <a:rPr lang="en-US" sz="2400" b="1" dirty="0" smtClean="0">
                <a:solidFill>
                  <a:srgbClr val="7030A0"/>
                </a:solidFill>
              </a:rPr>
              <a:t>, </a:t>
            </a:r>
          </a:p>
          <a:p>
            <a:r>
              <a:rPr lang="en-US" sz="2400" b="1" dirty="0" err="1" smtClean="0">
                <a:solidFill>
                  <a:srgbClr val="7030A0"/>
                </a:solidFill>
              </a:rPr>
              <a:t>Eamonn</a:t>
            </a:r>
            <a:r>
              <a:rPr lang="en-US" sz="2400" b="1" dirty="0" smtClean="0">
                <a:solidFill>
                  <a:srgbClr val="7030A0"/>
                </a:solidFill>
              </a:rPr>
              <a:t> Keogh, </a:t>
            </a:r>
            <a:r>
              <a:rPr lang="en-US" sz="2400" b="1" dirty="0" err="1" smtClean="0">
                <a:solidFill>
                  <a:srgbClr val="7030A0"/>
                </a:solidFill>
              </a:rPr>
              <a:t>Vit</a:t>
            </a:r>
            <a:r>
              <a:rPr lang="en-US" sz="2400" b="1" dirty="0" smtClean="0">
                <a:solidFill>
                  <a:srgbClr val="7030A0"/>
                </a:solidFill>
              </a:rPr>
              <a:t> </a:t>
            </a:r>
            <a:r>
              <a:rPr lang="en-US" sz="2400" b="1" dirty="0" err="1" smtClean="0">
                <a:solidFill>
                  <a:srgbClr val="7030A0"/>
                </a:solidFill>
              </a:rPr>
              <a:t>Niennatrakul</a:t>
            </a:r>
            <a:endParaRPr lang="en-US" sz="2400" b="1" dirty="0" smtClean="0">
              <a:solidFill>
                <a:srgbClr val="7030A0"/>
              </a:solidFill>
            </a:endParaRPr>
          </a:p>
        </p:txBody>
      </p:sp>
      <p:sp>
        <p:nvSpPr>
          <p:cNvPr id="4" name="Slide Number Placeholder 3"/>
          <p:cNvSpPr>
            <a:spLocks noGrp="1"/>
          </p:cNvSpPr>
          <p:nvPr>
            <p:ph type="sldNum" sz="quarter" idx="12"/>
          </p:nvPr>
        </p:nvSpPr>
        <p:spPr/>
        <p:txBody>
          <a:bodyPr/>
          <a:lstStyle/>
          <a:p>
            <a:fld id="{86DE0CF8-14E3-4145-9E8A-3439B5E946A6}" type="slidenum">
              <a:rPr lang="en-US" smtClean="0"/>
              <a:pPr/>
              <a:t>1</a:t>
            </a:fld>
            <a:endParaRPr lang="en-US"/>
          </a:p>
        </p:txBody>
      </p:sp>
      <p:sp>
        <p:nvSpPr>
          <p:cNvPr id="5" name="Rectangle 4"/>
          <p:cNvSpPr/>
          <p:nvPr/>
        </p:nvSpPr>
        <p:spPr>
          <a:xfrm>
            <a:off x="0" y="1981200"/>
            <a:ext cx="9144000" cy="2123658"/>
          </a:xfrm>
          <a:prstGeom prst="rect">
            <a:avLst/>
          </a:prstGeom>
          <a:solidFill>
            <a:srgbClr val="0505CB"/>
          </a:solid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4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j-lt"/>
                <a:ea typeface="+mj-ea"/>
                <a:cs typeface="+mj-cs"/>
              </a:rPr>
              <a:t>Accelerating Dynamic Time Warping Subsequence Search </a:t>
            </a:r>
          </a:p>
          <a:p>
            <a:pPr algn="ctr"/>
            <a:r>
              <a:rPr lang="en-US" sz="4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j-lt"/>
                <a:ea typeface="+mj-ea"/>
                <a:cs typeface="+mj-cs"/>
              </a:rPr>
              <a:t>with GPUs and FPGAs</a:t>
            </a:r>
            <a:endParaRPr lang="en-US" sz="4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j-lt"/>
              <a:ea typeface="+mj-ea"/>
              <a:cs typeface="+mj-cs"/>
            </a:endParaRPr>
          </a:p>
        </p:txBody>
      </p:sp>
      <p:pic>
        <p:nvPicPr>
          <p:cNvPr id="6" name="Picture 5" descr="ucr_logo_cmyk.jpg"/>
          <p:cNvPicPr>
            <a:picLocks noChangeAspect="1"/>
          </p:cNvPicPr>
          <p:nvPr/>
        </p:nvPicPr>
        <p:blipFill>
          <a:blip r:embed="rId4" cstate="print"/>
          <a:stretch>
            <a:fillRect/>
          </a:stretch>
        </p:blipFill>
        <p:spPr>
          <a:xfrm>
            <a:off x="0" y="6477000"/>
            <a:ext cx="1780376" cy="381000"/>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Subsequence Search</a:t>
            </a:r>
            <a:endParaRPr lang="en-US" dirty="0"/>
          </a:p>
        </p:txBody>
      </p:sp>
      <p:sp>
        <p:nvSpPr>
          <p:cNvPr id="3" name="Content Placeholder 2"/>
          <p:cNvSpPr>
            <a:spLocks noGrp="1"/>
          </p:cNvSpPr>
          <p:nvPr>
            <p:ph idx="1"/>
          </p:nvPr>
        </p:nvSpPr>
        <p:spPr>
          <a:xfrm>
            <a:off x="457200" y="1143000"/>
            <a:ext cx="8229600" cy="5257800"/>
          </a:xfrm>
        </p:spPr>
        <p:txBody>
          <a:bodyPr numCol="1">
            <a:normAutofit/>
          </a:bodyPr>
          <a:lstStyle/>
          <a:p>
            <a:r>
              <a:rPr lang="en-US" sz="2800" dirty="0" smtClean="0"/>
              <a:t>Given a query series : </a:t>
            </a:r>
            <a:r>
              <a:rPr lang="en-US" sz="2800" dirty="0" smtClean="0">
                <a:solidFill>
                  <a:srgbClr val="0505CB"/>
                </a:solidFill>
              </a:rPr>
              <a:t>Q :</a:t>
            </a:r>
          </a:p>
          <a:p>
            <a:r>
              <a:rPr lang="en-US" sz="2800" dirty="0" smtClean="0"/>
              <a:t>Find the </a:t>
            </a:r>
            <a:r>
              <a:rPr lang="en-US" sz="2800" dirty="0" smtClean="0">
                <a:solidFill>
                  <a:srgbClr val="FF0000"/>
                </a:solidFill>
              </a:rPr>
              <a:t>occurrences </a:t>
            </a:r>
            <a:r>
              <a:rPr lang="en-US" sz="2800" dirty="0" smtClean="0"/>
              <a:t>of </a:t>
            </a:r>
            <a:r>
              <a:rPr lang="en-US" sz="2800" dirty="0" smtClean="0">
                <a:solidFill>
                  <a:srgbClr val="0505CB"/>
                </a:solidFill>
              </a:rPr>
              <a:t>Q</a:t>
            </a:r>
            <a:r>
              <a:rPr lang="en-US" sz="2800" dirty="0" smtClean="0"/>
              <a:t> in a time </a:t>
            </a:r>
            <a:r>
              <a:rPr lang="en-US" sz="2800" dirty="0" smtClean="0"/>
              <a:t>series</a:t>
            </a:r>
            <a:endParaRPr lang="en-US" sz="2800" dirty="0" smtClean="0"/>
          </a:p>
          <a:p>
            <a:pPr>
              <a:buNone/>
            </a:pPr>
            <a:r>
              <a:rPr lang="en-US" sz="2800" dirty="0" smtClean="0"/>
              <a:t>S :</a:t>
            </a:r>
          </a:p>
          <a:p>
            <a:endParaRPr lang="en-US" sz="2800" dirty="0" smtClean="0"/>
          </a:p>
          <a:p>
            <a:r>
              <a:rPr lang="en-US" sz="2800" dirty="0" smtClean="0"/>
              <a:t>Distance </a:t>
            </a:r>
            <a:r>
              <a:rPr lang="en-US" sz="2800" dirty="0" smtClean="0"/>
              <a:t>smaller than a </a:t>
            </a:r>
            <a:r>
              <a:rPr lang="en-US" sz="2800" i="1" dirty="0" smtClean="0">
                <a:solidFill>
                  <a:srgbClr val="00B050"/>
                </a:solidFill>
              </a:rPr>
              <a:t>threshold.</a:t>
            </a:r>
          </a:p>
          <a:p>
            <a:r>
              <a:rPr lang="en-US" sz="2800" dirty="0" smtClean="0"/>
              <a:t>Dynamic Time Warping</a:t>
            </a:r>
            <a:endParaRPr lang="en-US" sz="2800" dirty="0" smtClean="0"/>
          </a:p>
          <a:p>
            <a:endParaRPr lang="en-US" dirty="0"/>
          </a:p>
        </p:txBody>
      </p:sp>
      <p:sp>
        <p:nvSpPr>
          <p:cNvPr id="5" name="Slide Number Placeholder 4"/>
          <p:cNvSpPr>
            <a:spLocks noGrp="1"/>
          </p:cNvSpPr>
          <p:nvPr>
            <p:ph type="sldNum" sz="quarter" idx="12"/>
          </p:nvPr>
        </p:nvSpPr>
        <p:spPr/>
        <p:txBody>
          <a:bodyPr/>
          <a:lstStyle/>
          <a:p>
            <a:fld id="{01372B5E-2E25-4B55-803B-DB5C43E4963A}" type="slidenum">
              <a:rPr lang="en-US" smtClean="0"/>
              <a:pPr/>
              <a:t>2</a:t>
            </a:fld>
            <a:endParaRPr lang="en-US" dirty="0"/>
          </a:p>
        </p:txBody>
      </p:sp>
      <p:grpSp>
        <p:nvGrpSpPr>
          <p:cNvPr id="58" name="Group 57"/>
          <p:cNvGrpSpPr/>
          <p:nvPr/>
        </p:nvGrpSpPr>
        <p:grpSpPr>
          <a:xfrm>
            <a:off x="1219200" y="2133600"/>
            <a:ext cx="7620000" cy="773760"/>
            <a:chOff x="1447800" y="2590800"/>
            <a:chExt cx="6172200" cy="773760"/>
          </a:xfrm>
        </p:grpSpPr>
        <p:sp>
          <p:nvSpPr>
            <p:cNvPr id="27" name="Freeform 75"/>
            <p:cNvSpPr>
              <a:spLocks/>
            </p:cNvSpPr>
            <p:nvPr/>
          </p:nvSpPr>
          <p:spPr bwMode="auto">
            <a:xfrm>
              <a:off x="1447800" y="2656057"/>
              <a:ext cx="577921" cy="689857"/>
            </a:xfrm>
            <a:custGeom>
              <a:avLst/>
              <a:gdLst>
                <a:gd name="T0" fmla="*/ 0 w 167"/>
                <a:gd name="T1" fmla="*/ 0 h 317"/>
                <a:gd name="T2" fmla="*/ 4 w 167"/>
                <a:gd name="T3" fmla="*/ 0 h 317"/>
                <a:gd name="T4" fmla="*/ 4 w 167"/>
                <a:gd name="T5" fmla="*/ 0 h 317"/>
                <a:gd name="T6" fmla="*/ 4 w 167"/>
                <a:gd name="T7" fmla="*/ 0 h 317"/>
                <a:gd name="T8" fmla="*/ 4 w 167"/>
                <a:gd name="T9" fmla="*/ 0 h 317"/>
                <a:gd name="T10" fmla="*/ 4 w 167"/>
                <a:gd name="T11" fmla="*/ 0 h 317"/>
                <a:gd name="T12" fmla="*/ 6 w 167"/>
                <a:gd name="T13" fmla="*/ 0 h 317"/>
                <a:gd name="T14" fmla="*/ 8 w 167"/>
                <a:gd name="T15" fmla="*/ 0 h 317"/>
                <a:gd name="T16" fmla="*/ 9 w 167"/>
                <a:gd name="T17" fmla="*/ 0 h 317"/>
                <a:gd name="T18" fmla="*/ 10 w 167"/>
                <a:gd name="T19" fmla="*/ 0 h 317"/>
                <a:gd name="T20" fmla="*/ 11 w 167"/>
                <a:gd name="T21" fmla="*/ 0 h 317"/>
                <a:gd name="T22" fmla="*/ 12 w 167"/>
                <a:gd name="T23" fmla="*/ 0 h 317"/>
                <a:gd name="T24" fmla="*/ 13 w 167"/>
                <a:gd name="T25" fmla="*/ 0 h 317"/>
                <a:gd name="T26" fmla="*/ 13 w 167"/>
                <a:gd name="T27" fmla="*/ 0 h 317"/>
                <a:gd name="T28" fmla="*/ 15 w 167"/>
                <a:gd name="T29" fmla="*/ 0 h 317"/>
                <a:gd name="T30" fmla="*/ 16 w 167"/>
                <a:gd name="T31" fmla="*/ 0 h 317"/>
                <a:gd name="T32" fmla="*/ 17 w 167"/>
                <a:gd name="T33" fmla="*/ 0 h 317"/>
                <a:gd name="T34" fmla="*/ 18 w 167"/>
                <a:gd name="T35" fmla="*/ 0 h 317"/>
                <a:gd name="T36" fmla="*/ 19 w 167"/>
                <a:gd name="T37" fmla="*/ 0 h 317"/>
                <a:gd name="T38" fmla="*/ 20 w 167"/>
                <a:gd name="T39" fmla="*/ 0 h 317"/>
                <a:gd name="T40" fmla="*/ 20 w 167"/>
                <a:gd name="T41" fmla="*/ 0 h 317"/>
                <a:gd name="T42" fmla="*/ 21 w 167"/>
                <a:gd name="T43" fmla="*/ 0 h 317"/>
                <a:gd name="T44" fmla="*/ 22 w 167"/>
                <a:gd name="T45" fmla="*/ 0 h 317"/>
                <a:gd name="T46" fmla="*/ 24 w 167"/>
                <a:gd name="T47" fmla="*/ 0 h 317"/>
                <a:gd name="T48" fmla="*/ 26 w 167"/>
                <a:gd name="T49" fmla="*/ 0 h 317"/>
                <a:gd name="T50" fmla="*/ 26 w 167"/>
                <a:gd name="T51" fmla="*/ 0 h 317"/>
                <a:gd name="T52" fmla="*/ 28 w 167"/>
                <a:gd name="T53" fmla="*/ 0 h 317"/>
                <a:gd name="T54" fmla="*/ 28 w 167"/>
                <a:gd name="T55" fmla="*/ 0 h 317"/>
                <a:gd name="T56" fmla="*/ 29 w 167"/>
                <a:gd name="T57" fmla="*/ 0 h 317"/>
                <a:gd name="T58" fmla="*/ 30 w 167"/>
                <a:gd name="T59" fmla="*/ 0 h 317"/>
                <a:gd name="T60" fmla="*/ 31 w 167"/>
                <a:gd name="T61" fmla="*/ 0 h 317"/>
                <a:gd name="T62" fmla="*/ 32 w 167"/>
                <a:gd name="T63" fmla="*/ 0 h 317"/>
                <a:gd name="T64" fmla="*/ 32 w 167"/>
                <a:gd name="T65" fmla="*/ 0 h 317"/>
                <a:gd name="T66" fmla="*/ 32 w 167"/>
                <a:gd name="T67" fmla="*/ 0 h 317"/>
                <a:gd name="T68" fmla="*/ 34 w 167"/>
                <a:gd name="T69" fmla="*/ 0 h 317"/>
                <a:gd name="T70" fmla="*/ 36 w 167"/>
                <a:gd name="T71" fmla="*/ 0 h 317"/>
                <a:gd name="T72" fmla="*/ 36 w 167"/>
                <a:gd name="T73" fmla="*/ 0 h 317"/>
                <a:gd name="T74" fmla="*/ 37 w 167"/>
                <a:gd name="T75" fmla="*/ 0 h 317"/>
                <a:gd name="T76" fmla="*/ 39 w 167"/>
                <a:gd name="T77" fmla="*/ 0 h 317"/>
                <a:gd name="T78" fmla="*/ 40 w 167"/>
                <a:gd name="T79" fmla="*/ 0 h 317"/>
                <a:gd name="T80" fmla="*/ 40 w 167"/>
                <a:gd name="T81" fmla="*/ 0 h 317"/>
                <a:gd name="T82" fmla="*/ 40 w 167"/>
                <a:gd name="T83" fmla="*/ 0 h 31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67"/>
                <a:gd name="T127" fmla="*/ 0 h 317"/>
                <a:gd name="T128" fmla="*/ 167 w 167"/>
                <a:gd name="T129" fmla="*/ 317 h 31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67" h="317">
                  <a:moveTo>
                    <a:pt x="0" y="242"/>
                  </a:moveTo>
                  <a:lnTo>
                    <a:pt x="0" y="115"/>
                  </a:lnTo>
                  <a:lnTo>
                    <a:pt x="0" y="129"/>
                  </a:lnTo>
                  <a:lnTo>
                    <a:pt x="4" y="128"/>
                  </a:lnTo>
                  <a:lnTo>
                    <a:pt x="4" y="138"/>
                  </a:lnTo>
                  <a:lnTo>
                    <a:pt x="4" y="129"/>
                  </a:lnTo>
                  <a:lnTo>
                    <a:pt x="8" y="128"/>
                  </a:lnTo>
                  <a:lnTo>
                    <a:pt x="8" y="145"/>
                  </a:lnTo>
                  <a:lnTo>
                    <a:pt x="8" y="129"/>
                  </a:lnTo>
                  <a:lnTo>
                    <a:pt x="13" y="127"/>
                  </a:lnTo>
                  <a:lnTo>
                    <a:pt x="13" y="124"/>
                  </a:lnTo>
                  <a:lnTo>
                    <a:pt x="13" y="238"/>
                  </a:lnTo>
                  <a:lnTo>
                    <a:pt x="17" y="240"/>
                  </a:lnTo>
                  <a:lnTo>
                    <a:pt x="17" y="261"/>
                  </a:lnTo>
                  <a:lnTo>
                    <a:pt x="17" y="252"/>
                  </a:lnTo>
                  <a:lnTo>
                    <a:pt x="21" y="256"/>
                  </a:lnTo>
                  <a:lnTo>
                    <a:pt x="21" y="263"/>
                  </a:lnTo>
                  <a:lnTo>
                    <a:pt x="21" y="249"/>
                  </a:lnTo>
                  <a:lnTo>
                    <a:pt x="21" y="259"/>
                  </a:lnTo>
                  <a:lnTo>
                    <a:pt x="26" y="258"/>
                  </a:lnTo>
                  <a:lnTo>
                    <a:pt x="26" y="271"/>
                  </a:lnTo>
                  <a:lnTo>
                    <a:pt x="30" y="263"/>
                  </a:lnTo>
                  <a:lnTo>
                    <a:pt x="30" y="73"/>
                  </a:lnTo>
                  <a:lnTo>
                    <a:pt x="34" y="71"/>
                  </a:lnTo>
                  <a:lnTo>
                    <a:pt x="34" y="52"/>
                  </a:lnTo>
                  <a:lnTo>
                    <a:pt x="34" y="66"/>
                  </a:lnTo>
                  <a:lnTo>
                    <a:pt x="38" y="61"/>
                  </a:lnTo>
                  <a:lnTo>
                    <a:pt x="38" y="72"/>
                  </a:lnTo>
                  <a:lnTo>
                    <a:pt x="38" y="41"/>
                  </a:lnTo>
                  <a:lnTo>
                    <a:pt x="38" y="66"/>
                  </a:lnTo>
                  <a:lnTo>
                    <a:pt x="43" y="65"/>
                  </a:lnTo>
                  <a:lnTo>
                    <a:pt x="43" y="60"/>
                  </a:lnTo>
                  <a:lnTo>
                    <a:pt x="43" y="112"/>
                  </a:lnTo>
                  <a:lnTo>
                    <a:pt x="47" y="115"/>
                  </a:lnTo>
                  <a:lnTo>
                    <a:pt x="47" y="124"/>
                  </a:lnTo>
                  <a:lnTo>
                    <a:pt x="47" y="96"/>
                  </a:lnTo>
                  <a:lnTo>
                    <a:pt x="51" y="91"/>
                  </a:lnTo>
                  <a:lnTo>
                    <a:pt x="51" y="105"/>
                  </a:lnTo>
                  <a:lnTo>
                    <a:pt x="51" y="83"/>
                  </a:lnTo>
                  <a:lnTo>
                    <a:pt x="51" y="100"/>
                  </a:lnTo>
                  <a:lnTo>
                    <a:pt x="56" y="100"/>
                  </a:lnTo>
                  <a:lnTo>
                    <a:pt x="56" y="61"/>
                  </a:lnTo>
                  <a:lnTo>
                    <a:pt x="60" y="52"/>
                  </a:lnTo>
                  <a:lnTo>
                    <a:pt x="60" y="0"/>
                  </a:lnTo>
                  <a:lnTo>
                    <a:pt x="60" y="21"/>
                  </a:lnTo>
                  <a:lnTo>
                    <a:pt x="64" y="20"/>
                  </a:lnTo>
                  <a:lnTo>
                    <a:pt x="64" y="53"/>
                  </a:lnTo>
                  <a:lnTo>
                    <a:pt x="64" y="51"/>
                  </a:lnTo>
                  <a:lnTo>
                    <a:pt x="68" y="49"/>
                  </a:lnTo>
                  <a:lnTo>
                    <a:pt x="68" y="71"/>
                  </a:lnTo>
                  <a:lnTo>
                    <a:pt x="68" y="45"/>
                  </a:lnTo>
                  <a:lnTo>
                    <a:pt x="68" y="61"/>
                  </a:lnTo>
                  <a:lnTo>
                    <a:pt x="73" y="60"/>
                  </a:lnTo>
                  <a:lnTo>
                    <a:pt x="73" y="52"/>
                  </a:lnTo>
                  <a:lnTo>
                    <a:pt x="73" y="211"/>
                  </a:lnTo>
                  <a:lnTo>
                    <a:pt x="77" y="214"/>
                  </a:lnTo>
                  <a:lnTo>
                    <a:pt x="77" y="256"/>
                  </a:lnTo>
                  <a:lnTo>
                    <a:pt x="77" y="243"/>
                  </a:lnTo>
                  <a:lnTo>
                    <a:pt x="81" y="247"/>
                  </a:lnTo>
                  <a:lnTo>
                    <a:pt x="81" y="252"/>
                  </a:lnTo>
                  <a:lnTo>
                    <a:pt x="81" y="229"/>
                  </a:lnTo>
                  <a:lnTo>
                    <a:pt x="81" y="233"/>
                  </a:lnTo>
                  <a:lnTo>
                    <a:pt x="86" y="235"/>
                  </a:lnTo>
                  <a:lnTo>
                    <a:pt x="86" y="242"/>
                  </a:lnTo>
                  <a:lnTo>
                    <a:pt x="86" y="209"/>
                  </a:lnTo>
                  <a:lnTo>
                    <a:pt x="90" y="195"/>
                  </a:lnTo>
                  <a:lnTo>
                    <a:pt x="90" y="107"/>
                  </a:lnTo>
                  <a:lnTo>
                    <a:pt x="90" y="114"/>
                  </a:lnTo>
                  <a:lnTo>
                    <a:pt x="94" y="115"/>
                  </a:lnTo>
                  <a:lnTo>
                    <a:pt x="94" y="75"/>
                  </a:lnTo>
                  <a:lnTo>
                    <a:pt x="98" y="74"/>
                  </a:lnTo>
                  <a:lnTo>
                    <a:pt x="98" y="119"/>
                  </a:lnTo>
                  <a:lnTo>
                    <a:pt x="98" y="105"/>
                  </a:lnTo>
                  <a:lnTo>
                    <a:pt x="103" y="106"/>
                  </a:lnTo>
                  <a:lnTo>
                    <a:pt x="103" y="33"/>
                  </a:lnTo>
                  <a:lnTo>
                    <a:pt x="107" y="39"/>
                  </a:lnTo>
                  <a:lnTo>
                    <a:pt x="107" y="42"/>
                  </a:lnTo>
                  <a:lnTo>
                    <a:pt x="107" y="22"/>
                  </a:lnTo>
                  <a:lnTo>
                    <a:pt x="107" y="42"/>
                  </a:lnTo>
                  <a:lnTo>
                    <a:pt x="111" y="52"/>
                  </a:lnTo>
                  <a:lnTo>
                    <a:pt x="111" y="72"/>
                  </a:lnTo>
                  <a:lnTo>
                    <a:pt x="111" y="41"/>
                  </a:lnTo>
                  <a:lnTo>
                    <a:pt x="111" y="46"/>
                  </a:lnTo>
                  <a:lnTo>
                    <a:pt x="116" y="52"/>
                  </a:lnTo>
                  <a:lnTo>
                    <a:pt x="116" y="77"/>
                  </a:lnTo>
                  <a:lnTo>
                    <a:pt x="116" y="39"/>
                  </a:lnTo>
                  <a:lnTo>
                    <a:pt x="116" y="77"/>
                  </a:lnTo>
                  <a:lnTo>
                    <a:pt x="120" y="88"/>
                  </a:lnTo>
                  <a:lnTo>
                    <a:pt x="120" y="52"/>
                  </a:lnTo>
                  <a:lnTo>
                    <a:pt x="120" y="56"/>
                  </a:lnTo>
                  <a:lnTo>
                    <a:pt x="124" y="53"/>
                  </a:lnTo>
                  <a:lnTo>
                    <a:pt x="124" y="94"/>
                  </a:lnTo>
                  <a:lnTo>
                    <a:pt x="124" y="52"/>
                  </a:lnTo>
                  <a:lnTo>
                    <a:pt x="124" y="67"/>
                  </a:lnTo>
                  <a:lnTo>
                    <a:pt x="128" y="72"/>
                  </a:lnTo>
                  <a:lnTo>
                    <a:pt x="128" y="82"/>
                  </a:lnTo>
                  <a:lnTo>
                    <a:pt x="128" y="67"/>
                  </a:lnTo>
                  <a:lnTo>
                    <a:pt x="128" y="76"/>
                  </a:lnTo>
                  <a:lnTo>
                    <a:pt x="133" y="85"/>
                  </a:lnTo>
                  <a:lnTo>
                    <a:pt x="133" y="75"/>
                  </a:lnTo>
                  <a:lnTo>
                    <a:pt x="133" y="210"/>
                  </a:lnTo>
                  <a:lnTo>
                    <a:pt x="137" y="217"/>
                  </a:lnTo>
                  <a:lnTo>
                    <a:pt x="137" y="257"/>
                  </a:lnTo>
                  <a:lnTo>
                    <a:pt x="137" y="251"/>
                  </a:lnTo>
                  <a:lnTo>
                    <a:pt x="141" y="249"/>
                  </a:lnTo>
                  <a:lnTo>
                    <a:pt x="141" y="259"/>
                  </a:lnTo>
                  <a:lnTo>
                    <a:pt x="141" y="243"/>
                  </a:lnTo>
                  <a:lnTo>
                    <a:pt x="141" y="250"/>
                  </a:lnTo>
                  <a:lnTo>
                    <a:pt x="146" y="247"/>
                  </a:lnTo>
                  <a:lnTo>
                    <a:pt x="146" y="286"/>
                  </a:lnTo>
                  <a:lnTo>
                    <a:pt x="150" y="288"/>
                  </a:lnTo>
                  <a:lnTo>
                    <a:pt x="150" y="317"/>
                  </a:lnTo>
                  <a:lnTo>
                    <a:pt x="150" y="304"/>
                  </a:lnTo>
                  <a:lnTo>
                    <a:pt x="154" y="305"/>
                  </a:lnTo>
                  <a:lnTo>
                    <a:pt x="154" y="315"/>
                  </a:lnTo>
                  <a:lnTo>
                    <a:pt x="154" y="304"/>
                  </a:lnTo>
                  <a:lnTo>
                    <a:pt x="154" y="307"/>
                  </a:lnTo>
                  <a:lnTo>
                    <a:pt x="158" y="308"/>
                  </a:lnTo>
                  <a:lnTo>
                    <a:pt x="158" y="315"/>
                  </a:lnTo>
                  <a:lnTo>
                    <a:pt x="158" y="304"/>
                  </a:lnTo>
                  <a:lnTo>
                    <a:pt x="158" y="313"/>
                  </a:lnTo>
                  <a:lnTo>
                    <a:pt x="163" y="310"/>
                  </a:lnTo>
                  <a:lnTo>
                    <a:pt x="163" y="313"/>
                  </a:lnTo>
                  <a:lnTo>
                    <a:pt x="163" y="300"/>
                  </a:lnTo>
                  <a:lnTo>
                    <a:pt x="163" y="304"/>
                  </a:lnTo>
                  <a:lnTo>
                    <a:pt x="167" y="302"/>
                  </a:lnTo>
                  <a:lnTo>
                    <a:pt x="167" y="308"/>
                  </a:lnTo>
                </a:path>
              </a:pathLst>
            </a:custGeom>
            <a:noFill/>
            <a:ln w="1905">
              <a:solidFill>
                <a:schemeClr val="tx1"/>
              </a:solidFill>
              <a:round/>
              <a:headEnd/>
              <a:tailEnd/>
            </a:ln>
          </p:spPr>
          <p:txBody>
            <a:bodyPr/>
            <a:lstStyle/>
            <a:p>
              <a:endParaRPr lang="en-US"/>
            </a:p>
          </p:txBody>
        </p:sp>
        <p:sp>
          <p:nvSpPr>
            <p:cNvPr id="28" name="Freeform 76"/>
            <p:cNvSpPr>
              <a:spLocks/>
            </p:cNvSpPr>
            <p:nvPr/>
          </p:nvSpPr>
          <p:spPr bwMode="auto">
            <a:xfrm>
              <a:off x="2025723" y="2679363"/>
              <a:ext cx="562511" cy="643245"/>
            </a:xfrm>
            <a:custGeom>
              <a:avLst/>
              <a:gdLst>
                <a:gd name="T0" fmla="*/ 4 w 163"/>
                <a:gd name="T1" fmla="*/ 0 h 295"/>
                <a:gd name="T2" fmla="*/ 4 w 163"/>
                <a:gd name="T3" fmla="*/ 0 h 295"/>
                <a:gd name="T4" fmla="*/ 4 w 163"/>
                <a:gd name="T5" fmla="*/ 0 h 295"/>
                <a:gd name="T6" fmla="*/ 4 w 163"/>
                <a:gd name="T7" fmla="*/ 0 h 295"/>
                <a:gd name="T8" fmla="*/ 4 w 163"/>
                <a:gd name="T9" fmla="*/ 0 h 295"/>
                <a:gd name="T10" fmla="*/ 4 w 163"/>
                <a:gd name="T11" fmla="*/ 0 h 295"/>
                <a:gd name="T12" fmla="*/ 6 w 163"/>
                <a:gd name="T13" fmla="*/ 0 h 295"/>
                <a:gd name="T14" fmla="*/ 7 w 163"/>
                <a:gd name="T15" fmla="*/ 0 h 295"/>
                <a:gd name="T16" fmla="*/ 8 w 163"/>
                <a:gd name="T17" fmla="*/ 0 h 295"/>
                <a:gd name="T18" fmla="*/ 10 w 163"/>
                <a:gd name="T19" fmla="*/ 0 h 295"/>
                <a:gd name="T20" fmla="*/ 11 w 163"/>
                <a:gd name="T21" fmla="*/ 0 h 295"/>
                <a:gd name="T22" fmla="*/ 11 w 163"/>
                <a:gd name="T23" fmla="*/ 0 h 295"/>
                <a:gd name="T24" fmla="*/ 12 w 163"/>
                <a:gd name="T25" fmla="*/ 0 h 295"/>
                <a:gd name="T26" fmla="*/ 12 w 163"/>
                <a:gd name="T27" fmla="*/ 0 h 295"/>
                <a:gd name="T28" fmla="*/ 13 w 163"/>
                <a:gd name="T29" fmla="*/ 0 h 295"/>
                <a:gd name="T30" fmla="*/ 14 w 163"/>
                <a:gd name="T31" fmla="*/ 0 h 295"/>
                <a:gd name="T32" fmla="*/ 15 w 163"/>
                <a:gd name="T33" fmla="*/ 0 h 295"/>
                <a:gd name="T34" fmla="*/ 17 w 163"/>
                <a:gd name="T35" fmla="*/ 0 h 295"/>
                <a:gd name="T36" fmla="*/ 17 w 163"/>
                <a:gd name="T37" fmla="*/ 0 h 295"/>
                <a:gd name="T38" fmla="*/ 19 w 163"/>
                <a:gd name="T39" fmla="*/ 0 h 295"/>
                <a:gd name="T40" fmla="*/ 19 w 163"/>
                <a:gd name="T41" fmla="*/ 0 h 295"/>
                <a:gd name="T42" fmla="*/ 21 w 163"/>
                <a:gd name="T43" fmla="*/ 0 h 295"/>
                <a:gd name="T44" fmla="*/ 21 w 163"/>
                <a:gd name="T45" fmla="*/ 0 h 295"/>
                <a:gd name="T46" fmla="*/ 21 w 163"/>
                <a:gd name="T47" fmla="*/ 0 h 295"/>
                <a:gd name="T48" fmla="*/ 22 w 163"/>
                <a:gd name="T49" fmla="*/ 0 h 295"/>
                <a:gd name="T50" fmla="*/ 24 w 163"/>
                <a:gd name="T51" fmla="*/ 0 h 295"/>
                <a:gd name="T52" fmla="*/ 24 w 163"/>
                <a:gd name="T53" fmla="*/ 0 h 295"/>
                <a:gd name="T54" fmla="*/ 26 w 163"/>
                <a:gd name="T55" fmla="*/ 0 h 295"/>
                <a:gd name="T56" fmla="*/ 27 w 163"/>
                <a:gd name="T57" fmla="*/ 0 h 295"/>
                <a:gd name="T58" fmla="*/ 27 w 163"/>
                <a:gd name="T59" fmla="*/ 0 h 295"/>
                <a:gd name="T60" fmla="*/ 29 w 163"/>
                <a:gd name="T61" fmla="*/ 0 h 295"/>
                <a:gd name="T62" fmla="*/ 29 w 163"/>
                <a:gd name="T63" fmla="*/ 0 h 295"/>
                <a:gd name="T64" fmla="*/ 30 w 163"/>
                <a:gd name="T65" fmla="*/ 0 h 295"/>
                <a:gd name="T66" fmla="*/ 30 w 163"/>
                <a:gd name="T67" fmla="*/ 0 h 295"/>
                <a:gd name="T68" fmla="*/ 32 w 163"/>
                <a:gd name="T69" fmla="*/ 0 h 295"/>
                <a:gd name="T70" fmla="*/ 33 w 163"/>
                <a:gd name="T71" fmla="*/ 0 h 295"/>
                <a:gd name="T72" fmla="*/ 34 w 163"/>
                <a:gd name="T73" fmla="*/ 0 h 295"/>
                <a:gd name="T74" fmla="*/ 34 w 163"/>
                <a:gd name="T75" fmla="*/ 0 h 295"/>
                <a:gd name="T76" fmla="*/ 36 w 163"/>
                <a:gd name="T77" fmla="*/ 0 h 295"/>
                <a:gd name="T78" fmla="*/ 37 w 163"/>
                <a:gd name="T79" fmla="*/ 0 h 295"/>
                <a:gd name="T80" fmla="*/ 38 w 163"/>
                <a:gd name="T81" fmla="*/ 0 h 295"/>
                <a:gd name="T82" fmla="*/ 39 w 163"/>
                <a:gd name="T83" fmla="*/ 0 h 29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63"/>
                <a:gd name="T127" fmla="*/ 0 h 295"/>
                <a:gd name="T128" fmla="*/ 163 w 163"/>
                <a:gd name="T129" fmla="*/ 295 h 29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63" h="295">
                  <a:moveTo>
                    <a:pt x="0" y="295"/>
                  </a:moveTo>
                  <a:lnTo>
                    <a:pt x="0" y="286"/>
                  </a:lnTo>
                  <a:lnTo>
                    <a:pt x="4" y="285"/>
                  </a:lnTo>
                  <a:lnTo>
                    <a:pt x="4" y="286"/>
                  </a:lnTo>
                  <a:lnTo>
                    <a:pt x="4" y="266"/>
                  </a:lnTo>
                  <a:lnTo>
                    <a:pt x="4" y="267"/>
                  </a:lnTo>
                  <a:lnTo>
                    <a:pt x="9" y="269"/>
                  </a:lnTo>
                  <a:lnTo>
                    <a:pt x="9" y="291"/>
                  </a:lnTo>
                  <a:lnTo>
                    <a:pt x="9" y="170"/>
                  </a:lnTo>
                  <a:lnTo>
                    <a:pt x="13" y="144"/>
                  </a:lnTo>
                  <a:lnTo>
                    <a:pt x="13" y="17"/>
                  </a:lnTo>
                  <a:lnTo>
                    <a:pt x="13" y="18"/>
                  </a:lnTo>
                  <a:lnTo>
                    <a:pt x="17" y="12"/>
                  </a:lnTo>
                  <a:lnTo>
                    <a:pt x="17" y="0"/>
                  </a:lnTo>
                  <a:lnTo>
                    <a:pt x="17" y="20"/>
                  </a:lnTo>
                  <a:lnTo>
                    <a:pt x="21" y="19"/>
                  </a:lnTo>
                  <a:lnTo>
                    <a:pt x="21" y="42"/>
                  </a:lnTo>
                  <a:lnTo>
                    <a:pt x="21" y="17"/>
                  </a:lnTo>
                  <a:lnTo>
                    <a:pt x="21" y="30"/>
                  </a:lnTo>
                  <a:lnTo>
                    <a:pt x="26" y="30"/>
                  </a:lnTo>
                  <a:lnTo>
                    <a:pt x="26" y="193"/>
                  </a:lnTo>
                  <a:lnTo>
                    <a:pt x="26" y="187"/>
                  </a:lnTo>
                  <a:lnTo>
                    <a:pt x="30" y="189"/>
                  </a:lnTo>
                  <a:lnTo>
                    <a:pt x="30" y="230"/>
                  </a:lnTo>
                  <a:lnTo>
                    <a:pt x="34" y="234"/>
                  </a:lnTo>
                  <a:lnTo>
                    <a:pt x="34" y="220"/>
                  </a:lnTo>
                  <a:lnTo>
                    <a:pt x="34" y="224"/>
                  </a:lnTo>
                  <a:lnTo>
                    <a:pt x="39" y="224"/>
                  </a:lnTo>
                  <a:lnTo>
                    <a:pt x="39" y="217"/>
                  </a:lnTo>
                  <a:lnTo>
                    <a:pt x="39" y="249"/>
                  </a:lnTo>
                  <a:lnTo>
                    <a:pt x="43" y="248"/>
                  </a:lnTo>
                  <a:lnTo>
                    <a:pt x="43" y="250"/>
                  </a:lnTo>
                  <a:lnTo>
                    <a:pt x="43" y="242"/>
                  </a:lnTo>
                  <a:lnTo>
                    <a:pt x="43" y="246"/>
                  </a:lnTo>
                  <a:lnTo>
                    <a:pt x="47" y="249"/>
                  </a:lnTo>
                  <a:lnTo>
                    <a:pt x="47" y="250"/>
                  </a:lnTo>
                  <a:lnTo>
                    <a:pt x="47" y="223"/>
                  </a:lnTo>
                  <a:lnTo>
                    <a:pt x="47" y="225"/>
                  </a:lnTo>
                  <a:lnTo>
                    <a:pt x="51" y="224"/>
                  </a:lnTo>
                  <a:lnTo>
                    <a:pt x="51" y="229"/>
                  </a:lnTo>
                  <a:lnTo>
                    <a:pt x="51" y="204"/>
                  </a:lnTo>
                  <a:lnTo>
                    <a:pt x="51" y="207"/>
                  </a:lnTo>
                  <a:lnTo>
                    <a:pt x="56" y="208"/>
                  </a:lnTo>
                  <a:lnTo>
                    <a:pt x="56" y="211"/>
                  </a:lnTo>
                  <a:lnTo>
                    <a:pt x="56" y="152"/>
                  </a:lnTo>
                  <a:lnTo>
                    <a:pt x="56" y="166"/>
                  </a:lnTo>
                  <a:lnTo>
                    <a:pt x="60" y="165"/>
                  </a:lnTo>
                  <a:lnTo>
                    <a:pt x="60" y="132"/>
                  </a:lnTo>
                  <a:lnTo>
                    <a:pt x="60" y="134"/>
                  </a:lnTo>
                  <a:lnTo>
                    <a:pt x="64" y="137"/>
                  </a:lnTo>
                  <a:lnTo>
                    <a:pt x="64" y="146"/>
                  </a:lnTo>
                  <a:lnTo>
                    <a:pt x="64" y="136"/>
                  </a:lnTo>
                  <a:lnTo>
                    <a:pt x="69" y="139"/>
                  </a:lnTo>
                  <a:lnTo>
                    <a:pt x="69" y="237"/>
                  </a:lnTo>
                  <a:lnTo>
                    <a:pt x="73" y="243"/>
                  </a:lnTo>
                  <a:lnTo>
                    <a:pt x="73" y="285"/>
                  </a:lnTo>
                  <a:lnTo>
                    <a:pt x="73" y="270"/>
                  </a:lnTo>
                  <a:lnTo>
                    <a:pt x="77" y="275"/>
                  </a:lnTo>
                  <a:lnTo>
                    <a:pt x="77" y="294"/>
                  </a:lnTo>
                  <a:lnTo>
                    <a:pt x="77" y="267"/>
                  </a:lnTo>
                  <a:lnTo>
                    <a:pt x="77" y="281"/>
                  </a:lnTo>
                  <a:lnTo>
                    <a:pt x="81" y="285"/>
                  </a:lnTo>
                  <a:lnTo>
                    <a:pt x="81" y="287"/>
                  </a:lnTo>
                  <a:lnTo>
                    <a:pt x="81" y="274"/>
                  </a:lnTo>
                  <a:lnTo>
                    <a:pt x="81" y="282"/>
                  </a:lnTo>
                  <a:lnTo>
                    <a:pt x="86" y="287"/>
                  </a:lnTo>
                  <a:lnTo>
                    <a:pt x="86" y="288"/>
                  </a:lnTo>
                  <a:lnTo>
                    <a:pt x="86" y="99"/>
                  </a:lnTo>
                  <a:lnTo>
                    <a:pt x="90" y="98"/>
                  </a:lnTo>
                  <a:lnTo>
                    <a:pt x="90" y="116"/>
                  </a:lnTo>
                  <a:lnTo>
                    <a:pt x="90" y="93"/>
                  </a:lnTo>
                  <a:lnTo>
                    <a:pt x="90" y="112"/>
                  </a:lnTo>
                  <a:lnTo>
                    <a:pt x="94" y="112"/>
                  </a:lnTo>
                  <a:lnTo>
                    <a:pt x="94" y="137"/>
                  </a:lnTo>
                  <a:lnTo>
                    <a:pt x="94" y="110"/>
                  </a:lnTo>
                  <a:lnTo>
                    <a:pt x="94" y="129"/>
                  </a:lnTo>
                  <a:lnTo>
                    <a:pt x="99" y="130"/>
                  </a:lnTo>
                  <a:lnTo>
                    <a:pt x="99" y="202"/>
                  </a:lnTo>
                  <a:lnTo>
                    <a:pt x="103" y="206"/>
                  </a:lnTo>
                  <a:lnTo>
                    <a:pt x="103" y="230"/>
                  </a:lnTo>
                  <a:lnTo>
                    <a:pt x="103" y="225"/>
                  </a:lnTo>
                  <a:lnTo>
                    <a:pt x="107" y="225"/>
                  </a:lnTo>
                  <a:lnTo>
                    <a:pt x="107" y="230"/>
                  </a:lnTo>
                  <a:lnTo>
                    <a:pt x="107" y="217"/>
                  </a:lnTo>
                  <a:lnTo>
                    <a:pt x="107" y="222"/>
                  </a:lnTo>
                  <a:lnTo>
                    <a:pt x="111" y="216"/>
                  </a:lnTo>
                  <a:lnTo>
                    <a:pt x="111" y="192"/>
                  </a:lnTo>
                  <a:lnTo>
                    <a:pt x="116" y="186"/>
                  </a:lnTo>
                  <a:lnTo>
                    <a:pt x="116" y="218"/>
                  </a:lnTo>
                  <a:lnTo>
                    <a:pt x="116" y="182"/>
                  </a:lnTo>
                  <a:lnTo>
                    <a:pt x="116" y="213"/>
                  </a:lnTo>
                  <a:lnTo>
                    <a:pt x="120" y="216"/>
                  </a:lnTo>
                  <a:lnTo>
                    <a:pt x="120" y="229"/>
                  </a:lnTo>
                  <a:lnTo>
                    <a:pt x="120" y="212"/>
                  </a:lnTo>
                  <a:lnTo>
                    <a:pt x="120" y="228"/>
                  </a:lnTo>
                  <a:lnTo>
                    <a:pt x="124" y="225"/>
                  </a:lnTo>
                  <a:lnTo>
                    <a:pt x="124" y="242"/>
                  </a:lnTo>
                  <a:lnTo>
                    <a:pt x="124" y="223"/>
                  </a:lnTo>
                  <a:lnTo>
                    <a:pt x="124" y="234"/>
                  </a:lnTo>
                  <a:lnTo>
                    <a:pt x="129" y="236"/>
                  </a:lnTo>
                  <a:lnTo>
                    <a:pt x="129" y="246"/>
                  </a:lnTo>
                  <a:lnTo>
                    <a:pt x="129" y="235"/>
                  </a:lnTo>
                  <a:lnTo>
                    <a:pt x="129" y="236"/>
                  </a:lnTo>
                  <a:lnTo>
                    <a:pt x="133" y="234"/>
                  </a:lnTo>
                  <a:lnTo>
                    <a:pt x="133" y="236"/>
                  </a:lnTo>
                  <a:lnTo>
                    <a:pt x="133" y="215"/>
                  </a:lnTo>
                  <a:lnTo>
                    <a:pt x="137" y="212"/>
                  </a:lnTo>
                  <a:lnTo>
                    <a:pt x="137" y="232"/>
                  </a:lnTo>
                  <a:lnTo>
                    <a:pt x="137" y="208"/>
                  </a:lnTo>
                  <a:lnTo>
                    <a:pt x="141" y="207"/>
                  </a:lnTo>
                  <a:lnTo>
                    <a:pt x="141" y="214"/>
                  </a:lnTo>
                  <a:lnTo>
                    <a:pt x="141" y="194"/>
                  </a:lnTo>
                  <a:lnTo>
                    <a:pt x="141" y="204"/>
                  </a:lnTo>
                  <a:lnTo>
                    <a:pt x="146" y="212"/>
                  </a:lnTo>
                  <a:lnTo>
                    <a:pt x="146" y="270"/>
                  </a:lnTo>
                  <a:lnTo>
                    <a:pt x="150" y="268"/>
                  </a:lnTo>
                  <a:lnTo>
                    <a:pt x="150" y="279"/>
                  </a:lnTo>
                  <a:lnTo>
                    <a:pt x="150" y="270"/>
                  </a:lnTo>
                  <a:lnTo>
                    <a:pt x="154" y="271"/>
                  </a:lnTo>
                  <a:lnTo>
                    <a:pt x="154" y="248"/>
                  </a:lnTo>
                  <a:lnTo>
                    <a:pt x="154" y="266"/>
                  </a:lnTo>
                  <a:lnTo>
                    <a:pt x="159" y="266"/>
                  </a:lnTo>
                  <a:lnTo>
                    <a:pt x="159" y="274"/>
                  </a:lnTo>
                  <a:lnTo>
                    <a:pt x="159" y="93"/>
                  </a:lnTo>
                  <a:lnTo>
                    <a:pt x="163" y="90"/>
                  </a:lnTo>
                  <a:lnTo>
                    <a:pt x="163" y="38"/>
                  </a:lnTo>
                  <a:lnTo>
                    <a:pt x="163" y="51"/>
                  </a:lnTo>
                </a:path>
              </a:pathLst>
            </a:custGeom>
            <a:noFill/>
            <a:ln w="1905">
              <a:solidFill>
                <a:schemeClr val="tx1"/>
              </a:solidFill>
              <a:round/>
              <a:headEnd/>
              <a:tailEnd/>
            </a:ln>
          </p:spPr>
          <p:txBody>
            <a:bodyPr/>
            <a:lstStyle/>
            <a:p>
              <a:endParaRPr lang="en-US"/>
            </a:p>
          </p:txBody>
        </p:sp>
        <p:sp>
          <p:nvSpPr>
            <p:cNvPr id="29" name="Freeform 77"/>
            <p:cNvSpPr>
              <a:spLocks/>
            </p:cNvSpPr>
            <p:nvPr/>
          </p:nvSpPr>
          <p:spPr bwMode="auto">
            <a:xfrm>
              <a:off x="2588232" y="2590800"/>
              <a:ext cx="581774" cy="741130"/>
            </a:xfrm>
            <a:custGeom>
              <a:avLst/>
              <a:gdLst>
                <a:gd name="T0" fmla="*/ 4 w 167"/>
                <a:gd name="T1" fmla="*/ 0 h 342"/>
                <a:gd name="T2" fmla="*/ 5 w 167"/>
                <a:gd name="T3" fmla="*/ 0 h 342"/>
                <a:gd name="T4" fmla="*/ 5 w 167"/>
                <a:gd name="T5" fmla="*/ 0 h 342"/>
                <a:gd name="T6" fmla="*/ 5 w 167"/>
                <a:gd name="T7" fmla="*/ 0 h 342"/>
                <a:gd name="T8" fmla="*/ 5 w 167"/>
                <a:gd name="T9" fmla="*/ 0 h 342"/>
                <a:gd name="T10" fmla="*/ 7 w 167"/>
                <a:gd name="T11" fmla="*/ 0 h 342"/>
                <a:gd name="T12" fmla="*/ 8 w 167"/>
                <a:gd name="T13" fmla="*/ 0 h 342"/>
                <a:gd name="T14" fmla="*/ 10 w 167"/>
                <a:gd name="T15" fmla="*/ 0 h 342"/>
                <a:gd name="T16" fmla="*/ 11 w 167"/>
                <a:gd name="T17" fmla="*/ 0 h 342"/>
                <a:gd name="T18" fmla="*/ 12 w 167"/>
                <a:gd name="T19" fmla="*/ 0 h 342"/>
                <a:gd name="T20" fmla="*/ 13 w 167"/>
                <a:gd name="T21" fmla="*/ 0 h 342"/>
                <a:gd name="T22" fmla="*/ 14 w 167"/>
                <a:gd name="T23" fmla="*/ 0 h 342"/>
                <a:gd name="T24" fmla="*/ 15 w 167"/>
                <a:gd name="T25" fmla="*/ 0 h 342"/>
                <a:gd name="T26" fmla="*/ 16 w 167"/>
                <a:gd name="T27" fmla="*/ 0 h 342"/>
                <a:gd name="T28" fmla="*/ 17 w 167"/>
                <a:gd name="T29" fmla="*/ 0 h 342"/>
                <a:gd name="T30" fmla="*/ 18 w 167"/>
                <a:gd name="T31" fmla="*/ 0 h 342"/>
                <a:gd name="T32" fmla="*/ 18 w 167"/>
                <a:gd name="T33" fmla="*/ 0 h 342"/>
                <a:gd name="T34" fmla="*/ 20 w 167"/>
                <a:gd name="T35" fmla="*/ 0 h 342"/>
                <a:gd name="T36" fmla="*/ 21 w 167"/>
                <a:gd name="T37" fmla="*/ 0 h 342"/>
                <a:gd name="T38" fmla="*/ 22 w 167"/>
                <a:gd name="T39" fmla="*/ 0 h 342"/>
                <a:gd name="T40" fmla="*/ 22 w 167"/>
                <a:gd name="T41" fmla="*/ 0 h 342"/>
                <a:gd name="T42" fmla="*/ 23 w 167"/>
                <a:gd name="T43" fmla="*/ 0 h 342"/>
                <a:gd name="T44" fmla="*/ 24 w 167"/>
                <a:gd name="T45" fmla="*/ 0 h 342"/>
                <a:gd name="T46" fmla="*/ 25 w 167"/>
                <a:gd name="T47" fmla="*/ 0 h 342"/>
                <a:gd name="T48" fmla="*/ 26 w 167"/>
                <a:gd name="T49" fmla="*/ 0 h 342"/>
                <a:gd name="T50" fmla="*/ 28 w 167"/>
                <a:gd name="T51" fmla="*/ 0 h 342"/>
                <a:gd name="T52" fmla="*/ 29 w 167"/>
                <a:gd name="T53" fmla="*/ 0 h 342"/>
                <a:gd name="T54" fmla="*/ 30 w 167"/>
                <a:gd name="T55" fmla="*/ 0 h 342"/>
                <a:gd name="T56" fmla="*/ 31 w 167"/>
                <a:gd name="T57" fmla="*/ 0 h 342"/>
                <a:gd name="T58" fmla="*/ 33 w 167"/>
                <a:gd name="T59" fmla="*/ 0 h 342"/>
                <a:gd name="T60" fmla="*/ 33 w 167"/>
                <a:gd name="T61" fmla="*/ 0 h 342"/>
                <a:gd name="T62" fmla="*/ 34 w 167"/>
                <a:gd name="T63" fmla="*/ 0 h 342"/>
                <a:gd name="T64" fmla="*/ 36 w 167"/>
                <a:gd name="T65" fmla="*/ 0 h 342"/>
                <a:gd name="T66" fmla="*/ 37 w 167"/>
                <a:gd name="T67" fmla="*/ 0 h 342"/>
                <a:gd name="T68" fmla="*/ 37 w 167"/>
                <a:gd name="T69" fmla="*/ 0 h 342"/>
                <a:gd name="T70" fmla="*/ 38 w 167"/>
                <a:gd name="T71" fmla="*/ 0 h 342"/>
                <a:gd name="T72" fmla="*/ 39 w 167"/>
                <a:gd name="T73" fmla="*/ 0 h 342"/>
                <a:gd name="T74" fmla="*/ 40 w 167"/>
                <a:gd name="T75" fmla="*/ 0 h 342"/>
                <a:gd name="T76" fmla="*/ 40 w 167"/>
                <a:gd name="T77" fmla="*/ 0 h 342"/>
                <a:gd name="T78" fmla="*/ 42 w 167"/>
                <a:gd name="T79" fmla="*/ 0 h 342"/>
                <a:gd name="T80" fmla="*/ 42 w 167"/>
                <a:gd name="T81" fmla="*/ 0 h 342"/>
                <a:gd name="T82" fmla="*/ 45 w 167"/>
                <a:gd name="T83" fmla="*/ 0 h 34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67"/>
                <a:gd name="T127" fmla="*/ 0 h 342"/>
                <a:gd name="T128" fmla="*/ 167 w 167"/>
                <a:gd name="T129" fmla="*/ 342 h 342"/>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67" h="342">
                  <a:moveTo>
                    <a:pt x="0" y="95"/>
                  </a:moveTo>
                  <a:lnTo>
                    <a:pt x="4" y="96"/>
                  </a:lnTo>
                  <a:lnTo>
                    <a:pt x="4" y="76"/>
                  </a:lnTo>
                  <a:lnTo>
                    <a:pt x="4" y="80"/>
                  </a:lnTo>
                  <a:lnTo>
                    <a:pt x="8" y="85"/>
                  </a:lnTo>
                  <a:lnTo>
                    <a:pt x="8" y="80"/>
                  </a:lnTo>
                  <a:lnTo>
                    <a:pt x="8" y="121"/>
                  </a:lnTo>
                  <a:lnTo>
                    <a:pt x="13" y="145"/>
                  </a:lnTo>
                  <a:lnTo>
                    <a:pt x="13" y="251"/>
                  </a:lnTo>
                  <a:lnTo>
                    <a:pt x="17" y="252"/>
                  </a:lnTo>
                  <a:lnTo>
                    <a:pt x="17" y="267"/>
                  </a:lnTo>
                  <a:lnTo>
                    <a:pt x="17" y="245"/>
                  </a:lnTo>
                  <a:lnTo>
                    <a:pt x="17" y="261"/>
                  </a:lnTo>
                  <a:lnTo>
                    <a:pt x="21" y="256"/>
                  </a:lnTo>
                  <a:lnTo>
                    <a:pt x="21" y="228"/>
                  </a:lnTo>
                  <a:lnTo>
                    <a:pt x="21" y="252"/>
                  </a:lnTo>
                  <a:lnTo>
                    <a:pt x="26" y="247"/>
                  </a:lnTo>
                  <a:lnTo>
                    <a:pt x="26" y="252"/>
                  </a:lnTo>
                  <a:lnTo>
                    <a:pt x="26" y="40"/>
                  </a:lnTo>
                  <a:lnTo>
                    <a:pt x="26" y="46"/>
                  </a:lnTo>
                  <a:lnTo>
                    <a:pt x="30" y="44"/>
                  </a:lnTo>
                  <a:lnTo>
                    <a:pt x="30" y="0"/>
                  </a:lnTo>
                  <a:lnTo>
                    <a:pt x="30" y="5"/>
                  </a:lnTo>
                  <a:lnTo>
                    <a:pt x="34" y="22"/>
                  </a:lnTo>
                  <a:lnTo>
                    <a:pt x="34" y="73"/>
                  </a:lnTo>
                  <a:lnTo>
                    <a:pt x="38" y="75"/>
                  </a:lnTo>
                  <a:lnTo>
                    <a:pt x="38" y="73"/>
                  </a:lnTo>
                  <a:lnTo>
                    <a:pt x="38" y="124"/>
                  </a:lnTo>
                  <a:lnTo>
                    <a:pt x="43" y="136"/>
                  </a:lnTo>
                  <a:lnTo>
                    <a:pt x="43" y="207"/>
                  </a:lnTo>
                  <a:lnTo>
                    <a:pt x="43" y="206"/>
                  </a:lnTo>
                  <a:lnTo>
                    <a:pt x="47" y="209"/>
                  </a:lnTo>
                  <a:lnTo>
                    <a:pt x="47" y="225"/>
                  </a:lnTo>
                  <a:lnTo>
                    <a:pt x="51" y="228"/>
                  </a:lnTo>
                  <a:lnTo>
                    <a:pt x="51" y="202"/>
                  </a:lnTo>
                  <a:lnTo>
                    <a:pt x="51" y="222"/>
                  </a:lnTo>
                  <a:lnTo>
                    <a:pt x="56" y="220"/>
                  </a:lnTo>
                  <a:lnTo>
                    <a:pt x="56" y="224"/>
                  </a:lnTo>
                  <a:lnTo>
                    <a:pt x="56" y="196"/>
                  </a:lnTo>
                  <a:lnTo>
                    <a:pt x="56" y="198"/>
                  </a:lnTo>
                  <a:lnTo>
                    <a:pt x="60" y="194"/>
                  </a:lnTo>
                  <a:lnTo>
                    <a:pt x="60" y="195"/>
                  </a:lnTo>
                  <a:lnTo>
                    <a:pt x="60" y="168"/>
                  </a:lnTo>
                  <a:lnTo>
                    <a:pt x="64" y="165"/>
                  </a:lnTo>
                  <a:lnTo>
                    <a:pt x="64" y="146"/>
                  </a:lnTo>
                  <a:lnTo>
                    <a:pt x="68" y="142"/>
                  </a:lnTo>
                  <a:lnTo>
                    <a:pt x="68" y="145"/>
                  </a:lnTo>
                  <a:lnTo>
                    <a:pt x="68" y="118"/>
                  </a:lnTo>
                  <a:lnTo>
                    <a:pt x="68" y="126"/>
                  </a:lnTo>
                  <a:lnTo>
                    <a:pt x="73" y="125"/>
                  </a:lnTo>
                  <a:lnTo>
                    <a:pt x="73" y="138"/>
                  </a:lnTo>
                  <a:lnTo>
                    <a:pt x="73" y="111"/>
                  </a:lnTo>
                  <a:lnTo>
                    <a:pt x="73" y="131"/>
                  </a:lnTo>
                  <a:lnTo>
                    <a:pt x="77" y="129"/>
                  </a:lnTo>
                  <a:lnTo>
                    <a:pt x="77" y="143"/>
                  </a:lnTo>
                  <a:lnTo>
                    <a:pt x="77" y="127"/>
                  </a:lnTo>
                  <a:lnTo>
                    <a:pt x="77" y="132"/>
                  </a:lnTo>
                  <a:lnTo>
                    <a:pt x="81" y="125"/>
                  </a:lnTo>
                  <a:lnTo>
                    <a:pt x="81" y="139"/>
                  </a:lnTo>
                  <a:lnTo>
                    <a:pt x="81" y="119"/>
                  </a:lnTo>
                  <a:lnTo>
                    <a:pt x="81" y="136"/>
                  </a:lnTo>
                  <a:lnTo>
                    <a:pt x="86" y="136"/>
                  </a:lnTo>
                  <a:lnTo>
                    <a:pt x="86" y="72"/>
                  </a:lnTo>
                  <a:lnTo>
                    <a:pt x="86" y="94"/>
                  </a:lnTo>
                  <a:lnTo>
                    <a:pt x="90" y="90"/>
                  </a:lnTo>
                  <a:lnTo>
                    <a:pt x="90" y="131"/>
                  </a:lnTo>
                  <a:lnTo>
                    <a:pt x="90" y="129"/>
                  </a:lnTo>
                  <a:lnTo>
                    <a:pt x="94" y="125"/>
                  </a:lnTo>
                  <a:lnTo>
                    <a:pt x="94" y="167"/>
                  </a:lnTo>
                  <a:lnTo>
                    <a:pt x="98" y="168"/>
                  </a:lnTo>
                  <a:lnTo>
                    <a:pt x="98" y="167"/>
                  </a:lnTo>
                  <a:lnTo>
                    <a:pt x="98" y="256"/>
                  </a:lnTo>
                  <a:lnTo>
                    <a:pt x="103" y="263"/>
                  </a:lnTo>
                  <a:lnTo>
                    <a:pt x="103" y="338"/>
                  </a:lnTo>
                  <a:lnTo>
                    <a:pt x="103" y="335"/>
                  </a:lnTo>
                  <a:lnTo>
                    <a:pt x="107" y="336"/>
                  </a:lnTo>
                  <a:lnTo>
                    <a:pt x="107" y="340"/>
                  </a:lnTo>
                  <a:lnTo>
                    <a:pt x="107" y="325"/>
                  </a:lnTo>
                  <a:lnTo>
                    <a:pt x="107" y="331"/>
                  </a:lnTo>
                  <a:lnTo>
                    <a:pt x="111" y="332"/>
                  </a:lnTo>
                  <a:lnTo>
                    <a:pt x="111" y="342"/>
                  </a:lnTo>
                  <a:lnTo>
                    <a:pt x="111" y="323"/>
                  </a:lnTo>
                  <a:lnTo>
                    <a:pt x="111" y="328"/>
                  </a:lnTo>
                  <a:lnTo>
                    <a:pt x="116" y="332"/>
                  </a:lnTo>
                  <a:lnTo>
                    <a:pt x="116" y="334"/>
                  </a:lnTo>
                  <a:lnTo>
                    <a:pt x="116" y="93"/>
                  </a:lnTo>
                  <a:lnTo>
                    <a:pt x="120" y="90"/>
                  </a:lnTo>
                  <a:lnTo>
                    <a:pt x="120" y="63"/>
                  </a:lnTo>
                  <a:lnTo>
                    <a:pt x="120" y="67"/>
                  </a:lnTo>
                  <a:lnTo>
                    <a:pt x="124" y="61"/>
                  </a:lnTo>
                  <a:lnTo>
                    <a:pt x="124" y="85"/>
                  </a:lnTo>
                  <a:lnTo>
                    <a:pt x="124" y="77"/>
                  </a:lnTo>
                  <a:lnTo>
                    <a:pt x="128" y="77"/>
                  </a:lnTo>
                  <a:lnTo>
                    <a:pt x="128" y="69"/>
                  </a:lnTo>
                  <a:lnTo>
                    <a:pt x="128" y="116"/>
                  </a:lnTo>
                  <a:lnTo>
                    <a:pt x="133" y="121"/>
                  </a:lnTo>
                  <a:lnTo>
                    <a:pt x="133" y="131"/>
                  </a:lnTo>
                  <a:lnTo>
                    <a:pt x="133" y="129"/>
                  </a:lnTo>
                  <a:lnTo>
                    <a:pt x="137" y="128"/>
                  </a:lnTo>
                  <a:lnTo>
                    <a:pt x="137" y="137"/>
                  </a:lnTo>
                  <a:lnTo>
                    <a:pt x="137" y="105"/>
                  </a:lnTo>
                  <a:lnTo>
                    <a:pt x="137" y="107"/>
                  </a:lnTo>
                  <a:lnTo>
                    <a:pt x="141" y="104"/>
                  </a:lnTo>
                  <a:lnTo>
                    <a:pt x="141" y="115"/>
                  </a:lnTo>
                  <a:lnTo>
                    <a:pt x="141" y="96"/>
                  </a:lnTo>
                  <a:lnTo>
                    <a:pt x="141" y="108"/>
                  </a:lnTo>
                  <a:lnTo>
                    <a:pt x="146" y="112"/>
                  </a:lnTo>
                  <a:lnTo>
                    <a:pt x="146" y="119"/>
                  </a:lnTo>
                  <a:lnTo>
                    <a:pt x="146" y="106"/>
                  </a:lnTo>
                  <a:lnTo>
                    <a:pt x="146" y="107"/>
                  </a:lnTo>
                  <a:lnTo>
                    <a:pt x="150" y="105"/>
                  </a:lnTo>
                  <a:lnTo>
                    <a:pt x="150" y="123"/>
                  </a:lnTo>
                  <a:lnTo>
                    <a:pt x="150" y="95"/>
                  </a:lnTo>
                  <a:lnTo>
                    <a:pt x="150" y="97"/>
                  </a:lnTo>
                  <a:lnTo>
                    <a:pt x="154" y="98"/>
                  </a:lnTo>
                  <a:lnTo>
                    <a:pt x="154" y="104"/>
                  </a:lnTo>
                  <a:lnTo>
                    <a:pt x="154" y="70"/>
                  </a:lnTo>
                  <a:lnTo>
                    <a:pt x="154" y="95"/>
                  </a:lnTo>
                  <a:lnTo>
                    <a:pt x="158" y="93"/>
                  </a:lnTo>
                  <a:lnTo>
                    <a:pt x="158" y="189"/>
                  </a:lnTo>
                  <a:lnTo>
                    <a:pt x="163" y="197"/>
                  </a:lnTo>
                  <a:lnTo>
                    <a:pt x="163" y="273"/>
                  </a:lnTo>
                  <a:lnTo>
                    <a:pt x="167" y="274"/>
                  </a:lnTo>
                  <a:lnTo>
                    <a:pt x="167" y="281"/>
                  </a:lnTo>
                  <a:lnTo>
                    <a:pt x="167" y="270"/>
                  </a:lnTo>
                </a:path>
              </a:pathLst>
            </a:custGeom>
            <a:noFill/>
            <a:ln w="1905">
              <a:solidFill>
                <a:schemeClr val="tx1"/>
              </a:solidFill>
              <a:round/>
              <a:headEnd/>
              <a:tailEnd/>
            </a:ln>
          </p:spPr>
          <p:txBody>
            <a:bodyPr/>
            <a:lstStyle/>
            <a:p>
              <a:endParaRPr lang="en-US"/>
            </a:p>
          </p:txBody>
        </p:sp>
        <p:sp>
          <p:nvSpPr>
            <p:cNvPr id="30" name="Freeform 78"/>
            <p:cNvSpPr>
              <a:spLocks/>
            </p:cNvSpPr>
            <p:nvPr/>
          </p:nvSpPr>
          <p:spPr bwMode="auto">
            <a:xfrm>
              <a:off x="3170005" y="2763265"/>
              <a:ext cx="577921" cy="568666"/>
            </a:xfrm>
            <a:custGeom>
              <a:avLst/>
              <a:gdLst>
                <a:gd name="T0" fmla="*/ 4 w 167"/>
                <a:gd name="T1" fmla="*/ 0 h 260"/>
                <a:gd name="T2" fmla="*/ 4 w 167"/>
                <a:gd name="T3" fmla="*/ 0 h 260"/>
                <a:gd name="T4" fmla="*/ 4 w 167"/>
                <a:gd name="T5" fmla="*/ 0 h 260"/>
                <a:gd name="T6" fmla="*/ 4 w 167"/>
                <a:gd name="T7" fmla="*/ 0 h 260"/>
                <a:gd name="T8" fmla="*/ 4 w 167"/>
                <a:gd name="T9" fmla="*/ 0 h 260"/>
                <a:gd name="T10" fmla="*/ 4 w 167"/>
                <a:gd name="T11" fmla="*/ 0 h 260"/>
                <a:gd name="T12" fmla="*/ 6 w 167"/>
                <a:gd name="T13" fmla="*/ 0 h 260"/>
                <a:gd name="T14" fmla="*/ 8 w 167"/>
                <a:gd name="T15" fmla="*/ 0 h 260"/>
                <a:gd name="T16" fmla="*/ 9 w 167"/>
                <a:gd name="T17" fmla="*/ 0 h 260"/>
                <a:gd name="T18" fmla="*/ 10 w 167"/>
                <a:gd name="T19" fmla="*/ 0 h 260"/>
                <a:gd name="T20" fmla="*/ 11 w 167"/>
                <a:gd name="T21" fmla="*/ 0 h 260"/>
                <a:gd name="T22" fmla="*/ 12 w 167"/>
                <a:gd name="T23" fmla="*/ 0 h 260"/>
                <a:gd name="T24" fmla="*/ 13 w 167"/>
                <a:gd name="T25" fmla="*/ 0 h 260"/>
                <a:gd name="T26" fmla="*/ 13 w 167"/>
                <a:gd name="T27" fmla="*/ 0 h 260"/>
                <a:gd name="T28" fmla="*/ 15 w 167"/>
                <a:gd name="T29" fmla="*/ 0 h 260"/>
                <a:gd name="T30" fmla="*/ 16 w 167"/>
                <a:gd name="T31" fmla="*/ 0 h 260"/>
                <a:gd name="T32" fmla="*/ 16 w 167"/>
                <a:gd name="T33" fmla="*/ 0 h 260"/>
                <a:gd name="T34" fmla="*/ 18 w 167"/>
                <a:gd name="T35" fmla="*/ 0 h 260"/>
                <a:gd name="T36" fmla="*/ 18 w 167"/>
                <a:gd name="T37" fmla="*/ 0 h 260"/>
                <a:gd name="T38" fmla="*/ 19 w 167"/>
                <a:gd name="T39" fmla="*/ 0 h 260"/>
                <a:gd name="T40" fmla="*/ 20 w 167"/>
                <a:gd name="T41" fmla="*/ 0 h 260"/>
                <a:gd name="T42" fmla="*/ 21 w 167"/>
                <a:gd name="T43" fmla="*/ 0 h 260"/>
                <a:gd name="T44" fmla="*/ 22 w 167"/>
                <a:gd name="T45" fmla="*/ 0 h 260"/>
                <a:gd name="T46" fmla="*/ 22 w 167"/>
                <a:gd name="T47" fmla="*/ 0 h 260"/>
                <a:gd name="T48" fmla="*/ 23 w 167"/>
                <a:gd name="T49" fmla="*/ 0 h 260"/>
                <a:gd name="T50" fmla="*/ 25 w 167"/>
                <a:gd name="T51" fmla="*/ 0 h 260"/>
                <a:gd name="T52" fmla="*/ 26 w 167"/>
                <a:gd name="T53" fmla="*/ 0 h 260"/>
                <a:gd name="T54" fmla="*/ 26 w 167"/>
                <a:gd name="T55" fmla="*/ 0 h 260"/>
                <a:gd name="T56" fmla="*/ 26 w 167"/>
                <a:gd name="T57" fmla="*/ 0 h 260"/>
                <a:gd name="T58" fmla="*/ 28 w 167"/>
                <a:gd name="T59" fmla="*/ 0 h 260"/>
                <a:gd name="T60" fmla="*/ 29 w 167"/>
                <a:gd name="T61" fmla="*/ 0 h 260"/>
                <a:gd name="T62" fmla="*/ 30 w 167"/>
                <a:gd name="T63" fmla="*/ 0 h 260"/>
                <a:gd name="T64" fmla="*/ 31 w 167"/>
                <a:gd name="T65" fmla="*/ 0 h 260"/>
                <a:gd name="T66" fmla="*/ 32 w 167"/>
                <a:gd name="T67" fmla="*/ 0 h 260"/>
                <a:gd name="T68" fmla="*/ 32 w 167"/>
                <a:gd name="T69" fmla="*/ 0 h 260"/>
                <a:gd name="T70" fmla="*/ 34 w 167"/>
                <a:gd name="T71" fmla="*/ 0 h 260"/>
                <a:gd name="T72" fmla="*/ 36 w 167"/>
                <a:gd name="T73" fmla="*/ 0 h 260"/>
                <a:gd name="T74" fmla="*/ 36 w 167"/>
                <a:gd name="T75" fmla="*/ 0 h 260"/>
                <a:gd name="T76" fmla="*/ 37 w 167"/>
                <a:gd name="T77" fmla="*/ 0 h 260"/>
                <a:gd name="T78" fmla="*/ 39 w 167"/>
                <a:gd name="T79" fmla="*/ 0 h 260"/>
                <a:gd name="T80" fmla="*/ 40 w 167"/>
                <a:gd name="T81" fmla="*/ 0 h 260"/>
                <a:gd name="T82" fmla="*/ 41 w 167"/>
                <a:gd name="T83" fmla="*/ 0 h 26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67"/>
                <a:gd name="T127" fmla="*/ 0 h 260"/>
                <a:gd name="T128" fmla="*/ 167 w 167"/>
                <a:gd name="T129" fmla="*/ 260 h 26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67" h="260">
                  <a:moveTo>
                    <a:pt x="0" y="188"/>
                  </a:moveTo>
                  <a:lnTo>
                    <a:pt x="0" y="199"/>
                  </a:lnTo>
                  <a:lnTo>
                    <a:pt x="4" y="200"/>
                  </a:lnTo>
                  <a:lnTo>
                    <a:pt x="4" y="206"/>
                  </a:lnTo>
                  <a:lnTo>
                    <a:pt x="4" y="197"/>
                  </a:lnTo>
                  <a:lnTo>
                    <a:pt x="4" y="198"/>
                  </a:lnTo>
                  <a:lnTo>
                    <a:pt x="9" y="197"/>
                  </a:lnTo>
                  <a:lnTo>
                    <a:pt x="9" y="204"/>
                  </a:lnTo>
                  <a:lnTo>
                    <a:pt x="9" y="173"/>
                  </a:lnTo>
                  <a:lnTo>
                    <a:pt x="9" y="180"/>
                  </a:lnTo>
                  <a:lnTo>
                    <a:pt x="13" y="184"/>
                  </a:lnTo>
                  <a:lnTo>
                    <a:pt x="13" y="190"/>
                  </a:lnTo>
                  <a:lnTo>
                    <a:pt x="13" y="174"/>
                  </a:lnTo>
                  <a:lnTo>
                    <a:pt x="17" y="179"/>
                  </a:lnTo>
                  <a:lnTo>
                    <a:pt x="17" y="190"/>
                  </a:lnTo>
                  <a:lnTo>
                    <a:pt x="21" y="190"/>
                  </a:lnTo>
                  <a:lnTo>
                    <a:pt x="21" y="196"/>
                  </a:lnTo>
                  <a:lnTo>
                    <a:pt x="21" y="114"/>
                  </a:lnTo>
                  <a:lnTo>
                    <a:pt x="26" y="105"/>
                  </a:lnTo>
                  <a:lnTo>
                    <a:pt x="26" y="20"/>
                  </a:lnTo>
                  <a:lnTo>
                    <a:pt x="26" y="22"/>
                  </a:lnTo>
                  <a:lnTo>
                    <a:pt x="30" y="16"/>
                  </a:lnTo>
                  <a:lnTo>
                    <a:pt x="30" y="29"/>
                  </a:lnTo>
                  <a:lnTo>
                    <a:pt x="30" y="8"/>
                  </a:lnTo>
                  <a:lnTo>
                    <a:pt x="34" y="8"/>
                  </a:lnTo>
                  <a:lnTo>
                    <a:pt x="34" y="15"/>
                  </a:lnTo>
                  <a:lnTo>
                    <a:pt x="34" y="2"/>
                  </a:lnTo>
                  <a:lnTo>
                    <a:pt x="39" y="0"/>
                  </a:lnTo>
                  <a:lnTo>
                    <a:pt x="39" y="97"/>
                  </a:lnTo>
                  <a:lnTo>
                    <a:pt x="43" y="103"/>
                  </a:lnTo>
                  <a:lnTo>
                    <a:pt x="43" y="105"/>
                  </a:lnTo>
                  <a:lnTo>
                    <a:pt x="43" y="87"/>
                  </a:lnTo>
                  <a:lnTo>
                    <a:pt x="43" y="101"/>
                  </a:lnTo>
                  <a:lnTo>
                    <a:pt x="47" y="101"/>
                  </a:lnTo>
                  <a:lnTo>
                    <a:pt x="47" y="106"/>
                  </a:lnTo>
                  <a:lnTo>
                    <a:pt x="47" y="92"/>
                  </a:lnTo>
                  <a:lnTo>
                    <a:pt x="47" y="98"/>
                  </a:lnTo>
                  <a:lnTo>
                    <a:pt x="51" y="98"/>
                  </a:lnTo>
                  <a:lnTo>
                    <a:pt x="51" y="228"/>
                  </a:lnTo>
                  <a:lnTo>
                    <a:pt x="56" y="231"/>
                  </a:lnTo>
                  <a:lnTo>
                    <a:pt x="56" y="252"/>
                  </a:lnTo>
                  <a:lnTo>
                    <a:pt x="56" y="248"/>
                  </a:lnTo>
                  <a:lnTo>
                    <a:pt x="60" y="249"/>
                  </a:lnTo>
                  <a:lnTo>
                    <a:pt x="60" y="260"/>
                  </a:lnTo>
                  <a:lnTo>
                    <a:pt x="60" y="246"/>
                  </a:lnTo>
                  <a:lnTo>
                    <a:pt x="60" y="253"/>
                  </a:lnTo>
                  <a:lnTo>
                    <a:pt x="64" y="251"/>
                  </a:lnTo>
                  <a:lnTo>
                    <a:pt x="64" y="257"/>
                  </a:lnTo>
                  <a:lnTo>
                    <a:pt x="64" y="242"/>
                  </a:lnTo>
                  <a:lnTo>
                    <a:pt x="64" y="246"/>
                  </a:lnTo>
                  <a:lnTo>
                    <a:pt x="69" y="243"/>
                  </a:lnTo>
                  <a:lnTo>
                    <a:pt x="69" y="101"/>
                  </a:lnTo>
                  <a:lnTo>
                    <a:pt x="73" y="106"/>
                  </a:lnTo>
                  <a:lnTo>
                    <a:pt x="73" y="107"/>
                  </a:lnTo>
                  <a:lnTo>
                    <a:pt x="73" y="51"/>
                  </a:lnTo>
                  <a:lnTo>
                    <a:pt x="73" y="58"/>
                  </a:lnTo>
                  <a:lnTo>
                    <a:pt x="77" y="63"/>
                  </a:lnTo>
                  <a:lnTo>
                    <a:pt x="77" y="77"/>
                  </a:lnTo>
                  <a:lnTo>
                    <a:pt x="77" y="51"/>
                  </a:lnTo>
                  <a:lnTo>
                    <a:pt x="77" y="54"/>
                  </a:lnTo>
                  <a:lnTo>
                    <a:pt x="81" y="55"/>
                  </a:lnTo>
                  <a:lnTo>
                    <a:pt x="81" y="80"/>
                  </a:lnTo>
                  <a:lnTo>
                    <a:pt x="81" y="49"/>
                  </a:lnTo>
                  <a:lnTo>
                    <a:pt x="81" y="67"/>
                  </a:lnTo>
                  <a:lnTo>
                    <a:pt x="86" y="70"/>
                  </a:lnTo>
                  <a:lnTo>
                    <a:pt x="86" y="68"/>
                  </a:lnTo>
                  <a:lnTo>
                    <a:pt x="86" y="104"/>
                  </a:lnTo>
                  <a:lnTo>
                    <a:pt x="90" y="105"/>
                  </a:lnTo>
                  <a:lnTo>
                    <a:pt x="90" y="112"/>
                  </a:lnTo>
                  <a:lnTo>
                    <a:pt x="90" y="96"/>
                  </a:lnTo>
                  <a:lnTo>
                    <a:pt x="90" y="103"/>
                  </a:lnTo>
                  <a:lnTo>
                    <a:pt x="94" y="105"/>
                  </a:lnTo>
                  <a:lnTo>
                    <a:pt x="94" y="126"/>
                  </a:lnTo>
                  <a:lnTo>
                    <a:pt x="94" y="98"/>
                  </a:lnTo>
                  <a:lnTo>
                    <a:pt x="94" y="106"/>
                  </a:lnTo>
                  <a:lnTo>
                    <a:pt x="99" y="105"/>
                  </a:lnTo>
                  <a:lnTo>
                    <a:pt x="99" y="123"/>
                  </a:lnTo>
                  <a:lnTo>
                    <a:pt x="99" y="118"/>
                  </a:lnTo>
                  <a:lnTo>
                    <a:pt x="103" y="120"/>
                  </a:lnTo>
                  <a:lnTo>
                    <a:pt x="103" y="124"/>
                  </a:lnTo>
                  <a:lnTo>
                    <a:pt x="103" y="113"/>
                  </a:lnTo>
                  <a:lnTo>
                    <a:pt x="103" y="118"/>
                  </a:lnTo>
                  <a:lnTo>
                    <a:pt x="107" y="119"/>
                  </a:lnTo>
                  <a:lnTo>
                    <a:pt x="107" y="132"/>
                  </a:lnTo>
                  <a:lnTo>
                    <a:pt x="107" y="112"/>
                  </a:lnTo>
                  <a:lnTo>
                    <a:pt x="107" y="113"/>
                  </a:lnTo>
                  <a:lnTo>
                    <a:pt x="111" y="114"/>
                  </a:lnTo>
                  <a:lnTo>
                    <a:pt x="111" y="102"/>
                  </a:lnTo>
                  <a:lnTo>
                    <a:pt x="111" y="180"/>
                  </a:lnTo>
                  <a:lnTo>
                    <a:pt x="116" y="179"/>
                  </a:lnTo>
                  <a:lnTo>
                    <a:pt x="116" y="201"/>
                  </a:lnTo>
                  <a:lnTo>
                    <a:pt x="116" y="170"/>
                  </a:lnTo>
                  <a:lnTo>
                    <a:pt x="120" y="168"/>
                  </a:lnTo>
                  <a:lnTo>
                    <a:pt x="120" y="177"/>
                  </a:lnTo>
                  <a:lnTo>
                    <a:pt x="120" y="165"/>
                  </a:lnTo>
                  <a:lnTo>
                    <a:pt x="120" y="169"/>
                  </a:lnTo>
                  <a:lnTo>
                    <a:pt x="124" y="175"/>
                  </a:lnTo>
                  <a:lnTo>
                    <a:pt x="124" y="180"/>
                  </a:lnTo>
                  <a:lnTo>
                    <a:pt x="124" y="107"/>
                  </a:lnTo>
                  <a:lnTo>
                    <a:pt x="129" y="101"/>
                  </a:lnTo>
                  <a:lnTo>
                    <a:pt x="129" y="33"/>
                  </a:lnTo>
                  <a:lnTo>
                    <a:pt x="129" y="42"/>
                  </a:lnTo>
                  <a:lnTo>
                    <a:pt x="133" y="46"/>
                  </a:lnTo>
                  <a:lnTo>
                    <a:pt x="133" y="63"/>
                  </a:lnTo>
                  <a:lnTo>
                    <a:pt x="137" y="66"/>
                  </a:lnTo>
                  <a:lnTo>
                    <a:pt x="137" y="95"/>
                  </a:lnTo>
                  <a:lnTo>
                    <a:pt x="137" y="93"/>
                  </a:lnTo>
                  <a:lnTo>
                    <a:pt x="141" y="89"/>
                  </a:lnTo>
                  <a:lnTo>
                    <a:pt x="141" y="84"/>
                  </a:lnTo>
                  <a:lnTo>
                    <a:pt x="141" y="199"/>
                  </a:lnTo>
                  <a:lnTo>
                    <a:pt x="146" y="201"/>
                  </a:lnTo>
                  <a:lnTo>
                    <a:pt x="146" y="221"/>
                  </a:lnTo>
                  <a:lnTo>
                    <a:pt x="146" y="209"/>
                  </a:lnTo>
                  <a:lnTo>
                    <a:pt x="150" y="208"/>
                  </a:lnTo>
                  <a:lnTo>
                    <a:pt x="150" y="221"/>
                  </a:lnTo>
                  <a:lnTo>
                    <a:pt x="150" y="220"/>
                  </a:lnTo>
                  <a:lnTo>
                    <a:pt x="154" y="218"/>
                  </a:lnTo>
                  <a:lnTo>
                    <a:pt x="154" y="223"/>
                  </a:lnTo>
                  <a:lnTo>
                    <a:pt x="154" y="191"/>
                  </a:lnTo>
                  <a:lnTo>
                    <a:pt x="159" y="176"/>
                  </a:lnTo>
                  <a:lnTo>
                    <a:pt x="159" y="56"/>
                  </a:lnTo>
                  <a:lnTo>
                    <a:pt x="163" y="50"/>
                  </a:lnTo>
                  <a:lnTo>
                    <a:pt x="163" y="21"/>
                  </a:lnTo>
                  <a:lnTo>
                    <a:pt x="163" y="45"/>
                  </a:lnTo>
                  <a:lnTo>
                    <a:pt x="167" y="37"/>
                  </a:lnTo>
                  <a:lnTo>
                    <a:pt x="167" y="44"/>
                  </a:lnTo>
                  <a:lnTo>
                    <a:pt x="167" y="27"/>
                  </a:lnTo>
                </a:path>
              </a:pathLst>
            </a:custGeom>
            <a:noFill/>
            <a:ln w="1905">
              <a:solidFill>
                <a:schemeClr val="tx1"/>
              </a:solidFill>
              <a:round/>
              <a:headEnd/>
              <a:tailEnd/>
            </a:ln>
          </p:spPr>
          <p:txBody>
            <a:bodyPr/>
            <a:lstStyle/>
            <a:p>
              <a:endParaRPr lang="en-US"/>
            </a:p>
          </p:txBody>
        </p:sp>
        <p:sp>
          <p:nvSpPr>
            <p:cNvPr id="31" name="Freeform 79"/>
            <p:cNvSpPr>
              <a:spLocks/>
            </p:cNvSpPr>
            <p:nvPr/>
          </p:nvSpPr>
          <p:spPr bwMode="auto">
            <a:xfrm>
              <a:off x="3747928" y="2721315"/>
              <a:ext cx="531687" cy="601294"/>
            </a:xfrm>
            <a:custGeom>
              <a:avLst/>
              <a:gdLst>
                <a:gd name="T0" fmla="*/ 4 w 154"/>
                <a:gd name="T1" fmla="*/ 0 h 279"/>
                <a:gd name="T2" fmla="*/ 4 w 154"/>
                <a:gd name="T3" fmla="*/ 0 h 279"/>
                <a:gd name="T4" fmla="*/ 4 w 154"/>
                <a:gd name="T5" fmla="*/ 0 h 279"/>
                <a:gd name="T6" fmla="*/ 4 w 154"/>
                <a:gd name="T7" fmla="*/ 0 h 279"/>
                <a:gd name="T8" fmla="*/ 4 w 154"/>
                <a:gd name="T9" fmla="*/ 0 h 279"/>
                <a:gd name="T10" fmla="*/ 5 w 154"/>
                <a:gd name="T11" fmla="*/ 0 h 279"/>
                <a:gd name="T12" fmla="*/ 6 w 154"/>
                <a:gd name="T13" fmla="*/ 0 h 279"/>
                <a:gd name="T14" fmla="*/ 8 w 154"/>
                <a:gd name="T15" fmla="*/ 0 h 279"/>
                <a:gd name="T16" fmla="*/ 8 w 154"/>
                <a:gd name="T17" fmla="*/ 0 h 279"/>
                <a:gd name="T18" fmla="*/ 9 w 154"/>
                <a:gd name="T19" fmla="*/ 0 h 279"/>
                <a:gd name="T20" fmla="*/ 10 w 154"/>
                <a:gd name="T21" fmla="*/ 0 h 279"/>
                <a:gd name="T22" fmla="*/ 11 w 154"/>
                <a:gd name="T23" fmla="*/ 0 h 279"/>
                <a:gd name="T24" fmla="*/ 12 w 154"/>
                <a:gd name="T25" fmla="*/ 0 h 279"/>
                <a:gd name="T26" fmla="*/ 13 w 154"/>
                <a:gd name="T27" fmla="*/ 0 h 279"/>
                <a:gd name="T28" fmla="*/ 13 w 154"/>
                <a:gd name="T29" fmla="*/ 0 h 279"/>
                <a:gd name="T30" fmla="*/ 13 w 154"/>
                <a:gd name="T31" fmla="*/ 0 h 279"/>
                <a:gd name="T32" fmla="*/ 14 w 154"/>
                <a:gd name="T33" fmla="*/ 0 h 279"/>
                <a:gd name="T34" fmla="*/ 16 w 154"/>
                <a:gd name="T35" fmla="*/ 0 h 279"/>
                <a:gd name="T36" fmla="*/ 17 w 154"/>
                <a:gd name="T37" fmla="*/ 0 h 279"/>
                <a:gd name="T38" fmla="*/ 18 w 154"/>
                <a:gd name="T39" fmla="*/ 0 h 279"/>
                <a:gd name="T40" fmla="*/ 19 w 154"/>
                <a:gd name="T41" fmla="*/ 0 h 279"/>
                <a:gd name="T42" fmla="*/ 19 w 154"/>
                <a:gd name="T43" fmla="*/ 0 h 279"/>
                <a:gd name="T44" fmla="*/ 20 w 154"/>
                <a:gd name="T45" fmla="*/ 0 h 279"/>
                <a:gd name="T46" fmla="*/ 21 w 154"/>
                <a:gd name="T47" fmla="*/ 0 h 279"/>
                <a:gd name="T48" fmla="*/ 22 w 154"/>
                <a:gd name="T49" fmla="*/ 0 h 279"/>
                <a:gd name="T50" fmla="*/ 22 w 154"/>
                <a:gd name="T51" fmla="*/ 0 h 279"/>
                <a:gd name="T52" fmla="*/ 24 w 154"/>
                <a:gd name="T53" fmla="*/ 0 h 279"/>
                <a:gd name="T54" fmla="*/ 24 w 154"/>
                <a:gd name="T55" fmla="*/ 0 h 279"/>
                <a:gd name="T56" fmla="*/ 24 w 154"/>
                <a:gd name="T57" fmla="*/ 0 h 279"/>
                <a:gd name="T58" fmla="*/ 26 w 154"/>
                <a:gd name="T59" fmla="*/ 0 h 279"/>
                <a:gd name="T60" fmla="*/ 27 w 154"/>
                <a:gd name="T61" fmla="*/ 0 h 279"/>
                <a:gd name="T62" fmla="*/ 27 w 154"/>
                <a:gd name="T63" fmla="*/ 0 h 279"/>
                <a:gd name="T64" fmla="*/ 29 w 154"/>
                <a:gd name="T65" fmla="*/ 0 h 279"/>
                <a:gd name="T66" fmla="*/ 30 w 154"/>
                <a:gd name="T67" fmla="*/ 0 h 279"/>
                <a:gd name="T68" fmla="*/ 30 w 154"/>
                <a:gd name="T69" fmla="*/ 0 h 279"/>
                <a:gd name="T70" fmla="*/ 30 w 154"/>
                <a:gd name="T71" fmla="*/ 0 h 279"/>
                <a:gd name="T72" fmla="*/ 32 w 154"/>
                <a:gd name="T73" fmla="*/ 0 h 279"/>
                <a:gd name="T74" fmla="*/ 34 w 154"/>
                <a:gd name="T75" fmla="*/ 0 h 279"/>
                <a:gd name="T76" fmla="*/ 34 w 154"/>
                <a:gd name="T77" fmla="*/ 0 h 279"/>
                <a:gd name="T78" fmla="*/ 35 w 154"/>
                <a:gd name="T79" fmla="*/ 0 h 279"/>
                <a:gd name="T80" fmla="*/ 36 w 154"/>
                <a:gd name="T81" fmla="*/ 0 h 279"/>
                <a:gd name="T82" fmla="*/ 36 w 154"/>
                <a:gd name="T83" fmla="*/ 0 h 27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54"/>
                <a:gd name="T127" fmla="*/ 0 h 279"/>
                <a:gd name="T128" fmla="*/ 154 w 154"/>
                <a:gd name="T129" fmla="*/ 279 h 27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54" h="279">
                  <a:moveTo>
                    <a:pt x="0" y="49"/>
                  </a:moveTo>
                  <a:lnTo>
                    <a:pt x="0" y="61"/>
                  </a:lnTo>
                  <a:lnTo>
                    <a:pt x="4" y="64"/>
                  </a:lnTo>
                  <a:lnTo>
                    <a:pt x="4" y="66"/>
                  </a:lnTo>
                  <a:lnTo>
                    <a:pt x="4" y="41"/>
                  </a:lnTo>
                  <a:lnTo>
                    <a:pt x="4" y="54"/>
                  </a:lnTo>
                  <a:lnTo>
                    <a:pt x="9" y="52"/>
                  </a:lnTo>
                  <a:lnTo>
                    <a:pt x="9" y="67"/>
                  </a:lnTo>
                  <a:lnTo>
                    <a:pt x="9" y="42"/>
                  </a:lnTo>
                  <a:lnTo>
                    <a:pt x="13" y="40"/>
                  </a:lnTo>
                  <a:lnTo>
                    <a:pt x="13" y="61"/>
                  </a:lnTo>
                  <a:lnTo>
                    <a:pt x="13" y="52"/>
                  </a:lnTo>
                  <a:lnTo>
                    <a:pt x="17" y="52"/>
                  </a:lnTo>
                  <a:lnTo>
                    <a:pt x="17" y="31"/>
                  </a:lnTo>
                  <a:lnTo>
                    <a:pt x="17" y="48"/>
                  </a:lnTo>
                  <a:lnTo>
                    <a:pt x="22" y="49"/>
                  </a:lnTo>
                  <a:lnTo>
                    <a:pt x="22" y="55"/>
                  </a:lnTo>
                  <a:lnTo>
                    <a:pt x="22" y="37"/>
                  </a:lnTo>
                  <a:lnTo>
                    <a:pt x="22" y="42"/>
                  </a:lnTo>
                  <a:lnTo>
                    <a:pt x="26" y="37"/>
                  </a:lnTo>
                  <a:lnTo>
                    <a:pt x="26" y="51"/>
                  </a:lnTo>
                  <a:lnTo>
                    <a:pt x="26" y="22"/>
                  </a:lnTo>
                  <a:lnTo>
                    <a:pt x="26" y="43"/>
                  </a:lnTo>
                  <a:lnTo>
                    <a:pt x="30" y="45"/>
                  </a:lnTo>
                  <a:lnTo>
                    <a:pt x="30" y="69"/>
                  </a:lnTo>
                  <a:lnTo>
                    <a:pt x="30" y="40"/>
                  </a:lnTo>
                  <a:lnTo>
                    <a:pt x="30" y="63"/>
                  </a:lnTo>
                  <a:lnTo>
                    <a:pt x="34" y="64"/>
                  </a:lnTo>
                  <a:lnTo>
                    <a:pt x="34" y="106"/>
                  </a:lnTo>
                  <a:lnTo>
                    <a:pt x="34" y="64"/>
                  </a:lnTo>
                  <a:lnTo>
                    <a:pt x="34" y="99"/>
                  </a:lnTo>
                  <a:lnTo>
                    <a:pt x="39" y="105"/>
                  </a:lnTo>
                  <a:lnTo>
                    <a:pt x="39" y="159"/>
                  </a:lnTo>
                  <a:lnTo>
                    <a:pt x="39" y="149"/>
                  </a:lnTo>
                  <a:lnTo>
                    <a:pt x="43" y="148"/>
                  </a:lnTo>
                  <a:lnTo>
                    <a:pt x="43" y="149"/>
                  </a:lnTo>
                  <a:lnTo>
                    <a:pt x="43" y="137"/>
                  </a:lnTo>
                  <a:lnTo>
                    <a:pt x="43" y="146"/>
                  </a:lnTo>
                  <a:lnTo>
                    <a:pt x="47" y="148"/>
                  </a:lnTo>
                  <a:lnTo>
                    <a:pt x="47" y="135"/>
                  </a:lnTo>
                  <a:lnTo>
                    <a:pt x="47" y="187"/>
                  </a:lnTo>
                  <a:lnTo>
                    <a:pt x="52" y="191"/>
                  </a:lnTo>
                  <a:lnTo>
                    <a:pt x="52" y="207"/>
                  </a:lnTo>
                  <a:lnTo>
                    <a:pt x="52" y="204"/>
                  </a:lnTo>
                  <a:lnTo>
                    <a:pt x="56" y="206"/>
                  </a:lnTo>
                  <a:lnTo>
                    <a:pt x="56" y="209"/>
                  </a:lnTo>
                  <a:lnTo>
                    <a:pt x="56" y="195"/>
                  </a:lnTo>
                  <a:lnTo>
                    <a:pt x="56" y="201"/>
                  </a:lnTo>
                  <a:lnTo>
                    <a:pt x="60" y="195"/>
                  </a:lnTo>
                  <a:lnTo>
                    <a:pt x="60" y="183"/>
                  </a:lnTo>
                  <a:lnTo>
                    <a:pt x="60" y="187"/>
                  </a:lnTo>
                  <a:lnTo>
                    <a:pt x="64" y="186"/>
                  </a:lnTo>
                  <a:lnTo>
                    <a:pt x="64" y="180"/>
                  </a:lnTo>
                  <a:lnTo>
                    <a:pt x="64" y="201"/>
                  </a:lnTo>
                  <a:lnTo>
                    <a:pt x="69" y="200"/>
                  </a:lnTo>
                  <a:lnTo>
                    <a:pt x="69" y="190"/>
                  </a:lnTo>
                  <a:lnTo>
                    <a:pt x="69" y="219"/>
                  </a:lnTo>
                  <a:lnTo>
                    <a:pt x="73" y="217"/>
                  </a:lnTo>
                  <a:lnTo>
                    <a:pt x="73" y="226"/>
                  </a:lnTo>
                  <a:lnTo>
                    <a:pt x="73" y="204"/>
                  </a:lnTo>
                  <a:lnTo>
                    <a:pt x="73" y="223"/>
                  </a:lnTo>
                  <a:lnTo>
                    <a:pt x="77" y="220"/>
                  </a:lnTo>
                  <a:lnTo>
                    <a:pt x="77" y="227"/>
                  </a:lnTo>
                  <a:lnTo>
                    <a:pt x="77" y="214"/>
                  </a:lnTo>
                  <a:lnTo>
                    <a:pt x="77" y="216"/>
                  </a:lnTo>
                  <a:lnTo>
                    <a:pt x="82" y="217"/>
                  </a:lnTo>
                  <a:lnTo>
                    <a:pt x="82" y="221"/>
                  </a:lnTo>
                  <a:lnTo>
                    <a:pt x="82" y="206"/>
                  </a:lnTo>
                  <a:lnTo>
                    <a:pt x="82" y="208"/>
                  </a:lnTo>
                  <a:lnTo>
                    <a:pt x="86" y="204"/>
                  </a:lnTo>
                  <a:lnTo>
                    <a:pt x="86" y="171"/>
                  </a:lnTo>
                  <a:lnTo>
                    <a:pt x="86" y="180"/>
                  </a:lnTo>
                  <a:lnTo>
                    <a:pt x="90" y="185"/>
                  </a:lnTo>
                  <a:lnTo>
                    <a:pt x="90" y="199"/>
                  </a:lnTo>
                  <a:lnTo>
                    <a:pt x="90" y="191"/>
                  </a:lnTo>
                  <a:lnTo>
                    <a:pt x="94" y="196"/>
                  </a:lnTo>
                  <a:lnTo>
                    <a:pt x="94" y="175"/>
                  </a:lnTo>
                  <a:lnTo>
                    <a:pt x="94" y="187"/>
                  </a:lnTo>
                  <a:lnTo>
                    <a:pt x="99" y="191"/>
                  </a:lnTo>
                  <a:lnTo>
                    <a:pt x="99" y="204"/>
                  </a:lnTo>
                  <a:lnTo>
                    <a:pt x="99" y="180"/>
                  </a:lnTo>
                  <a:lnTo>
                    <a:pt x="99" y="187"/>
                  </a:lnTo>
                  <a:lnTo>
                    <a:pt x="103" y="186"/>
                  </a:lnTo>
                  <a:lnTo>
                    <a:pt x="103" y="187"/>
                  </a:lnTo>
                  <a:lnTo>
                    <a:pt x="103" y="166"/>
                  </a:lnTo>
                  <a:lnTo>
                    <a:pt x="103" y="180"/>
                  </a:lnTo>
                  <a:lnTo>
                    <a:pt x="107" y="182"/>
                  </a:lnTo>
                  <a:lnTo>
                    <a:pt x="107" y="186"/>
                  </a:lnTo>
                  <a:lnTo>
                    <a:pt x="107" y="47"/>
                  </a:lnTo>
                  <a:lnTo>
                    <a:pt x="112" y="43"/>
                  </a:lnTo>
                  <a:lnTo>
                    <a:pt x="112" y="46"/>
                  </a:lnTo>
                  <a:lnTo>
                    <a:pt x="112" y="13"/>
                  </a:lnTo>
                  <a:lnTo>
                    <a:pt x="112" y="23"/>
                  </a:lnTo>
                  <a:lnTo>
                    <a:pt x="116" y="16"/>
                  </a:lnTo>
                  <a:lnTo>
                    <a:pt x="116" y="35"/>
                  </a:lnTo>
                  <a:lnTo>
                    <a:pt x="116" y="10"/>
                  </a:lnTo>
                  <a:lnTo>
                    <a:pt x="116" y="33"/>
                  </a:lnTo>
                  <a:lnTo>
                    <a:pt x="120" y="30"/>
                  </a:lnTo>
                  <a:lnTo>
                    <a:pt x="120" y="54"/>
                  </a:lnTo>
                  <a:lnTo>
                    <a:pt x="120" y="44"/>
                  </a:lnTo>
                  <a:lnTo>
                    <a:pt x="124" y="49"/>
                  </a:lnTo>
                  <a:lnTo>
                    <a:pt x="124" y="54"/>
                  </a:lnTo>
                  <a:lnTo>
                    <a:pt x="124" y="41"/>
                  </a:lnTo>
                  <a:lnTo>
                    <a:pt x="124" y="48"/>
                  </a:lnTo>
                  <a:lnTo>
                    <a:pt x="129" y="46"/>
                  </a:lnTo>
                  <a:lnTo>
                    <a:pt x="129" y="53"/>
                  </a:lnTo>
                  <a:lnTo>
                    <a:pt x="129" y="34"/>
                  </a:lnTo>
                  <a:lnTo>
                    <a:pt x="129" y="49"/>
                  </a:lnTo>
                  <a:lnTo>
                    <a:pt x="133" y="46"/>
                  </a:lnTo>
                  <a:lnTo>
                    <a:pt x="133" y="26"/>
                  </a:lnTo>
                  <a:lnTo>
                    <a:pt x="133" y="43"/>
                  </a:lnTo>
                  <a:lnTo>
                    <a:pt x="137" y="44"/>
                  </a:lnTo>
                  <a:lnTo>
                    <a:pt x="137" y="40"/>
                  </a:lnTo>
                  <a:lnTo>
                    <a:pt x="137" y="213"/>
                  </a:lnTo>
                  <a:lnTo>
                    <a:pt x="142" y="224"/>
                  </a:lnTo>
                  <a:lnTo>
                    <a:pt x="142" y="278"/>
                  </a:lnTo>
                  <a:lnTo>
                    <a:pt x="142" y="274"/>
                  </a:lnTo>
                  <a:lnTo>
                    <a:pt x="146" y="272"/>
                  </a:lnTo>
                  <a:lnTo>
                    <a:pt x="146" y="273"/>
                  </a:lnTo>
                  <a:lnTo>
                    <a:pt x="146" y="264"/>
                  </a:lnTo>
                  <a:lnTo>
                    <a:pt x="146" y="270"/>
                  </a:lnTo>
                  <a:lnTo>
                    <a:pt x="150" y="271"/>
                  </a:lnTo>
                  <a:lnTo>
                    <a:pt x="150" y="279"/>
                  </a:lnTo>
                  <a:lnTo>
                    <a:pt x="150" y="263"/>
                  </a:lnTo>
                  <a:lnTo>
                    <a:pt x="150" y="268"/>
                  </a:lnTo>
                  <a:lnTo>
                    <a:pt x="154" y="271"/>
                  </a:lnTo>
                  <a:lnTo>
                    <a:pt x="154" y="0"/>
                  </a:lnTo>
                </a:path>
              </a:pathLst>
            </a:custGeom>
            <a:noFill/>
            <a:ln w="1905">
              <a:solidFill>
                <a:schemeClr val="tx1"/>
              </a:solidFill>
              <a:round/>
              <a:headEnd/>
              <a:tailEnd/>
            </a:ln>
          </p:spPr>
          <p:txBody>
            <a:bodyPr/>
            <a:lstStyle/>
            <a:p>
              <a:endParaRPr lang="en-US"/>
            </a:p>
          </p:txBody>
        </p:sp>
        <p:sp>
          <p:nvSpPr>
            <p:cNvPr id="32" name="Freeform 80"/>
            <p:cNvSpPr>
              <a:spLocks/>
            </p:cNvSpPr>
            <p:nvPr/>
          </p:nvSpPr>
          <p:spPr bwMode="auto">
            <a:xfrm>
              <a:off x="4279616" y="2679363"/>
              <a:ext cx="562511" cy="629260"/>
            </a:xfrm>
            <a:custGeom>
              <a:avLst/>
              <a:gdLst>
                <a:gd name="T0" fmla="*/ 4 w 163"/>
                <a:gd name="T1" fmla="*/ 0 h 292"/>
                <a:gd name="T2" fmla="*/ 4 w 163"/>
                <a:gd name="T3" fmla="*/ 0 h 292"/>
                <a:gd name="T4" fmla="*/ 4 w 163"/>
                <a:gd name="T5" fmla="*/ 0 h 292"/>
                <a:gd name="T6" fmla="*/ 4 w 163"/>
                <a:gd name="T7" fmla="*/ 0 h 292"/>
                <a:gd name="T8" fmla="*/ 4 w 163"/>
                <a:gd name="T9" fmla="*/ 0 h 292"/>
                <a:gd name="T10" fmla="*/ 5 w 163"/>
                <a:gd name="T11" fmla="*/ 0 h 292"/>
                <a:gd name="T12" fmla="*/ 5 w 163"/>
                <a:gd name="T13" fmla="*/ 0 h 292"/>
                <a:gd name="T14" fmla="*/ 6 w 163"/>
                <a:gd name="T15" fmla="*/ 0 h 292"/>
                <a:gd name="T16" fmla="*/ 9 w 163"/>
                <a:gd name="T17" fmla="*/ 0 h 292"/>
                <a:gd name="T18" fmla="*/ 10 w 163"/>
                <a:gd name="T19" fmla="*/ 0 h 292"/>
                <a:gd name="T20" fmla="*/ 11 w 163"/>
                <a:gd name="T21" fmla="*/ 0 h 292"/>
                <a:gd name="T22" fmla="*/ 11 w 163"/>
                <a:gd name="T23" fmla="*/ 0 h 292"/>
                <a:gd name="T24" fmla="*/ 12 w 163"/>
                <a:gd name="T25" fmla="*/ 0 h 292"/>
                <a:gd name="T26" fmla="*/ 12 w 163"/>
                <a:gd name="T27" fmla="*/ 0 h 292"/>
                <a:gd name="T28" fmla="*/ 13 w 163"/>
                <a:gd name="T29" fmla="*/ 0 h 292"/>
                <a:gd name="T30" fmla="*/ 14 w 163"/>
                <a:gd name="T31" fmla="*/ 0 h 292"/>
                <a:gd name="T32" fmla="*/ 15 w 163"/>
                <a:gd name="T33" fmla="*/ 0 h 292"/>
                <a:gd name="T34" fmla="*/ 17 w 163"/>
                <a:gd name="T35" fmla="*/ 0 h 292"/>
                <a:gd name="T36" fmla="*/ 17 w 163"/>
                <a:gd name="T37" fmla="*/ 0 h 292"/>
                <a:gd name="T38" fmla="*/ 19 w 163"/>
                <a:gd name="T39" fmla="*/ 0 h 292"/>
                <a:gd name="T40" fmla="*/ 19 w 163"/>
                <a:gd name="T41" fmla="*/ 0 h 292"/>
                <a:gd name="T42" fmla="*/ 21 w 163"/>
                <a:gd name="T43" fmla="*/ 0 h 292"/>
                <a:gd name="T44" fmla="*/ 21 w 163"/>
                <a:gd name="T45" fmla="*/ 0 h 292"/>
                <a:gd name="T46" fmla="*/ 21 w 163"/>
                <a:gd name="T47" fmla="*/ 0 h 292"/>
                <a:gd name="T48" fmla="*/ 24 w 163"/>
                <a:gd name="T49" fmla="*/ 0 h 292"/>
                <a:gd name="T50" fmla="*/ 24 w 163"/>
                <a:gd name="T51" fmla="*/ 0 h 292"/>
                <a:gd name="T52" fmla="*/ 26 w 163"/>
                <a:gd name="T53" fmla="*/ 0 h 292"/>
                <a:gd name="T54" fmla="*/ 27 w 163"/>
                <a:gd name="T55" fmla="*/ 0 h 292"/>
                <a:gd name="T56" fmla="*/ 27 w 163"/>
                <a:gd name="T57" fmla="*/ 0 h 292"/>
                <a:gd name="T58" fmla="*/ 27 w 163"/>
                <a:gd name="T59" fmla="*/ 0 h 292"/>
                <a:gd name="T60" fmla="*/ 29 w 163"/>
                <a:gd name="T61" fmla="*/ 0 h 292"/>
                <a:gd name="T62" fmla="*/ 30 w 163"/>
                <a:gd name="T63" fmla="*/ 0 h 292"/>
                <a:gd name="T64" fmla="*/ 30 w 163"/>
                <a:gd name="T65" fmla="*/ 0 h 292"/>
                <a:gd name="T66" fmla="*/ 30 w 163"/>
                <a:gd name="T67" fmla="*/ 0 h 292"/>
                <a:gd name="T68" fmla="*/ 32 w 163"/>
                <a:gd name="T69" fmla="*/ 0 h 292"/>
                <a:gd name="T70" fmla="*/ 33 w 163"/>
                <a:gd name="T71" fmla="*/ 0 h 292"/>
                <a:gd name="T72" fmla="*/ 34 w 163"/>
                <a:gd name="T73" fmla="*/ 0 h 292"/>
                <a:gd name="T74" fmla="*/ 35 w 163"/>
                <a:gd name="T75" fmla="*/ 0 h 292"/>
                <a:gd name="T76" fmla="*/ 36 w 163"/>
                <a:gd name="T77" fmla="*/ 0 h 292"/>
                <a:gd name="T78" fmla="*/ 38 w 163"/>
                <a:gd name="T79" fmla="*/ 0 h 292"/>
                <a:gd name="T80" fmla="*/ 38 w 163"/>
                <a:gd name="T81" fmla="*/ 0 h 292"/>
                <a:gd name="T82" fmla="*/ 39 w 163"/>
                <a:gd name="T83" fmla="*/ 0 h 29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63"/>
                <a:gd name="T127" fmla="*/ 0 h 292"/>
                <a:gd name="T128" fmla="*/ 163 w 163"/>
                <a:gd name="T129" fmla="*/ 292 h 292"/>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63" h="292">
                  <a:moveTo>
                    <a:pt x="0" y="18"/>
                  </a:moveTo>
                  <a:lnTo>
                    <a:pt x="0" y="27"/>
                  </a:lnTo>
                  <a:lnTo>
                    <a:pt x="5" y="27"/>
                  </a:lnTo>
                  <a:lnTo>
                    <a:pt x="5" y="0"/>
                  </a:lnTo>
                  <a:lnTo>
                    <a:pt x="5" y="13"/>
                  </a:lnTo>
                  <a:lnTo>
                    <a:pt x="9" y="13"/>
                  </a:lnTo>
                  <a:lnTo>
                    <a:pt x="9" y="49"/>
                  </a:lnTo>
                  <a:lnTo>
                    <a:pt x="9" y="9"/>
                  </a:lnTo>
                  <a:lnTo>
                    <a:pt x="9" y="38"/>
                  </a:lnTo>
                  <a:lnTo>
                    <a:pt x="13" y="44"/>
                  </a:lnTo>
                  <a:lnTo>
                    <a:pt x="13" y="61"/>
                  </a:lnTo>
                  <a:lnTo>
                    <a:pt x="13" y="43"/>
                  </a:lnTo>
                  <a:lnTo>
                    <a:pt x="13" y="49"/>
                  </a:lnTo>
                  <a:lnTo>
                    <a:pt x="18" y="51"/>
                  </a:lnTo>
                  <a:lnTo>
                    <a:pt x="18" y="61"/>
                  </a:lnTo>
                  <a:lnTo>
                    <a:pt x="18" y="48"/>
                  </a:lnTo>
                  <a:lnTo>
                    <a:pt x="18" y="60"/>
                  </a:lnTo>
                  <a:lnTo>
                    <a:pt x="22" y="63"/>
                  </a:lnTo>
                  <a:lnTo>
                    <a:pt x="22" y="65"/>
                  </a:lnTo>
                  <a:lnTo>
                    <a:pt x="22" y="40"/>
                  </a:lnTo>
                  <a:lnTo>
                    <a:pt x="22" y="55"/>
                  </a:lnTo>
                  <a:lnTo>
                    <a:pt x="26" y="53"/>
                  </a:lnTo>
                  <a:lnTo>
                    <a:pt x="26" y="59"/>
                  </a:lnTo>
                  <a:lnTo>
                    <a:pt x="26" y="32"/>
                  </a:lnTo>
                  <a:lnTo>
                    <a:pt x="30" y="52"/>
                  </a:lnTo>
                  <a:lnTo>
                    <a:pt x="30" y="204"/>
                  </a:lnTo>
                  <a:lnTo>
                    <a:pt x="35" y="207"/>
                  </a:lnTo>
                  <a:lnTo>
                    <a:pt x="35" y="205"/>
                  </a:lnTo>
                  <a:lnTo>
                    <a:pt x="35" y="231"/>
                  </a:lnTo>
                  <a:lnTo>
                    <a:pt x="39" y="232"/>
                  </a:lnTo>
                  <a:lnTo>
                    <a:pt x="39" y="246"/>
                  </a:lnTo>
                  <a:lnTo>
                    <a:pt x="43" y="241"/>
                  </a:lnTo>
                  <a:lnTo>
                    <a:pt x="43" y="262"/>
                  </a:lnTo>
                  <a:lnTo>
                    <a:pt x="43" y="235"/>
                  </a:lnTo>
                  <a:lnTo>
                    <a:pt x="43" y="259"/>
                  </a:lnTo>
                  <a:lnTo>
                    <a:pt x="48" y="256"/>
                  </a:lnTo>
                  <a:lnTo>
                    <a:pt x="48" y="229"/>
                  </a:lnTo>
                  <a:lnTo>
                    <a:pt x="48" y="234"/>
                  </a:lnTo>
                  <a:lnTo>
                    <a:pt x="52" y="231"/>
                  </a:lnTo>
                  <a:lnTo>
                    <a:pt x="52" y="238"/>
                  </a:lnTo>
                  <a:lnTo>
                    <a:pt x="52" y="219"/>
                  </a:lnTo>
                  <a:lnTo>
                    <a:pt x="52" y="224"/>
                  </a:lnTo>
                  <a:lnTo>
                    <a:pt x="56" y="226"/>
                  </a:lnTo>
                  <a:lnTo>
                    <a:pt x="56" y="230"/>
                  </a:lnTo>
                  <a:lnTo>
                    <a:pt x="56" y="186"/>
                  </a:lnTo>
                  <a:lnTo>
                    <a:pt x="60" y="166"/>
                  </a:lnTo>
                  <a:lnTo>
                    <a:pt x="60" y="94"/>
                  </a:lnTo>
                  <a:lnTo>
                    <a:pt x="60" y="98"/>
                  </a:lnTo>
                  <a:lnTo>
                    <a:pt x="65" y="103"/>
                  </a:lnTo>
                  <a:lnTo>
                    <a:pt x="65" y="102"/>
                  </a:lnTo>
                  <a:lnTo>
                    <a:pt x="65" y="121"/>
                  </a:lnTo>
                  <a:lnTo>
                    <a:pt x="69" y="118"/>
                  </a:lnTo>
                  <a:lnTo>
                    <a:pt x="69" y="136"/>
                  </a:lnTo>
                  <a:lnTo>
                    <a:pt x="69" y="113"/>
                  </a:lnTo>
                  <a:lnTo>
                    <a:pt x="73" y="115"/>
                  </a:lnTo>
                  <a:lnTo>
                    <a:pt x="73" y="110"/>
                  </a:lnTo>
                  <a:lnTo>
                    <a:pt x="73" y="237"/>
                  </a:lnTo>
                  <a:lnTo>
                    <a:pt x="78" y="239"/>
                  </a:lnTo>
                  <a:lnTo>
                    <a:pt x="78" y="234"/>
                  </a:lnTo>
                  <a:lnTo>
                    <a:pt x="78" y="253"/>
                  </a:lnTo>
                  <a:lnTo>
                    <a:pt x="82" y="250"/>
                  </a:lnTo>
                  <a:lnTo>
                    <a:pt x="82" y="258"/>
                  </a:lnTo>
                  <a:lnTo>
                    <a:pt x="82" y="248"/>
                  </a:lnTo>
                  <a:lnTo>
                    <a:pt x="82" y="255"/>
                  </a:lnTo>
                  <a:lnTo>
                    <a:pt x="86" y="256"/>
                  </a:lnTo>
                  <a:lnTo>
                    <a:pt x="86" y="265"/>
                  </a:lnTo>
                  <a:lnTo>
                    <a:pt x="86" y="252"/>
                  </a:lnTo>
                  <a:lnTo>
                    <a:pt x="86" y="253"/>
                  </a:lnTo>
                  <a:lnTo>
                    <a:pt x="90" y="252"/>
                  </a:lnTo>
                  <a:lnTo>
                    <a:pt x="90" y="225"/>
                  </a:lnTo>
                  <a:lnTo>
                    <a:pt x="90" y="228"/>
                  </a:lnTo>
                  <a:lnTo>
                    <a:pt x="95" y="229"/>
                  </a:lnTo>
                  <a:lnTo>
                    <a:pt x="95" y="216"/>
                  </a:lnTo>
                  <a:lnTo>
                    <a:pt x="99" y="217"/>
                  </a:lnTo>
                  <a:lnTo>
                    <a:pt x="99" y="236"/>
                  </a:lnTo>
                  <a:lnTo>
                    <a:pt x="103" y="238"/>
                  </a:lnTo>
                  <a:lnTo>
                    <a:pt x="103" y="239"/>
                  </a:lnTo>
                  <a:lnTo>
                    <a:pt x="103" y="191"/>
                  </a:lnTo>
                  <a:lnTo>
                    <a:pt x="108" y="189"/>
                  </a:lnTo>
                  <a:lnTo>
                    <a:pt x="108" y="190"/>
                  </a:lnTo>
                  <a:lnTo>
                    <a:pt x="108" y="160"/>
                  </a:lnTo>
                  <a:lnTo>
                    <a:pt x="108" y="167"/>
                  </a:lnTo>
                  <a:lnTo>
                    <a:pt x="112" y="167"/>
                  </a:lnTo>
                  <a:lnTo>
                    <a:pt x="112" y="174"/>
                  </a:lnTo>
                  <a:lnTo>
                    <a:pt x="112" y="146"/>
                  </a:lnTo>
                  <a:lnTo>
                    <a:pt x="112" y="148"/>
                  </a:lnTo>
                  <a:lnTo>
                    <a:pt x="116" y="144"/>
                  </a:lnTo>
                  <a:lnTo>
                    <a:pt x="116" y="157"/>
                  </a:lnTo>
                  <a:lnTo>
                    <a:pt x="116" y="142"/>
                  </a:lnTo>
                  <a:lnTo>
                    <a:pt x="116" y="144"/>
                  </a:lnTo>
                  <a:lnTo>
                    <a:pt x="120" y="145"/>
                  </a:lnTo>
                  <a:lnTo>
                    <a:pt x="120" y="151"/>
                  </a:lnTo>
                  <a:lnTo>
                    <a:pt x="120" y="86"/>
                  </a:lnTo>
                  <a:lnTo>
                    <a:pt x="120" y="87"/>
                  </a:lnTo>
                  <a:lnTo>
                    <a:pt x="125" y="89"/>
                  </a:lnTo>
                  <a:lnTo>
                    <a:pt x="125" y="103"/>
                  </a:lnTo>
                  <a:lnTo>
                    <a:pt x="125" y="70"/>
                  </a:lnTo>
                  <a:lnTo>
                    <a:pt x="129" y="73"/>
                  </a:lnTo>
                  <a:lnTo>
                    <a:pt x="129" y="83"/>
                  </a:lnTo>
                  <a:lnTo>
                    <a:pt x="129" y="41"/>
                  </a:lnTo>
                  <a:lnTo>
                    <a:pt x="129" y="73"/>
                  </a:lnTo>
                  <a:lnTo>
                    <a:pt x="133" y="70"/>
                  </a:lnTo>
                  <a:lnTo>
                    <a:pt x="133" y="134"/>
                  </a:lnTo>
                  <a:lnTo>
                    <a:pt x="133" y="65"/>
                  </a:lnTo>
                  <a:lnTo>
                    <a:pt x="133" y="128"/>
                  </a:lnTo>
                  <a:lnTo>
                    <a:pt x="138" y="122"/>
                  </a:lnTo>
                  <a:lnTo>
                    <a:pt x="138" y="129"/>
                  </a:lnTo>
                  <a:lnTo>
                    <a:pt x="138" y="116"/>
                  </a:lnTo>
                  <a:lnTo>
                    <a:pt x="138" y="122"/>
                  </a:lnTo>
                  <a:lnTo>
                    <a:pt x="142" y="121"/>
                  </a:lnTo>
                  <a:lnTo>
                    <a:pt x="142" y="94"/>
                  </a:lnTo>
                  <a:lnTo>
                    <a:pt x="142" y="115"/>
                  </a:lnTo>
                  <a:lnTo>
                    <a:pt x="146" y="108"/>
                  </a:lnTo>
                  <a:lnTo>
                    <a:pt x="146" y="97"/>
                  </a:lnTo>
                  <a:lnTo>
                    <a:pt x="146" y="185"/>
                  </a:lnTo>
                  <a:lnTo>
                    <a:pt x="150" y="197"/>
                  </a:lnTo>
                  <a:lnTo>
                    <a:pt x="150" y="265"/>
                  </a:lnTo>
                  <a:lnTo>
                    <a:pt x="150" y="252"/>
                  </a:lnTo>
                  <a:lnTo>
                    <a:pt x="155" y="259"/>
                  </a:lnTo>
                  <a:lnTo>
                    <a:pt x="155" y="283"/>
                  </a:lnTo>
                  <a:lnTo>
                    <a:pt x="155" y="267"/>
                  </a:lnTo>
                  <a:lnTo>
                    <a:pt x="159" y="268"/>
                  </a:lnTo>
                  <a:lnTo>
                    <a:pt x="159" y="283"/>
                  </a:lnTo>
                  <a:lnTo>
                    <a:pt x="159" y="278"/>
                  </a:lnTo>
                  <a:lnTo>
                    <a:pt x="163" y="278"/>
                  </a:lnTo>
                  <a:lnTo>
                    <a:pt x="163" y="292"/>
                  </a:lnTo>
                  <a:lnTo>
                    <a:pt x="163" y="214"/>
                  </a:lnTo>
                </a:path>
              </a:pathLst>
            </a:custGeom>
            <a:noFill/>
            <a:ln w="1905">
              <a:solidFill>
                <a:schemeClr val="tx1"/>
              </a:solidFill>
              <a:round/>
              <a:headEnd/>
              <a:tailEnd/>
            </a:ln>
          </p:spPr>
          <p:txBody>
            <a:bodyPr/>
            <a:lstStyle/>
            <a:p>
              <a:endParaRPr lang="en-US"/>
            </a:p>
          </p:txBody>
        </p:sp>
        <p:sp>
          <p:nvSpPr>
            <p:cNvPr id="33" name="Freeform 81"/>
            <p:cNvSpPr>
              <a:spLocks/>
            </p:cNvSpPr>
            <p:nvPr/>
          </p:nvSpPr>
          <p:spPr bwMode="auto">
            <a:xfrm>
              <a:off x="4842125" y="2721315"/>
              <a:ext cx="581774" cy="629260"/>
            </a:xfrm>
            <a:custGeom>
              <a:avLst/>
              <a:gdLst>
                <a:gd name="T0" fmla="*/ 5 w 167"/>
                <a:gd name="T1" fmla="*/ 0 h 290"/>
                <a:gd name="T2" fmla="*/ 5 w 167"/>
                <a:gd name="T3" fmla="*/ 0 h 290"/>
                <a:gd name="T4" fmla="*/ 5 w 167"/>
                <a:gd name="T5" fmla="*/ 0 h 290"/>
                <a:gd name="T6" fmla="*/ 5 w 167"/>
                <a:gd name="T7" fmla="*/ 0 h 290"/>
                <a:gd name="T8" fmla="*/ 5 w 167"/>
                <a:gd name="T9" fmla="*/ 0 h 290"/>
                <a:gd name="T10" fmla="*/ 5 w 167"/>
                <a:gd name="T11" fmla="*/ 0 h 290"/>
                <a:gd name="T12" fmla="*/ 7 w 167"/>
                <a:gd name="T13" fmla="*/ 0 h 290"/>
                <a:gd name="T14" fmla="*/ 8 w 167"/>
                <a:gd name="T15" fmla="*/ 0 h 290"/>
                <a:gd name="T16" fmla="*/ 10 w 167"/>
                <a:gd name="T17" fmla="*/ 0 h 290"/>
                <a:gd name="T18" fmla="*/ 11 w 167"/>
                <a:gd name="T19" fmla="*/ 0 h 290"/>
                <a:gd name="T20" fmla="*/ 12 w 167"/>
                <a:gd name="T21" fmla="*/ 0 h 290"/>
                <a:gd name="T22" fmla="*/ 13 w 167"/>
                <a:gd name="T23" fmla="*/ 0 h 290"/>
                <a:gd name="T24" fmla="*/ 14 w 167"/>
                <a:gd name="T25" fmla="*/ 0 h 290"/>
                <a:gd name="T26" fmla="*/ 15 w 167"/>
                <a:gd name="T27" fmla="*/ 0 h 290"/>
                <a:gd name="T28" fmla="*/ 16 w 167"/>
                <a:gd name="T29" fmla="*/ 0 h 290"/>
                <a:gd name="T30" fmla="*/ 18 w 167"/>
                <a:gd name="T31" fmla="*/ 0 h 290"/>
                <a:gd name="T32" fmla="*/ 18 w 167"/>
                <a:gd name="T33" fmla="*/ 0 h 290"/>
                <a:gd name="T34" fmla="*/ 20 w 167"/>
                <a:gd name="T35" fmla="*/ 0 h 290"/>
                <a:gd name="T36" fmla="*/ 21 w 167"/>
                <a:gd name="T37" fmla="*/ 0 h 290"/>
                <a:gd name="T38" fmla="*/ 22 w 167"/>
                <a:gd name="T39" fmla="*/ 0 h 290"/>
                <a:gd name="T40" fmla="*/ 23 w 167"/>
                <a:gd name="T41" fmla="*/ 0 h 290"/>
                <a:gd name="T42" fmla="*/ 23 w 167"/>
                <a:gd name="T43" fmla="*/ 0 h 290"/>
                <a:gd name="T44" fmla="*/ 25 w 167"/>
                <a:gd name="T45" fmla="*/ 0 h 290"/>
                <a:gd name="T46" fmla="*/ 25 w 167"/>
                <a:gd name="T47" fmla="*/ 0 h 290"/>
                <a:gd name="T48" fmla="*/ 27 w 167"/>
                <a:gd name="T49" fmla="*/ 0 h 290"/>
                <a:gd name="T50" fmla="*/ 28 w 167"/>
                <a:gd name="T51" fmla="*/ 0 h 290"/>
                <a:gd name="T52" fmla="*/ 29 w 167"/>
                <a:gd name="T53" fmla="*/ 0 h 290"/>
                <a:gd name="T54" fmla="*/ 30 w 167"/>
                <a:gd name="T55" fmla="*/ 0 h 290"/>
                <a:gd name="T56" fmla="*/ 31 w 167"/>
                <a:gd name="T57" fmla="*/ 0 h 290"/>
                <a:gd name="T58" fmla="*/ 33 w 167"/>
                <a:gd name="T59" fmla="*/ 0 h 290"/>
                <a:gd name="T60" fmla="*/ 33 w 167"/>
                <a:gd name="T61" fmla="*/ 0 h 290"/>
                <a:gd name="T62" fmla="*/ 34 w 167"/>
                <a:gd name="T63" fmla="*/ 0 h 290"/>
                <a:gd name="T64" fmla="*/ 34 w 167"/>
                <a:gd name="T65" fmla="*/ 0 h 290"/>
                <a:gd name="T66" fmla="*/ 36 w 167"/>
                <a:gd name="T67" fmla="*/ 0 h 290"/>
                <a:gd name="T68" fmla="*/ 38 w 167"/>
                <a:gd name="T69" fmla="*/ 0 h 290"/>
                <a:gd name="T70" fmla="*/ 39 w 167"/>
                <a:gd name="T71" fmla="*/ 0 h 290"/>
                <a:gd name="T72" fmla="*/ 39 w 167"/>
                <a:gd name="T73" fmla="*/ 0 h 290"/>
                <a:gd name="T74" fmla="*/ 40 w 167"/>
                <a:gd name="T75" fmla="*/ 0 h 290"/>
                <a:gd name="T76" fmla="*/ 42 w 167"/>
                <a:gd name="T77" fmla="*/ 0 h 290"/>
                <a:gd name="T78" fmla="*/ 43 w 167"/>
                <a:gd name="T79" fmla="*/ 0 h 290"/>
                <a:gd name="T80" fmla="*/ 44 w 167"/>
                <a:gd name="T81" fmla="*/ 0 h 290"/>
                <a:gd name="T82" fmla="*/ 45 w 167"/>
                <a:gd name="T83" fmla="*/ 0 h 29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67"/>
                <a:gd name="T127" fmla="*/ 0 h 290"/>
                <a:gd name="T128" fmla="*/ 167 w 167"/>
                <a:gd name="T129" fmla="*/ 290 h 29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67" h="290">
                  <a:moveTo>
                    <a:pt x="0" y="195"/>
                  </a:moveTo>
                  <a:lnTo>
                    <a:pt x="5" y="198"/>
                  </a:lnTo>
                  <a:lnTo>
                    <a:pt x="5" y="220"/>
                  </a:lnTo>
                  <a:lnTo>
                    <a:pt x="5" y="197"/>
                  </a:lnTo>
                  <a:lnTo>
                    <a:pt x="5" y="218"/>
                  </a:lnTo>
                  <a:lnTo>
                    <a:pt x="9" y="213"/>
                  </a:lnTo>
                  <a:lnTo>
                    <a:pt x="9" y="221"/>
                  </a:lnTo>
                  <a:lnTo>
                    <a:pt x="9" y="207"/>
                  </a:lnTo>
                  <a:lnTo>
                    <a:pt x="9" y="217"/>
                  </a:lnTo>
                  <a:lnTo>
                    <a:pt x="13" y="217"/>
                  </a:lnTo>
                  <a:lnTo>
                    <a:pt x="13" y="229"/>
                  </a:lnTo>
                  <a:lnTo>
                    <a:pt x="13" y="128"/>
                  </a:lnTo>
                  <a:lnTo>
                    <a:pt x="17" y="113"/>
                  </a:lnTo>
                  <a:lnTo>
                    <a:pt x="17" y="11"/>
                  </a:lnTo>
                  <a:lnTo>
                    <a:pt x="17" y="15"/>
                  </a:lnTo>
                  <a:lnTo>
                    <a:pt x="22" y="16"/>
                  </a:lnTo>
                  <a:lnTo>
                    <a:pt x="22" y="0"/>
                  </a:lnTo>
                  <a:lnTo>
                    <a:pt x="22" y="32"/>
                  </a:lnTo>
                  <a:lnTo>
                    <a:pt x="26" y="33"/>
                  </a:lnTo>
                  <a:lnTo>
                    <a:pt x="26" y="40"/>
                  </a:lnTo>
                  <a:lnTo>
                    <a:pt x="26" y="24"/>
                  </a:lnTo>
                  <a:lnTo>
                    <a:pt x="26" y="30"/>
                  </a:lnTo>
                  <a:lnTo>
                    <a:pt x="30" y="37"/>
                  </a:lnTo>
                  <a:lnTo>
                    <a:pt x="30" y="256"/>
                  </a:lnTo>
                  <a:lnTo>
                    <a:pt x="35" y="260"/>
                  </a:lnTo>
                  <a:lnTo>
                    <a:pt x="35" y="269"/>
                  </a:lnTo>
                  <a:lnTo>
                    <a:pt x="35" y="256"/>
                  </a:lnTo>
                  <a:lnTo>
                    <a:pt x="35" y="269"/>
                  </a:lnTo>
                  <a:lnTo>
                    <a:pt x="39" y="268"/>
                  </a:lnTo>
                  <a:lnTo>
                    <a:pt x="39" y="257"/>
                  </a:lnTo>
                  <a:lnTo>
                    <a:pt x="39" y="260"/>
                  </a:lnTo>
                  <a:lnTo>
                    <a:pt x="43" y="265"/>
                  </a:lnTo>
                  <a:lnTo>
                    <a:pt x="43" y="273"/>
                  </a:lnTo>
                  <a:lnTo>
                    <a:pt x="43" y="134"/>
                  </a:lnTo>
                  <a:lnTo>
                    <a:pt x="47" y="128"/>
                  </a:lnTo>
                  <a:lnTo>
                    <a:pt x="47" y="82"/>
                  </a:lnTo>
                  <a:lnTo>
                    <a:pt x="47" y="95"/>
                  </a:lnTo>
                  <a:lnTo>
                    <a:pt x="52" y="87"/>
                  </a:lnTo>
                  <a:lnTo>
                    <a:pt x="52" y="114"/>
                  </a:lnTo>
                  <a:lnTo>
                    <a:pt x="52" y="83"/>
                  </a:lnTo>
                  <a:lnTo>
                    <a:pt x="52" y="89"/>
                  </a:lnTo>
                  <a:lnTo>
                    <a:pt x="56" y="93"/>
                  </a:lnTo>
                  <a:lnTo>
                    <a:pt x="56" y="125"/>
                  </a:lnTo>
                  <a:lnTo>
                    <a:pt x="60" y="126"/>
                  </a:lnTo>
                  <a:lnTo>
                    <a:pt x="60" y="199"/>
                  </a:lnTo>
                  <a:lnTo>
                    <a:pt x="60" y="117"/>
                  </a:lnTo>
                  <a:lnTo>
                    <a:pt x="60" y="195"/>
                  </a:lnTo>
                  <a:lnTo>
                    <a:pt x="65" y="196"/>
                  </a:lnTo>
                  <a:lnTo>
                    <a:pt x="65" y="205"/>
                  </a:lnTo>
                  <a:lnTo>
                    <a:pt x="65" y="195"/>
                  </a:lnTo>
                  <a:lnTo>
                    <a:pt x="65" y="198"/>
                  </a:lnTo>
                  <a:lnTo>
                    <a:pt x="69" y="200"/>
                  </a:lnTo>
                  <a:lnTo>
                    <a:pt x="69" y="219"/>
                  </a:lnTo>
                  <a:lnTo>
                    <a:pt x="73" y="217"/>
                  </a:lnTo>
                  <a:lnTo>
                    <a:pt x="73" y="263"/>
                  </a:lnTo>
                  <a:lnTo>
                    <a:pt x="77" y="268"/>
                  </a:lnTo>
                  <a:lnTo>
                    <a:pt x="77" y="290"/>
                  </a:lnTo>
                  <a:lnTo>
                    <a:pt x="77" y="279"/>
                  </a:lnTo>
                  <a:lnTo>
                    <a:pt x="82" y="278"/>
                  </a:lnTo>
                  <a:lnTo>
                    <a:pt x="82" y="289"/>
                  </a:lnTo>
                  <a:lnTo>
                    <a:pt x="82" y="277"/>
                  </a:lnTo>
                  <a:lnTo>
                    <a:pt x="82" y="283"/>
                  </a:lnTo>
                  <a:lnTo>
                    <a:pt x="86" y="282"/>
                  </a:lnTo>
                  <a:lnTo>
                    <a:pt x="86" y="284"/>
                  </a:lnTo>
                  <a:lnTo>
                    <a:pt x="86" y="269"/>
                  </a:lnTo>
                  <a:lnTo>
                    <a:pt x="86" y="278"/>
                  </a:lnTo>
                  <a:lnTo>
                    <a:pt x="90" y="278"/>
                  </a:lnTo>
                  <a:lnTo>
                    <a:pt x="90" y="115"/>
                  </a:lnTo>
                  <a:lnTo>
                    <a:pt x="95" y="116"/>
                  </a:lnTo>
                  <a:lnTo>
                    <a:pt x="95" y="128"/>
                  </a:lnTo>
                  <a:lnTo>
                    <a:pt x="95" y="112"/>
                  </a:lnTo>
                  <a:lnTo>
                    <a:pt x="95" y="123"/>
                  </a:lnTo>
                  <a:lnTo>
                    <a:pt x="99" y="124"/>
                  </a:lnTo>
                  <a:lnTo>
                    <a:pt x="99" y="146"/>
                  </a:lnTo>
                  <a:lnTo>
                    <a:pt x="99" y="126"/>
                  </a:lnTo>
                  <a:lnTo>
                    <a:pt x="103" y="127"/>
                  </a:lnTo>
                  <a:lnTo>
                    <a:pt x="103" y="116"/>
                  </a:lnTo>
                  <a:lnTo>
                    <a:pt x="103" y="153"/>
                  </a:lnTo>
                  <a:lnTo>
                    <a:pt x="107" y="158"/>
                  </a:lnTo>
                  <a:lnTo>
                    <a:pt x="107" y="206"/>
                  </a:lnTo>
                  <a:lnTo>
                    <a:pt x="107" y="200"/>
                  </a:lnTo>
                  <a:lnTo>
                    <a:pt x="112" y="199"/>
                  </a:lnTo>
                  <a:lnTo>
                    <a:pt x="112" y="197"/>
                  </a:lnTo>
                  <a:lnTo>
                    <a:pt x="112" y="223"/>
                  </a:lnTo>
                  <a:lnTo>
                    <a:pt x="116" y="225"/>
                  </a:lnTo>
                  <a:lnTo>
                    <a:pt x="116" y="210"/>
                  </a:lnTo>
                  <a:lnTo>
                    <a:pt x="116" y="216"/>
                  </a:lnTo>
                  <a:lnTo>
                    <a:pt x="120" y="216"/>
                  </a:lnTo>
                  <a:lnTo>
                    <a:pt x="120" y="233"/>
                  </a:lnTo>
                  <a:lnTo>
                    <a:pt x="120" y="215"/>
                  </a:lnTo>
                  <a:lnTo>
                    <a:pt x="120" y="223"/>
                  </a:lnTo>
                  <a:lnTo>
                    <a:pt x="125" y="222"/>
                  </a:lnTo>
                  <a:lnTo>
                    <a:pt x="125" y="234"/>
                  </a:lnTo>
                  <a:lnTo>
                    <a:pt x="125" y="219"/>
                  </a:lnTo>
                  <a:lnTo>
                    <a:pt x="125" y="233"/>
                  </a:lnTo>
                  <a:lnTo>
                    <a:pt x="129" y="232"/>
                  </a:lnTo>
                  <a:lnTo>
                    <a:pt x="129" y="238"/>
                  </a:lnTo>
                  <a:lnTo>
                    <a:pt x="129" y="228"/>
                  </a:lnTo>
                  <a:lnTo>
                    <a:pt x="129" y="230"/>
                  </a:lnTo>
                  <a:lnTo>
                    <a:pt x="133" y="233"/>
                  </a:lnTo>
                  <a:lnTo>
                    <a:pt x="133" y="238"/>
                  </a:lnTo>
                  <a:lnTo>
                    <a:pt x="133" y="218"/>
                  </a:lnTo>
                  <a:lnTo>
                    <a:pt x="137" y="217"/>
                  </a:lnTo>
                  <a:lnTo>
                    <a:pt x="137" y="177"/>
                  </a:lnTo>
                  <a:lnTo>
                    <a:pt x="142" y="171"/>
                  </a:lnTo>
                  <a:lnTo>
                    <a:pt x="142" y="172"/>
                  </a:lnTo>
                  <a:lnTo>
                    <a:pt x="142" y="154"/>
                  </a:lnTo>
                  <a:lnTo>
                    <a:pt x="146" y="151"/>
                  </a:lnTo>
                  <a:lnTo>
                    <a:pt x="146" y="165"/>
                  </a:lnTo>
                  <a:lnTo>
                    <a:pt x="146" y="146"/>
                  </a:lnTo>
                  <a:lnTo>
                    <a:pt x="146" y="148"/>
                  </a:lnTo>
                  <a:lnTo>
                    <a:pt x="150" y="141"/>
                  </a:lnTo>
                  <a:lnTo>
                    <a:pt x="150" y="105"/>
                  </a:lnTo>
                  <a:lnTo>
                    <a:pt x="150" y="110"/>
                  </a:lnTo>
                  <a:lnTo>
                    <a:pt x="155" y="112"/>
                  </a:lnTo>
                  <a:lnTo>
                    <a:pt x="155" y="119"/>
                  </a:lnTo>
                  <a:lnTo>
                    <a:pt x="155" y="98"/>
                  </a:lnTo>
                  <a:lnTo>
                    <a:pt x="155" y="109"/>
                  </a:lnTo>
                  <a:lnTo>
                    <a:pt x="159" y="109"/>
                  </a:lnTo>
                  <a:lnTo>
                    <a:pt x="159" y="119"/>
                  </a:lnTo>
                  <a:lnTo>
                    <a:pt x="159" y="107"/>
                  </a:lnTo>
                  <a:lnTo>
                    <a:pt x="159" y="112"/>
                  </a:lnTo>
                  <a:lnTo>
                    <a:pt x="163" y="114"/>
                  </a:lnTo>
                  <a:lnTo>
                    <a:pt x="163" y="113"/>
                  </a:lnTo>
                  <a:lnTo>
                    <a:pt x="163" y="211"/>
                  </a:lnTo>
                  <a:lnTo>
                    <a:pt x="167" y="213"/>
                  </a:lnTo>
                  <a:lnTo>
                    <a:pt x="167" y="229"/>
                  </a:lnTo>
                  <a:lnTo>
                    <a:pt x="167" y="215"/>
                  </a:lnTo>
                </a:path>
              </a:pathLst>
            </a:custGeom>
            <a:noFill/>
            <a:ln w="1905">
              <a:solidFill>
                <a:schemeClr val="tx1"/>
              </a:solidFill>
              <a:round/>
              <a:headEnd/>
              <a:tailEnd/>
            </a:ln>
          </p:spPr>
          <p:txBody>
            <a:bodyPr/>
            <a:lstStyle/>
            <a:p>
              <a:endParaRPr lang="en-US"/>
            </a:p>
          </p:txBody>
        </p:sp>
        <p:sp>
          <p:nvSpPr>
            <p:cNvPr id="34" name="Freeform 82"/>
            <p:cNvSpPr>
              <a:spLocks/>
            </p:cNvSpPr>
            <p:nvPr/>
          </p:nvSpPr>
          <p:spPr bwMode="auto">
            <a:xfrm>
              <a:off x="5423898" y="2679363"/>
              <a:ext cx="593333" cy="596632"/>
            </a:xfrm>
            <a:custGeom>
              <a:avLst/>
              <a:gdLst>
                <a:gd name="T0" fmla="*/ 4 w 172"/>
                <a:gd name="T1" fmla="*/ 0 h 274"/>
                <a:gd name="T2" fmla="*/ 4 w 172"/>
                <a:gd name="T3" fmla="*/ 0 h 274"/>
                <a:gd name="T4" fmla="*/ 4 w 172"/>
                <a:gd name="T5" fmla="*/ 0 h 274"/>
                <a:gd name="T6" fmla="*/ 4 w 172"/>
                <a:gd name="T7" fmla="*/ 0 h 274"/>
                <a:gd name="T8" fmla="*/ 4 w 172"/>
                <a:gd name="T9" fmla="*/ 0 h 274"/>
                <a:gd name="T10" fmla="*/ 5 w 172"/>
                <a:gd name="T11" fmla="*/ 0 h 274"/>
                <a:gd name="T12" fmla="*/ 6 w 172"/>
                <a:gd name="T13" fmla="*/ 0 h 274"/>
                <a:gd name="T14" fmla="*/ 7 w 172"/>
                <a:gd name="T15" fmla="*/ 0 h 274"/>
                <a:gd name="T16" fmla="*/ 9 w 172"/>
                <a:gd name="T17" fmla="*/ 0 h 274"/>
                <a:gd name="T18" fmla="*/ 11 w 172"/>
                <a:gd name="T19" fmla="*/ 0 h 274"/>
                <a:gd name="T20" fmla="*/ 12 w 172"/>
                <a:gd name="T21" fmla="*/ 0 h 274"/>
                <a:gd name="T22" fmla="*/ 12 w 172"/>
                <a:gd name="T23" fmla="*/ 0 h 274"/>
                <a:gd name="T24" fmla="*/ 13 w 172"/>
                <a:gd name="T25" fmla="*/ 0 h 274"/>
                <a:gd name="T26" fmla="*/ 13 w 172"/>
                <a:gd name="T27" fmla="*/ 0 h 274"/>
                <a:gd name="T28" fmla="*/ 14 w 172"/>
                <a:gd name="T29" fmla="*/ 0 h 274"/>
                <a:gd name="T30" fmla="*/ 15 w 172"/>
                <a:gd name="T31" fmla="*/ 0 h 274"/>
                <a:gd name="T32" fmla="*/ 17 w 172"/>
                <a:gd name="T33" fmla="*/ 0 h 274"/>
                <a:gd name="T34" fmla="*/ 17 w 172"/>
                <a:gd name="T35" fmla="*/ 0 h 274"/>
                <a:gd name="T36" fmla="*/ 19 w 172"/>
                <a:gd name="T37" fmla="*/ 0 h 274"/>
                <a:gd name="T38" fmla="*/ 19 w 172"/>
                <a:gd name="T39" fmla="*/ 0 h 274"/>
                <a:gd name="T40" fmla="*/ 19 w 172"/>
                <a:gd name="T41" fmla="*/ 0 h 274"/>
                <a:gd name="T42" fmla="*/ 21 w 172"/>
                <a:gd name="T43" fmla="*/ 0 h 274"/>
                <a:gd name="T44" fmla="*/ 22 w 172"/>
                <a:gd name="T45" fmla="*/ 0 h 274"/>
                <a:gd name="T46" fmla="*/ 24 w 172"/>
                <a:gd name="T47" fmla="*/ 0 h 274"/>
                <a:gd name="T48" fmla="*/ 24 w 172"/>
                <a:gd name="T49" fmla="*/ 0 h 274"/>
                <a:gd name="T50" fmla="*/ 24 w 172"/>
                <a:gd name="T51" fmla="*/ 0 h 274"/>
                <a:gd name="T52" fmla="*/ 26 w 172"/>
                <a:gd name="T53" fmla="*/ 0 h 274"/>
                <a:gd name="T54" fmla="*/ 27 w 172"/>
                <a:gd name="T55" fmla="*/ 0 h 274"/>
                <a:gd name="T56" fmla="*/ 27 w 172"/>
                <a:gd name="T57" fmla="*/ 0 h 274"/>
                <a:gd name="T58" fmla="*/ 29 w 172"/>
                <a:gd name="T59" fmla="*/ 0 h 274"/>
                <a:gd name="T60" fmla="*/ 30 w 172"/>
                <a:gd name="T61" fmla="*/ 0 h 274"/>
                <a:gd name="T62" fmla="*/ 30 w 172"/>
                <a:gd name="T63" fmla="*/ 0 h 274"/>
                <a:gd name="T64" fmla="*/ 32 w 172"/>
                <a:gd name="T65" fmla="*/ 0 h 274"/>
                <a:gd name="T66" fmla="*/ 33 w 172"/>
                <a:gd name="T67" fmla="*/ 0 h 274"/>
                <a:gd name="T68" fmla="*/ 34 w 172"/>
                <a:gd name="T69" fmla="*/ 0 h 274"/>
                <a:gd name="T70" fmla="*/ 35 w 172"/>
                <a:gd name="T71" fmla="*/ 0 h 274"/>
                <a:gd name="T72" fmla="*/ 36 w 172"/>
                <a:gd name="T73" fmla="*/ 0 h 274"/>
                <a:gd name="T74" fmla="*/ 37 w 172"/>
                <a:gd name="T75" fmla="*/ 0 h 274"/>
                <a:gd name="T76" fmla="*/ 38 w 172"/>
                <a:gd name="T77" fmla="*/ 0 h 274"/>
                <a:gd name="T78" fmla="*/ 39 w 172"/>
                <a:gd name="T79" fmla="*/ 0 h 274"/>
                <a:gd name="T80" fmla="*/ 39 w 172"/>
                <a:gd name="T81" fmla="*/ 0 h 274"/>
                <a:gd name="T82" fmla="*/ 40 w 172"/>
                <a:gd name="T83" fmla="*/ 0 h 27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72"/>
                <a:gd name="T127" fmla="*/ 0 h 274"/>
                <a:gd name="T128" fmla="*/ 172 w 172"/>
                <a:gd name="T129" fmla="*/ 274 h 27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72" h="274">
                  <a:moveTo>
                    <a:pt x="0" y="233"/>
                  </a:moveTo>
                  <a:lnTo>
                    <a:pt x="5" y="228"/>
                  </a:lnTo>
                  <a:lnTo>
                    <a:pt x="5" y="234"/>
                  </a:lnTo>
                  <a:lnTo>
                    <a:pt x="5" y="216"/>
                  </a:lnTo>
                  <a:lnTo>
                    <a:pt x="5" y="228"/>
                  </a:lnTo>
                  <a:lnTo>
                    <a:pt x="9" y="224"/>
                  </a:lnTo>
                  <a:lnTo>
                    <a:pt x="9" y="231"/>
                  </a:lnTo>
                  <a:lnTo>
                    <a:pt x="9" y="165"/>
                  </a:lnTo>
                  <a:lnTo>
                    <a:pt x="13" y="146"/>
                  </a:lnTo>
                  <a:lnTo>
                    <a:pt x="13" y="75"/>
                  </a:lnTo>
                  <a:lnTo>
                    <a:pt x="13" y="82"/>
                  </a:lnTo>
                  <a:lnTo>
                    <a:pt x="18" y="89"/>
                  </a:lnTo>
                  <a:lnTo>
                    <a:pt x="18" y="121"/>
                  </a:lnTo>
                  <a:lnTo>
                    <a:pt x="18" y="86"/>
                  </a:lnTo>
                  <a:lnTo>
                    <a:pt x="18" y="104"/>
                  </a:lnTo>
                  <a:lnTo>
                    <a:pt x="22" y="107"/>
                  </a:lnTo>
                  <a:lnTo>
                    <a:pt x="22" y="136"/>
                  </a:lnTo>
                  <a:lnTo>
                    <a:pt x="22" y="121"/>
                  </a:lnTo>
                  <a:lnTo>
                    <a:pt x="26" y="122"/>
                  </a:lnTo>
                  <a:lnTo>
                    <a:pt x="26" y="119"/>
                  </a:lnTo>
                  <a:lnTo>
                    <a:pt x="26" y="237"/>
                  </a:lnTo>
                  <a:lnTo>
                    <a:pt x="30" y="240"/>
                  </a:lnTo>
                  <a:lnTo>
                    <a:pt x="30" y="249"/>
                  </a:lnTo>
                  <a:lnTo>
                    <a:pt x="30" y="240"/>
                  </a:lnTo>
                  <a:lnTo>
                    <a:pt x="35" y="239"/>
                  </a:lnTo>
                  <a:lnTo>
                    <a:pt x="35" y="235"/>
                  </a:lnTo>
                  <a:lnTo>
                    <a:pt x="35" y="258"/>
                  </a:lnTo>
                  <a:lnTo>
                    <a:pt x="39" y="257"/>
                  </a:lnTo>
                  <a:lnTo>
                    <a:pt x="39" y="235"/>
                  </a:lnTo>
                  <a:lnTo>
                    <a:pt x="43" y="233"/>
                  </a:lnTo>
                  <a:lnTo>
                    <a:pt x="43" y="206"/>
                  </a:lnTo>
                  <a:lnTo>
                    <a:pt x="43" y="221"/>
                  </a:lnTo>
                  <a:lnTo>
                    <a:pt x="48" y="226"/>
                  </a:lnTo>
                  <a:lnTo>
                    <a:pt x="48" y="236"/>
                  </a:lnTo>
                  <a:lnTo>
                    <a:pt x="48" y="234"/>
                  </a:lnTo>
                  <a:lnTo>
                    <a:pt x="52" y="233"/>
                  </a:lnTo>
                  <a:lnTo>
                    <a:pt x="52" y="228"/>
                  </a:lnTo>
                  <a:lnTo>
                    <a:pt x="52" y="243"/>
                  </a:lnTo>
                  <a:lnTo>
                    <a:pt x="56" y="244"/>
                  </a:lnTo>
                  <a:lnTo>
                    <a:pt x="56" y="260"/>
                  </a:lnTo>
                  <a:lnTo>
                    <a:pt x="56" y="234"/>
                  </a:lnTo>
                  <a:lnTo>
                    <a:pt x="56" y="259"/>
                  </a:lnTo>
                  <a:lnTo>
                    <a:pt x="60" y="261"/>
                  </a:lnTo>
                  <a:lnTo>
                    <a:pt x="60" y="270"/>
                  </a:lnTo>
                  <a:lnTo>
                    <a:pt x="60" y="256"/>
                  </a:lnTo>
                  <a:lnTo>
                    <a:pt x="60" y="259"/>
                  </a:lnTo>
                  <a:lnTo>
                    <a:pt x="65" y="262"/>
                  </a:lnTo>
                  <a:lnTo>
                    <a:pt x="65" y="270"/>
                  </a:lnTo>
                  <a:lnTo>
                    <a:pt x="65" y="260"/>
                  </a:lnTo>
                  <a:lnTo>
                    <a:pt x="65" y="268"/>
                  </a:lnTo>
                  <a:lnTo>
                    <a:pt x="69" y="272"/>
                  </a:lnTo>
                  <a:lnTo>
                    <a:pt x="69" y="274"/>
                  </a:lnTo>
                  <a:lnTo>
                    <a:pt x="69" y="247"/>
                  </a:lnTo>
                  <a:lnTo>
                    <a:pt x="73" y="245"/>
                  </a:lnTo>
                  <a:lnTo>
                    <a:pt x="73" y="229"/>
                  </a:lnTo>
                  <a:lnTo>
                    <a:pt x="73" y="239"/>
                  </a:lnTo>
                  <a:lnTo>
                    <a:pt x="78" y="241"/>
                  </a:lnTo>
                  <a:lnTo>
                    <a:pt x="78" y="245"/>
                  </a:lnTo>
                  <a:lnTo>
                    <a:pt x="78" y="233"/>
                  </a:lnTo>
                  <a:lnTo>
                    <a:pt x="78" y="237"/>
                  </a:lnTo>
                  <a:lnTo>
                    <a:pt x="82" y="235"/>
                  </a:lnTo>
                  <a:lnTo>
                    <a:pt x="82" y="226"/>
                  </a:lnTo>
                  <a:lnTo>
                    <a:pt x="82" y="238"/>
                  </a:lnTo>
                  <a:lnTo>
                    <a:pt x="86" y="241"/>
                  </a:lnTo>
                  <a:lnTo>
                    <a:pt x="86" y="244"/>
                  </a:lnTo>
                  <a:lnTo>
                    <a:pt x="86" y="163"/>
                  </a:lnTo>
                  <a:lnTo>
                    <a:pt x="90" y="158"/>
                  </a:lnTo>
                  <a:lnTo>
                    <a:pt x="90" y="115"/>
                  </a:lnTo>
                  <a:lnTo>
                    <a:pt x="95" y="114"/>
                  </a:lnTo>
                  <a:lnTo>
                    <a:pt x="95" y="74"/>
                  </a:lnTo>
                  <a:lnTo>
                    <a:pt x="95" y="75"/>
                  </a:lnTo>
                  <a:lnTo>
                    <a:pt x="99" y="79"/>
                  </a:lnTo>
                  <a:lnTo>
                    <a:pt x="99" y="71"/>
                  </a:lnTo>
                  <a:lnTo>
                    <a:pt x="99" y="130"/>
                  </a:lnTo>
                  <a:lnTo>
                    <a:pt x="103" y="128"/>
                  </a:lnTo>
                  <a:lnTo>
                    <a:pt x="103" y="134"/>
                  </a:lnTo>
                  <a:lnTo>
                    <a:pt x="103" y="121"/>
                  </a:lnTo>
                  <a:lnTo>
                    <a:pt x="103" y="126"/>
                  </a:lnTo>
                  <a:lnTo>
                    <a:pt x="108" y="128"/>
                  </a:lnTo>
                  <a:lnTo>
                    <a:pt x="108" y="138"/>
                  </a:lnTo>
                  <a:lnTo>
                    <a:pt x="108" y="113"/>
                  </a:lnTo>
                  <a:lnTo>
                    <a:pt x="112" y="113"/>
                  </a:lnTo>
                  <a:lnTo>
                    <a:pt x="112" y="75"/>
                  </a:lnTo>
                  <a:lnTo>
                    <a:pt x="112" y="85"/>
                  </a:lnTo>
                  <a:lnTo>
                    <a:pt x="116" y="89"/>
                  </a:lnTo>
                  <a:lnTo>
                    <a:pt x="116" y="90"/>
                  </a:lnTo>
                  <a:lnTo>
                    <a:pt x="116" y="7"/>
                  </a:lnTo>
                  <a:lnTo>
                    <a:pt x="120" y="1"/>
                  </a:lnTo>
                  <a:lnTo>
                    <a:pt x="120" y="32"/>
                  </a:lnTo>
                  <a:lnTo>
                    <a:pt x="120" y="0"/>
                  </a:lnTo>
                  <a:lnTo>
                    <a:pt x="120" y="28"/>
                  </a:lnTo>
                  <a:lnTo>
                    <a:pt x="125" y="30"/>
                  </a:lnTo>
                  <a:lnTo>
                    <a:pt x="125" y="16"/>
                  </a:lnTo>
                  <a:lnTo>
                    <a:pt x="125" y="58"/>
                  </a:lnTo>
                  <a:lnTo>
                    <a:pt x="129" y="59"/>
                  </a:lnTo>
                  <a:lnTo>
                    <a:pt x="129" y="54"/>
                  </a:lnTo>
                  <a:lnTo>
                    <a:pt x="129" y="115"/>
                  </a:lnTo>
                  <a:lnTo>
                    <a:pt x="133" y="122"/>
                  </a:lnTo>
                  <a:lnTo>
                    <a:pt x="133" y="192"/>
                  </a:lnTo>
                  <a:lnTo>
                    <a:pt x="138" y="198"/>
                  </a:lnTo>
                  <a:lnTo>
                    <a:pt x="138" y="216"/>
                  </a:lnTo>
                  <a:lnTo>
                    <a:pt x="138" y="195"/>
                  </a:lnTo>
                  <a:lnTo>
                    <a:pt x="138" y="216"/>
                  </a:lnTo>
                  <a:lnTo>
                    <a:pt x="142" y="218"/>
                  </a:lnTo>
                  <a:lnTo>
                    <a:pt x="142" y="216"/>
                  </a:lnTo>
                  <a:lnTo>
                    <a:pt x="142" y="240"/>
                  </a:lnTo>
                  <a:lnTo>
                    <a:pt x="146" y="244"/>
                  </a:lnTo>
                  <a:lnTo>
                    <a:pt x="146" y="246"/>
                  </a:lnTo>
                  <a:lnTo>
                    <a:pt x="146" y="205"/>
                  </a:lnTo>
                  <a:lnTo>
                    <a:pt x="146" y="206"/>
                  </a:lnTo>
                  <a:lnTo>
                    <a:pt x="150" y="205"/>
                  </a:lnTo>
                  <a:lnTo>
                    <a:pt x="150" y="210"/>
                  </a:lnTo>
                  <a:lnTo>
                    <a:pt x="150" y="196"/>
                  </a:lnTo>
                  <a:lnTo>
                    <a:pt x="155" y="197"/>
                  </a:lnTo>
                  <a:lnTo>
                    <a:pt x="155" y="176"/>
                  </a:lnTo>
                  <a:lnTo>
                    <a:pt x="155" y="188"/>
                  </a:lnTo>
                  <a:lnTo>
                    <a:pt x="159" y="186"/>
                  </a:lnTo>
                  <a:lnTo>
                    <a:pt x="159" y="161"/>
                  </a:lnTo>
                  <a:lnTo>
                    <a:pt x="159" y="209"/>
                  </a:lnTo>
                  <a:lnTo>
                    <a:pt x="163" y="209"/>
                  </a:lnTo>
                  <a:lnTo>
                    <a:pt x="163" y="218"/>
                  </a:lnTo>
                  <a:lnTo>
                    <a:pt x="163" y="205"/>
                  </a:lnTo>
                  <a:lnTo>
                    <a:pt x="163" y="214"/>
                  </a:lnTo>
                  <a:lnTo>
                    <a:pt x="168" y="209"/>
                  </a:lnTo>
                  <a:lnTo>
                    <a:pt x="168" y="220"/>
                  </a:lnTo>
                  <a:lnTo>
                    <a:pt x="168" y="198"/>
                  </a:lnTo>
                  <a:lnTo>
                    <a:pt x="168" y="218"/>
                  </a:lnTo>
                  <a:lnTo>
                    <a:pt x="172" y="212"/>
                  </a:lnTo>
                </a:path>
              </a:pathLst>
            </a:custGeom>
            <a:noFill/>
            <a:ln w="1905">
              <a:solidFill>
                <a:schemeClr val="tx1"/>
              </a:solidFill>
              <a:round/>
              <a:headEnd/>
              <a:tailEnd/>
            </a:ln>
          </p:spPr>
          <p:txBody>
            <a:bodyPr/>
            <a:lstStyle/>
            <a:p>
              <a:endParaRPr lang="en-US"/>
            </a:p>
          </p:txBody>
        </p:sp>
        <p:sp>
          <p:nvSpPr>
            <p:cNvPr id="35" name="Freeform 83"/>
            <p:cNvSpPr>
              <a:spLocks/>
            </p:cNvSpPr>
            <p:nvPr/>
          </p:nvSpPr>
          <p:spPr bwMode="auto">
            <a:xfrm>
              <a:off x="6017231" y="2763265"/>
              <a:ext cx="577921" cy="587310"/>
            </a:xfrm>
            <a:custGeom>
              <a:avLst/>
              <a:gdLst>
                <a:gd name="T0" fmla="*/ 0 w 167"/>
                <a:gd name="T1" fmla="*/ 0 h 270"/>
                <a:gd name="T2" fmla="*/ 4 w 167"/>
                <a:gd name="T3" fmla="*/ 0 h 270"/>
                <a:gd name="T4" fmla="*/ 4 w 167"/>
                <a:gd name="T5" fmla="*/ 0 h 270"/>
                <a:gd name="T6" fmla="*/ 4 w 167"/>
                <a:gd name="T7" fmla="*/ 0 h 270"/>
                <a:gd name="T8" fmla="*/ 4 w 167"/>
                <a:gd name="T9" fmla="*/ 0 h 270"/>
                <a:gd name="T10" fmla="*/ 6 w 167"/>
                <a:gd name="T11" fmla="*/ 0 h 270"/>
                <a:gd name="T12" fmla="*/ 6 w 167"/>
                <a:gd name="T13" fmla="*/ 0 h 270"/>
                <a:gd name="T14" fmla="*/ 8 w 167"/>
                <a:gd name="T15" fmla="*/ 0 h 270"/>
                <a:gd name="T16" fmla="*/ 9 w 167"/>
                <a:gd name="T17" fmla="*/ 0 h 270"/>
                <a:gd name="T18" fmla="*/ 10 w 167"/>
                <a:gd name="T19" fmla="*/ 0 h 270"/>
                <a:gd name="T20" fmla="*/ 11 w 167"/>
                <a:gd name="T21" fmla="*/ 0 h 270"/>
                <a:gd name="T22" fmla="*/ 11 w 167"/>
                <a:gd name="T23" fmla="*/ 0 h 270"/>
                <a:gd name="T24" fmla="*/ 12 w 167"/>
                <a:gd name="T25" fmla="*/ 0 h 270"/>
                <a:gd name="T26" fmla="*/ 13 w 167"/>
                <a:gd name="T27" fmla="*/ 0 h 270"/>
                <a:gd name="T28" fmla="*/ 13 w 167"/>
                <a:gd name="T29" fmla="*/ 0 h 270"/>
                <a:gd name="T30" fmla="*/ 15 w 167"/>
                <a:gd name="T31" fmla="*/ 0 h 270"/>
                <a:gd name="T32" fmla="*/ 15 w 167"/>
                <a:gd name="T33" fmla="*/ 0 h 270"/>
                <a:gd name="T34" fmla="*/ 16 w 167"/>
                <a:gd name="T35" fmla="*/ 0 h 270"/>
                <a:gd name="T36" fmla="*/ 17 w 167"/>
                <a:gd name="T37" fmla="*/ 0 h 270"/>
                <a:gd name="T38" fmla="*/ 18 w 167"/>
                <a:gd name="T39" fmla="*/ 0 h 270"/>
                <a:gd name="T40" fmla="*/ 19 w 167"/>
                <a:gd name="T41" fmla="*/ 0 h 270"/>
                <a:gd name="T42" fmla="*/ 20 w 167"/>
                <a:gd name="T43" fmla="*/ 0 h 270"/>
                <a:gd name="T44" fmla="*/ 21 w 167"/>
                <a:gd name="T45" fmla="*/ 0 h 270"/>
                <a:gd name="T46" fmla="*/ 22 w 167"/>
                <a:gd name="T47" fmla="*/ 0 h 270"/>
                <a:gd name="T48" fmla="*/ 23 w 167"/>
                <a:gd name="T49" fmla="*/ 0 h 270"/>
                <a:gd name="T50" fmla="*/ 24 w 167"/>
                <a:gd name="T51" fmla="*/ 0 h 270"/>
                <a:gd name="T52" fmla="*/ 26 w 167"/>
                <a:gd name="T53" fmla="*/ 0 h 270"/>
                <a:gd name="T54" fmla="*/ 26 w 167"/>
                <a:gd name="T55" fmla="*/ 0 h 270"/>
                <a:gd name="T56" fmla="*/ 26 w 167"/>
                <a:gd name="T57" fmla="*/ 0 h 270"/>
                <a:gd name="T58" fmla="*/ 29 w 167"/>
                <a:gd name="T59" fmla="*/ 0 h 270"/>
                <a:gd name="T60" fmla="*/ 29 w 167"/>
                <a:gd name="T61" fmla="*/ 0 h 270"/>
                <a:gd name="T62" fmla="*/ 30 w 167"/>
                <a:gd name="T63" fmla="*/ 0 h 270"/>
                <a:gd name="T64" fmla="*/ 31 w 167"/>
                <a:gd name="T65" fmla="*/ 0 h 270"/>
                <a:gd name="T66" fmla="*/ 32 w 167"/>
                <a:gd name="T67" fmla="*/ 0 h 270"/>
                <a:gd name="T68" fmla="*/ 32 w 167"/>
                <a:gd name="T69" fmla="*/ 0 h 270"/>
                <a:gd name="T70" fmla="*/ 34 w 167"/>
                <a:gd name="T71" fmla="*/ 0 h 270"/>
                <a:gd name="T72" fmla="*/ 36 w 167"/>
                <a:gd name="T73" fmla="*/ 0 h 270"/>
                <a:gd name="T74" fmla="*/ 36 w 167"/>
                <a:gd name="T75" fmla="*/ 0 h 270"/>
                <a:gd name="T76" fmla="*/ 37 w 167"/>
                <a:gd name="T77" fmla="*/ 0 h 270"/>
                <a:gd name="T78" fmla="*/ 39 w 167"/>
                <a:gd name="T79" fmla="*/ 0 h 270"/>
                <a:gd name="T80" fmla="*/ 40 w 167"/>
                <a:gd name="T81" fmla="*/ 0 h 270"/>
                <a:gd name="T82" fmla="*/ 40 w 167"/>
                <a:gd name="T83" fmla="*/ 0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67"/>
                <a:gd name="T127" fmla="*/ 0 h 270"/>
                <a:gd name="T128" fmla="*/ 167 w 167"/>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67" h="270">
                  <a:moveTo>
                    <a:pt x="0" y="173"/>
                  </a:moveTo>
                  <a:lnTo>
                    <a:pt x="0" y="173"/>
                  </a:lnTo>
                  <a:lnTo>
                    <a:pt x="0" y="155"/>
                  </a:lnTo>
                  <a:lnTo>
                    <a:pt x="4" y="153"/>
                  </a:lnTo>
                  <a:lnTo>
                    <a:pt x="4" y="84"/>
                  </a:lnTo>
                  <a:lnTo>
                    <a:pt x="4" y="86"/>
                  </a:lnTo>
                  <a:lnTo>
                    <a:pt x="8" y="87"/>
                  </a:lnTo>
                  <a:lnTo>
                    <a:pt x="8" y="44"/>
                  </a:lnTo>
                  <a:lnTo>
                    <a:pt x="13" y="41"/>
                  </a:lnTo>
                  <a:lnTo>
                    <a:pt x="13" y="66"/>
                  </a:lnTo>
                  <a:lnTo>
                    <a:pt x="13" y="33"/>
                  </a:lnTo>
                  <a:lnTo>
                    <a:pt x="13" y="45"/>
                  </a:lnTo>
                  <a:lnTo>
                    <a:pt x="17" y="37"/>
                  </a:lnTo>
                  <a:lnTo>
                    <a:pt x="17" y="33"/>
                  </a:lnTo>
                  <a:lnTo>
                    <a:pt x="17" y="99"/>
                  </a:lnTo>
                  <a:lnTo>
                    <a:pt x="21" y="111"/>
                  </a:lnTo>
                  <a:lnTo>
                    <a:pt x="21" y="173"/>
                  </a:lnTo>
                  <a:lnTo>
                    <a:pt x="26" y="178"/>
                  </a:lnTo>
                  <a:lnTo>
                    <a:pt x="26" y="187"/>
                  </a:lnTo>
                  <a:lnTo>
                    <a:pt x="26" y="170"/>
                  </a:lnTo>
                  <a:lnTo>
                    <a:pt x="26" y="185"/>
                  </a:lnTo>
                  <a:lnTo>
                    <a:pt x="30" y="190"/>
                  </a:lnTo>
                  <a:lnTo>
                    <a:pt x="30" y="209"/>
                  </a:lnTo>
                  <a:lnTo>
                    <a:pt x="30" y="187"/>
                  </a:lnTo>
                  <a:lnTo>
                    <a:pt x="30" y="201"/>
                  </a:lnTo>
                  <a:lnTo>
                    <a:pt x="34" y="206"/>
                  </a:lnTo>
                  <a:lnTo>
                    <a:pt x="34" y="186"/>
                  </a:lnTo>
                  <a:lnTo>
                    <a:pt x="34" y="189"/>
                  </a:lnTo>
                  <a:lnTo>
                    <a:pt x="38" y="187"/>
                  </a:lnTo>
                  <a:lnTo>
                    <a:pt x="38" y="189"/>
                  </a:lnTo>
                  <a:lnTo>
                    <a:pt x="38" y="167"/>
                  </a:lnTo>
                  <a:lnTo>
                    <a:pt x="38" y="171"/>
                  </a:lnTo>
                  <a:lnTo>
                    <a:pt x="43" y="169"/>
                  </a:lnTo>
                  <a:lnTo>
                    <a:pt x="43" y="186"/>
                  </a:lnTo>
                  <a:lnTo>
                    <a:pt x="43" y="147"/>
                  </a:lnTo>
                  <a:lnTo>
                    <a:pt x="43" y="148"/>
                  </a:lnTo>
                  <a:lnTo>
                    <a:pt x="47" y="147"/>
                  </a:lnTo>
                  <a:lnTo>
                    <a:pt x="47" y="142"/>
                  </a:lnTo>
                  <a:lnTo>
                    <a:pt x="47" y="160"/>
                  </a:lnTo>
                  <a:lnTo>
                    <a:pt x="51" y="166"/>
                  </a:lnTo>
                  <a:lnTo>
                    <a:pt x="51" y="179"/>
                  </a:lnTo>
                  <a:lnTo>
                    <a:pt x="51" y="165"/>
                  </a:lnTo>
                  <a:lnTo>
                    <a:pt x="51" y="176"/>
                  </a:lnTo>
                  <a:lnTo>
                    <a:pt x="56" y="179"/>
                  </a:lnTo>
                  <a:lnTo>
                    <a:pt x="56" y="199"/>
                  </a:lnTo>
                  <a:lnTo>
                    <a:pt x="56" y="177"/>
                  </a:lnTo>
                  <a:lnTo>
                    <a:pt x="56" y="191"/>
                  </a:lnTo>
                  <a:lnTo>
                    <a:pt x="60" y="189"/>
                  </a:lnTo>
                  <a:lnTo>
                    <a:pt x="60" y="208"/>
                  </a:lnTo>
                  <a:lnTo>
                    <a:pt x="60" y="187"/>
                  </a:lnTo>
                  <a:lnTo>
                    <a:pt x="60" y="205"/>
                  </a:lnTo>
                  <a:lnTo>
                    <a:pt x="64" y="207"/>
                  </a:lnTo>
                  <a:lnTo>
                    <a:pt x="64" y="248"/>
                  </a:lnTo>
                  <a:lnTo>
                    <a:pt x="64" y="247"/>
                  </a:lnTo>
                  <a:lnTo>
                    <a:pt x="68" y="248"/>
                  </a:lnTo>
                  <a:lnTo>
                    <a:pt x="68" y="251"/>
                  </a:lnTo>
                  <a:lnTo>
                    <a:pt x="68" y="241"/>
                  </a:lnTo>
                  <a:lnTo>
                    <a:pt x="68" y="250"/>
                  </a:lnTo>
                  <a:lnTo>
                    <a:pt x="73" y="244"/>
                  </a:lnTo>
                  <a:lnTo>
                    <a:pt x="73" y="253"/>
                  </a:lnTo>
                  <a:lnTo>
                    <a:pt x="73" y="232"/>
                  </a:lnTo>
                  <a:lnTo>
                    <a:pt x="73" y="249"/>
                  </a:lnTo>
                  <a:lnTo>
                    <a:pt x="77" y="249"/>
                  </a:lnTo>
                  <a:lnTo>
                    <a:pt x="77" y="250"/>
                  </a:lnTo>
                  <a:lnTo>
                    <a:pt x="77" y="84"/>
                  </a:lnTo>
                  <a:lnTo>
                    <a:pt x="81" y="82"/>
                  </a:lnTo>
                  <a:lnTo>
                    <a:pt x="81" y="24"/>
                  </a:lnTo>
                  <a:lnTo>
                    <a:pt x="86" y="30"/>
                  </a:lnTo>
                  <a:lnTo>
                    <a:pt x="86" y="34"/>
                  </a:lnTo>
                  <a:lnTo>
                    <a:pt x="86" y="9"/>
                  </a:lnTo>
                  <a:lnTo>
                    <a:pt x="90" y="10"/>
                  </a:lnTo>
                  <a:lnTo>
                    <a:pt x="90" y="35"/>
                  </a:lnTo>
                  <a:lnTo>
                    <a:pt x="90" y="0"/>
                  </a:lnTo>
                  <a:lnTo>
                    <a:pt x="90" y="3"/>
                  </a:lnTo>
                  <a:lnTo>
                    <a:pt x="94" y="11"/>
                  </a:lnTo>
                  <a:lnTo>
                    <a:pt x="94" y="63"/>
                  </a:lnTo>
                  <a:lnTo>
                    <a:pt x="98" y="64"/>
                  </a:lnTo>
                  <a:lnTo>
                    <a:pt x="98" y="89"/>
                  </a:lnTo>
                  <a:lnTo>
                    <a:pt x="98" y="61"/>
                  </a:lnTo>
                  <a:lnTo>
                    <a:pt x="98" y="86"/>
                  </a:lnTo>
                  <a:lnTo>
                    <a:pt x="103" y="87"/>
                  </a:lnTo>
                  <a:lnTo>
                    <a:pt x="103" y="115"/>
                  </a:lnTo>
                  <a:lnTo>
                    <a:pt x="103" y="85"/>
                  </a:lnTo>
                  <a:lnTo>
                    <a:pt x="103" y="112"/>
                  </a:lnTo>
                  <a:lnTo>
                    <a:pt x="107" y="108"/>
                  </a:lnTo>
                  <a:lnTo>
                    <a:pt x="107" y="102"/>
                  </a:lnTo>
                  <a:lnTo>
                    <a:pt x="107" y="186"/>
                  </a:lnTo>
                  <a:lnTo>
                    <a:pt x="111" y="188"/>
                  </a:lnTo>
                  <a:lnTo>
                    <a:pt x="111" y="216"/>
                  </a:lnTo>
                  <a:lnTo>
                    <a:pt x="116" y="218"/>
                  </a:lnTo>
                  <a:lnTo>
                    <a:pt x="116" y="220"/>
                  </a:lnTo>
                  <a:lnTo>
                    <a:pt x="116" y="213"/>
                  </a:lnTo>
                  <a:lnTo>
                    <a:pt x="116" y="218"/>
                  </a:lnTo>
                  <a:lnTo>
                    <a:pt x="120" y="217"/>
                  </a:lnTo>
                  <a:lnTo>
                    <a:pt x="120" y="194"/>
                  </a:lnTo>
                  <a:lnTo>
                    <a:pt x="124" y="192"/>
                  </a:lnTo>
                  <a:lnTo>
                    <a:pt x="124" y="169"/>
                  </a:lnTo>
                  <a:lnTo>
                    <a:pt x="124" y="177"/>
                  </a:lnTo>
                  <a:lnTo>
                    <a:pt x="128" y="175"/>
                  </a:lnTo>
                  <a:lnTo>
                    <a:pt x="128" y="198"/>
                  </a:lnTo>
                  <a:lnTo>
                    <a:pt x="128" y="194"/>
                  </a:lnTo>
                  <a:lnTo>
                    <a:pt x="133" y="196"/>
                  </a:lnTo>
                  <a:lnTo>
                    <a:pt x="133" y="202"/>
                  </a:lnTo>
                  <a:lnTo>
                    <a:pt x="133" y="191"/>
                  </a:lnTo>
                  <a:lnTo>
                    <a:pt x="133" y="192"/>
                  </a:lnTo>
                  <a:lnTo>
                    <a:pt x="137" y="194"/>
                  </a:lnTo>
                  <a:lnTo>
                    <a:pt x="137" y="187"/>
                  </a:lnTo>
                  <a:lnTo>
                    <a:pt x="137" y="259"/>
                  </a:lnTo>
                  <a:lnTo>
                    <a:pt x="141" y="260"/>
                  </a:lnTo>
                  <a:lnTo>
                    <a:pt x="141" y="270"/>
                  </a:lnTo>
                  <a:lnTo>
                    <a:pt x="141" y="259"/>
                  </a:lnTo>
                  <a:lnTo>
                    <a:pt x="141" y="266"/>
                  </a:lnTo>
                  <a:lnTo>
                    <a:pt x="146" y="261"/>
                  </a:lnTo>
                  <a:lnTo>
                    <a:pt x="146" y="251"/>
                  </a:lnTo>
                  <a:lnTo>
                    <a:pt x="146" y="261"/>
                  </a:lnTo>
                  <a:lnTo>
                    <a:pt x="150" y="263"/>
                  </a:lnTo>
                  <a:lnTo>
                    <a:pt x="150" y="205"/>
                  </a:lnTo>
                  <a:lnTo>
                    <a:pt x="154" y="195"/>
                  </a:lnTo>
                  <a:lnTo>
                    <a:pt x="154" y="87"/>
                  </a:lnTo>
                  <a:lnTo>
                    <a:pt x="158" y="86"/>
                  </a:lnTo>
                  <a:lnTo>
                    <a:pt x="158" y="106"/>
                  </a:lnTo>
                  <a:lnTo>
                    <a:pt x="158" y="46"/>
                  </a:lnTo>
                  <a:lnTo>
                    <a:pt x="163" y="41"/>
                  </a:lnTo>
                  <a:lnTo>
                    <a:pt x="163" y="62"/>
                  </a:lnTo>
                  <a:lnTo>
                    <a:pt x="163" y="39"/>
                  </a:lnTo>
                  <a:lnTo>
                    <a:pt x="163" y="47"/>
                  </a:lnTo>
                  <a:lnTo>
                    <a:pt x="167" y="54"/>
                  </a:lnTo>
                </a:path>
              </a:pathLst>
            </a:custGeom>
            <a:noFill/>
            <a:ln w="1905">
              <a:solidFill>
                <a:schemeClr val="tx1"/>
              </a:solidFill>
              <a:round/>
              <a:headEnd/>
              <a:tailEnd/>
            </a:ln>
          </p:spPr>
          <p:txBody>
            <a:bodyPr/>
            <a:lstStyle/>
            <a:p>
              <a:endParaRPr lang="en-US"/>
            </a:p>
          </p:txBody>
        </p:sp>
        <p:sp>
          <p:nvSpPr>
            <p:cNvPr id="36" name="Freeform 84"/>
            <p:cNvSpPr>
              <a:spLocks/>
            </p:cNvSpPr>
            <p:nvPr/>
          </p:nvSpPr>
          <p:spPr bwMode="auto">
            <a:xfrm>
              <a:off x="6595152" y="2632752"/>
              <a:ext cx="577921" cy="717823"/>
            </a:xfrm>
            <a:custGeom>
              <a:avLst/>
              <a:gdLst>
                <a:gd name="T0" fmla="*/ 0 w 167"/>
                <a:gd name="T1" fmla="*/ 0 h 330"/>
                <a:gd name="T2" fmla="*/ 4 w 167"/>
                <a:gd name="T3" fmla="*/ 0 h 330"/>
                <a:gd name="T4" fmla="*/ 4 w 167"/>
                <a:gd name="T5" fmla="*/ 0 h 330"/>
                <a:gd name="T6" fmla="*/ 4 w 167"/>
                <a:gd name="T7" fmla="*/ 0 h 330"/>
                <a:gd name="T8" fmla="*/ 4 w 167"/>
                <a:gd name="T9" fmla="*/ 0 h 330"/>
                <a:gd name="T10" fmla="*/ 4 w 167"/>
                <a:gd name="T11" fmla="*/ 0 h 330"/>
                <a:gd name="T12" fmla="*/ 4 w 167"/>
                <a:gd name="T13" fmla="*/ 0 h 330"/>
                <a:gd name="T14" fmla="*/ 6 w 167"/>
                <a:gd name="T15" fmla="*/ 0 h 330"/>
                <a:gd name="T16" fmla="*/ 9 w 167"/>
                <a:gd name="T17" fmla="*/ 0 h 330"/>
                <a:gd name="T18" fmla="*/ 10 w 167"/>
                <a:gd name="T19" fmla="*/ 0 h 330"/>
                <a:gd name="T20" fmla="*/ 10 w 167"/>
                <a:gd name="T21" fmla="*/ 0 h 330"/>
                <a:gd name="T22" fmla="*/ 11 w 167"/>
                <a:gd name="T23" fmla="*/ 0 h 330"/>
                <a:gd name="T24" fmla="*/ 12 w 167"/>
                <a:gd name="T25" fmla="*/ 0 h 330"/>
                <a:gd name="T26" fmla="*/ 13 w 167"/>
                <a:gd name="T27" fmla="*/ 0 h 330"/>
                <a:gd name="T28" fmla="*/ 13 w 167"/>
                <a:gd name="T29" fmla="*/ 0 h 330"/>
                <a:gd name="T30" fmla="*/ 15 w 167"/>
                <a:gd name="T31" fmla="*/ 0 h 330"/>
                <a:gd name="T32" fmla="*/ 16 w 167"/>
                <a:gd name="T33" fmla="*/ 0 h 330"/>
                <a:gd name="T34" fmla="*/ 17 w 167"/>
                <a:gd name="T35" fmla="*/ 0 h 330"/>
                <a:gd name="T36" fmla="*/ 17 w 167"/>
                <a:gd name="T37" fmla="*/ 0 h 330"/>
                <a:gd name="T38" fmla="*/ 18 w 167"/>
                <a:gd name="T39" fmla="*/ 0 h 330"/>
                <a:gd name="T40" fmla="*/ 20 w 167"/>
                <a:gd name="T41" fmla="*/ 0 h 330"/>
                <a:gd name="T42" fmla="*/ 21 w 167"/>
                <a:gd name="T43" fmla="*/ 0 h 330"/>
                <a:gd name="T44" fmla="*/ 22 w 167"/>
                <a:gd name="T45" fmla="*/ 0 h 330"/>
                <a:gd name="T46" fmla="*/ 23 w 167"/>
                <a:gd name="T47" fmla="*/ 0 h 330"/>
                <a:gd name="T48" fmla="*/ 25 w 167"/>
                <a:gd name="T49" fmla="*/ 0 h 330"/>
                <a:gd name="T50" fmla="*/ 25 w 167"/>
                <a:gd name="T51" fmla="*/ 0 h 330"/>
                <a:gd name="T52" fmla="*/ 26 w 167"/>
                <a:gd name="T53" fmla="*/ 0 h 330"/>
                <a:gd name="T54" fmla="*/ 26 w 167"/>
                <a:gd name="T55" fmla="*/ 0 h 330"/>
                <a:gd name="T56" fmla="*/ 28 w 167"/>
                <a:gd name="T57" fmla="*/ 0 h 330"/>
                <a:gd name="T58" fmla="*/ 29 w 167"/>
                <a:gd name="T59" fmla="*/ 0 h 330"/>
                <a:gd name="T60" fmla="*/ 30 w 167"/>
                <a:gd name="T61" fmla="*/ 0 h 330"/>
                <a:gd name="T62" fmla="*/ 31 w 167"/>
                <a:gd name="T63" fmla="*/ 0 h 330"/>
                <a:gd name="T64" fmla="*/ 32 w 167"/>
                <a:gd name="T65" fmla="*/ 0 h 330"/>
                <a:gd name="T66" fmla="*/ 32 w 167"/>
                <a:gd name="T67" fmla="*/ 0 h 330"/>
                <a:gd name="T68" fmla="*/ 34 w 167"/>
                <a:gd name="T69" fmla="*/ 0 h 330"/>
                <a:gd name="T70" fmla="*/ 36 w 167"/>
                <a:gd name="T71" fmla="*/ 0 h 330"/>
                <a:gd name="T72" fmla="*/ 36 w 167"/>
                <a:gd name="T73" fmla="*/ 0 h 330"/>
                <a:gd name="T74" fmla="*/ 36 w 167"/>
                <a:gd name="T75" fmla="*/ 0 h 330"/>
                <a:gd name="T76" fmla="*/ 37 w 167"/>
                <a:gd name="T77" fmla="*/ 0 h 330"/>
                <a:gd name="T78" fmla="*/ 40 w 167"/>
                <a:gd name="T79" fmla="*/ 0 h 330"/>
                <a:gd name="T80" fmla="*/ 40 w 167"/>
                <a:gd name="T81" fmla="*/ 0 h 330"/>
                <a:gd name="T82" fmla="*/ 40 w 167"/>
                <a:gd name="T83" fmla="*/ 0 h 33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67"/>
                <a:gd name="T127" fmla="*/ 0 h 330"/>
                <a:gd name="T128" fmla="*/ 167 w 167"/>
                <a:gd name="T129" fmla="*/ 330 h 33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67" h="330">
                  <a:moveTo>
                    <a:pt x="0" y="116"/>
                  </a:moveTo>
                  <a:lnTo>
                    <a:pt x="0" y="202"/>
                  </a:lnTo>
                  <a:lnTo>
                    <a:pt x="0" y="106"/>
                  </a:lnTo>
                  <a:lnTo>
                    <a:pt x="0" y="200"/>
                  </a:lnTo>
                  <a:lnTo>
                    <a:pt x="4" y="204"/>
                  </a:lnTo>
                  <a:lnTo>
                    <a:pt x="4" y="248"/>
                  </a:lnTo>
                  <a:lnTo>
                    <a:pt x="4" y="246"/>
                  </a:lnTo>
                  <a:lnTo>
                    <a:pt x="9" y="250"/>
                  </a:lnTo>
                  <a:lnTo>
                    <a:pt x="9" y="261"/>
                  </a:lnTo>
                  <a:lnTo>
                    <a:pt x="9" y="246"/>
                  </a:lnTo>
                  <a:lnTo>
                    <a:pt x="9" y="254"/>
                  </a:lnTo>
                  <a:lnTo>
                    <a:pt x="13" y="256"/>
                  </a:lnTo>
                  <a:lnTo>
                    <a:pt x="13" y="279"/>
                  </a:lnTo>
                  <a:lnTo>
                    <a:pt x="13" y="243"/>
                  </a:lnTo>
                  <a:lnTo>
                    <a:pt x="17" y="240"/>
                  </a:lnTo>
                  <a:lnTo>
                    <a:pt x="17" y="241"/>
                  </a:lnTo>
                  <a:lnTo>
                    <a:pt x="17" y="219"/>
                  </a:lnTo>
                  <a:lnTo>
                    <a:pt x="17" y="228"/>
                  </a:lnTo>
                  <a:lnTo>
                    <a:pt x="21" y="228"/>
                  </a:lnTo>
                  <a:lnTo>
                    <a:pt x="21" y="244"/>
                  </a:lnTo>
                  <a:lnTo>
                    <a:pt x="21" y="225"/>
                  </a:lnTo>
                  <a:lnTo>
                    <a:pt x="21" y="244"/>
                  </a:lnTo>
                  <a:lnTo>
                    <a:pt x="26" y="240"/>
                  </a:lnTo>
                  <a:lnTo>
                    <a:pt x="26" y="267"/>
                  </a:lnTo>
                  <a:lnTo>
                    <a:pt x="30" y="264"/>
                  </a:lnTo>
                  <a:lnTo>
                    <a:pt x="30" y="212"/>
                  </a:lnTo>
                  <a:lnTo>
                    <a:pt x="34" y="210"/>
                  </a:lnTo>
                  <a:lnTo>
                    <a:pt x="34" y="178"/>
                  </a:lnTo>
                  <a:lnTo>
                    <a:pt x="34" y="182"/>
                  </a:lnTo>
                  <a:lnTo>
                    <a:pt x="39" y="184"/>
                  </a:lnTo>
                  <a:lnTo>
                    <a:pt x="39" y="191"/>
                  </a:lnTo>
                  <a:lnTo>
                    <a:pt x="39" y="176"/>
                  </a:lnTo>
                  <a:lnTo>
                    <a:pt x="39" y="177"/>
                  </a:lnTo>
                  <a:lnTo>
                    <a:pt x="43" y="178"/>
                  </a:lnTo>
                  <a:lnTo>
                    <a:pt x="43" y="169"/>
                  </a:lnTo>
                  <a:lnTo>
                    <a:pt x="43" y="222"/>
                  </a:lnTo>
                  <a:lnTo>
                    <a:pt x="47" y="228"/>
                  </a:lnTo>
                  <a:lnTo>
                    <a:pt x="47" y="249"/>
                  </a:lnTo>
                  <a:lnTo>
                    <a:pt x="47" y="239"/>
                  </a:lnTo>
                  <a:lnTo>
                    <a:pt x="51" y="237"/>
                  </a:lnTo>
                  <a:lnTo>
                    <a:pt x="51" y="229"/>
                  </a:lnTo>
                  <a:lnTo>
                    <a:pt x="51" y="247"/>
                  </a:lnTo>
                  <a:lnTo>
                    <a:pt x="56" y="248"/>
                  </a:lnTo>
                  <a:lnTo>
                    <a:pt x="56" y="252"/>
                  </a:lnTo>
                  <a:lnTo>
                    <a:pt x="56" y="228"/>
                  </a:lnTo>
                  <a:lnTo>
                    <a:pt x="56" y="232"/>
                  </a:lnTo>
                  <a:lnTo>
                    <a:pt x="60" y="240"/>
                  </a:lnTo>
                  <a:lnTo>
                    <a:pt x="60" y="246"/>
                  </a:lnTo>
                  <a:lnTo>
                    <a:pt x="60" y="8"/>
                  </a:lnTo>
                  <a:lnTo>
                    <a:pt x="60" y="9"/>
                  </a:lnTo>
                  <a:lnTo>
                    <a:pt x="64" y="8"/>
                  </a:lnTo>
                  <a:lnTo>
                    <a:pt x="64" y="0"/>
                  </a:lnTo>
                  <a:lnTo>
                    <a:pt x="64" y="20"/>
                  </a:lnTo>
                  <a:lnTo>
                    <a:pt x="69" y="23"/>
                  </a:lnTo>
                  <a:lnTo>
                    <a:pt x="69" y="55"/>
                  </a:lnTo>
                  <a:lnTo>
                    <a:pt x="69" y="20"/>
                  </a:lnTo>
                  <a:lnTo>
                    <a:pt x="69" y="51"/>
                  </a:lnTo>
                  <a:lnTo>
                    <a:pt x="73" y="46"/>
                  </a:lnTo>
                  <a:lnTo>
                    <a:pt x="73" y="45"/>
                  </a:lnTo>
                  <a:lnTo>
                    <a:pt x="73" y="200"/>
                  </a:lnTo>
                  <a:lnTo>
                    <a:pt x="77" y="207"/>
                  </a:lnTo>
                  <a:lnTo>
                    <a:pt x="77" y="264"/>
                  </a:lnTo>
                  <a:lnTo>
                    <a:pt x="81" y="264"/>
                  </a:lnTo>
                  <a:lnTo>
                    <a:pt x="81" y="280"/>
                  </a:lnTo>
                  <a:lnTo>
                    <a:pt x="81" y="272"/>
                  </a:lnTo>
                  <a:lnTo>
                    <a:pt x="86" y="272"/>
                  </a:lnTo>
                  <a:lnTo>
                    <a:pt x="86" y="281"/>
                  </a:lnTo>
                  <a:lnTo>
                    <a:pt x="86" y="266"/>
                  </a:lnTo>
                  <a:lnTo>
                    <a:pt x="90" y="266"/>
                  </a:lnTo>
                  <a:lnTo>
                    <a:pt x="90" y="268"/>
                  </a:lnTo>
                  <a:lnTo>
                    <a:pt x="90" y="179"/>
                  </a:lnTo>
                  <a:lnTo>
                    <a:pt x="94" y="174"/>
                  </a:lnTo>
                  <a:lnTo>
                    <a:pt x="94" y="160"/>
                  </a:lnTo>
                  <a:lnTo>
                    <a:pt x="94" y="167"/>
                  </a:lnTo>
                  <a:lnTo>
                    <a:pt x="99" y="166"/>
                  </a:lnTo>
                  <a:lnTo>
                    <a:pt x="99" y="167"/>
                  </a:lnTo>
                  <a:lnTo>
                    <a:pt x="99" y="149"/>
                  </a:lnTo>
                  <a:lnTo>
                    <a:pt x="99" y="158"/>
                  </a:lnTo>
                  <a:lnTo>
                    <a:pt x="103" y="155"/>
                  </a:lnTo>
                  <a:lnTo>
                    <a:pt x="103" y="206"/>
                  </a:lnTo>
                  <a:lnTo>
                    <a:pt x="103" y="205"/>
                  </a:lnTo>
                  <a:lnTo>
                    <a:pt x="107" y="210"/>
                  </a:lnTo>
                  <a:lnTo>
                    <a:pt x="107" y="257"/>
                  </a:lnTo>
                  <a:lnTo>
                    <a:pt x="107" y="254"/>
                  </a:lnTo>
                  <a:lnTo>
                    <a:pt x="111" y="256"/>
                  </a:lnTo>
                  <a:lnTo>
                    <a:pt x="111" y="242"/>
                  </a:lnTo>
                  <a:lnTo>
                    <a:pt x="111" y="249"/>
                  </a:lnTo>
                  <a:lnTo>
                    <a:pt x="116" y="248"/>
                  </a:lnTo>
                  <a:lnTo>
                    <a:pt x="116" y="266"/>
                  </a:lnTo>
                  <a:lnTo>
                    <a:pt x="116" y="247"/>
                  </a:lnTo>
                  <a:lnTo>
                    <a:pt x="116" y="263"/>
                  </a:lnTo>
                  <a:lnTo>
                    <a:pt x="120" y="262"/>
                  </a:lnTo>
                  <a:lnTo>
                    <a:pt x="120" y="270"/>
                  </a:lnTo>
                  <a:lnTo>
                    <a:pt x="120" y="206"/>
                  </a:lnTo>
                  <a:lnTo>
                    <a:pt x="124" y="202"/>
                  </a:lnTo>
                  <a:lnTo>
                    <a:pt x="124" y="173"/>
                  </a:lnTo>
                  <a:lnTo>
                    <a:pt x="124" y="181"/>
                  </a:lnTo>
                  <a:lnTo>
                    <a:pt x="129" y="179"/>
                  </a:lnTo>
                  <a:lnTo>
                    <a:pt x="129" y="182"/>
                  </a:lnTo>
                  <a:lnTo>
                    <a:pt x="129" y="126"/>
                  </a:lnTo>
                  <a:lnTo>
                    <a:pt x="129" y="129"/>
                  </a:lnTo>
                  <a:lnTo>
                    <a:pt x="133" y="132"/>
                  </a:lnTo>
                  <a:lnTo>
                    <a:pt x="133" y="140"/>
                  </a:lnTo>
                  <a:lnTo>
                    <a:pt x="133" y="72"/>
                  </a:lnTo>
                  <a:lnTo>
                    <a:pt x="137" y="71"/>
                  </a:lnTo>
                  <a:lnTo>
                    <a:pt x="137" y="46"/>
                  </a:lnTo>
                  <a:lnTo>
                    <a:pt x="137" y="56"/>
                  </a:lnTo>
                  <a:lnTo>
                    <a:pt x="141" y="60"/>
                  </a:lnTo>
                  <a:lnTo>
                    <a:pt x="141" y="93"/>
                  </a:lnTo>
                  <a:lnTo>
                    <a:pt x="141" y="56"/>
                  </a:lnTo>
                  <a:lnTo>
                    <a:pt x="141" y="82"/>
                  </a:lnTo>
                  <a:lnTo>
                    <a:pt x="146" y="83"/>
                  </a:lnTo>
                  <a:lnTo>
                    <a:pt x="146" y="88"/>
                  </a:lnTo>
                  <a:lnTo>
                    <a:pt x="146" y="68"/>
                  </a:lnTo>
                  <a:lnTo>
                    <a:pt x="146" y="78"/>
                  </a:lnTo>
                  <a:lnTo>
                    <a:pt x="150" y="80"/>
                  </a:lnTo>
                  <a:lnTo>
                    <a:pt x="150" y="194"/>
                  </a:lnTo>
                  <a:lnTo>
                    <a:pt x="154" y="198"/>
                  </a:lnTo>
                  <a:lnTo>
                    <a:pt x="154" y="237"/>
                  </a:lnTo>
                  <a:lnTo>
                    <a:pt x="159" y="243"/>
                  </a:lnTo>
                  <a:lnTo>
                    <a:pt x="159" y="257"/>
                  </a:lnTo>
                  <a:lnTo>
                    <a:pt x="159" y="241"/>
                  </a:lnTo>
                  <a:lnTo>
                    <a:pt x="159" y="256"/>
                  </a:lnTo>
                  <a:lnTo>
                    <a:pt x="163" y="259"/>
                  </a:lnTo>
                  <a:lnTo>
                    <a:pt x="163" y="253"/>
                  </a:lnTo>
                  <a:lnTo>
                    <a:pt x="163" y="308"/>
                  </a:lnTo>
                  <a:lnTo>
                    <a:pt x="167" y="310"/>
                  </a:lnTo>
                  <a:lnTo>
                    <a:pt x="167" y="330"/>
                  </a:lnTo>
                </a:path>
              </a:pathLst>
            </a:custGeom>
            <a:noFill/>
            <a:ln w="1905">
              <a:solidFill>
                <a:schemeClr val="tx1"/>
              </a:solidFill>
              <a:round/>
              <a:headEnd/>
              <a:tailEnd/>
            </a:ln>
          </p:spPr>
          <p:txBody>
            <a:bodyPr/>
            <a:lstStyle/>
            <a:p>
              <a:endParaRPr lang="en-US"/>
            </a:p>
          </p:txBody>
        </p:sp>
        <p:sp>
          <p:nvSpPr>
            <p:cNvPr id="37" name="Freeform 85"/>
            <p:cNvSpPr>
              <a:spLocks/>
            </p:cNvSpPr>
            <p:nvPr/>
          </p:nvSpPr>
          <p:spPr bwMode="auto">
            <a:xfrm>
              <a:off x="7173073" y="2693347"/>
              <a:ext cx="446927" cy="657229"/>
            </a:xfrm>
            <a:custGeom>
              <a:avLst/>
              <a:gdLst>
                <a:gd name="T0" fmla="*/ 0 w 129"/>
                <a:gd name="T1" fmla="*/ 0 h 301"/>
                <a:gd name="T2" fmla="*/ 4 w 129"/>
                <a:gd name="T3" fmla="*/ 0 h 301"/>
                <a:gd name="T4" fmla="*/ 4 w 129"/>
                <a:gd name="T5" fmla="*/ 0 h 301"/>
                <a:gd name="T6" fmla="*/ 4 w 129"/>
                <a:gd name="T7" fmla="*/ 0 h 301"/>
                <a:gd name="T8" fmla="*/ 4 w 129"/>
                <a:gd name="T9" fmla="*/ 0 h 301"/>
                <a:gd name="T10" fmla="*/ 4 w 129"/>
                <a:gd name="T11" fmla="*/ 0 h 301"/>
                <a:gd name="T12" fmla="*/ 5 w 129"/>
                <a:gd name="T13" fmla="*/ 0 h 301"/>
                <a:gd name="T14" fmla="*/ 5 w 129"/>
                <a:gd name="T15" fmla="*/ 0 h 301"/>
                <a:gd name="T16" fmla="*/ 6 w 129"/>
                <a:gd name="T17" fmla="*/ 0 h 301"/>
                <a:gd name="T18" fmla="*/ 6 w 129"/>
                <a:gd name="T19" fmla="*/ 0 h 301"/>
                <a:gd name="T20" fmla="*/ 8 w 129"/>
                <a:gd name="T21" fmla="*/ 0 h 301"/>
                <a:gd name="T22" fmla="*/ 9 w 129"/>
                <a:gd name="T23" fmla="*/ 0 h 301"/>
                <a:gd name="T24" fmla="*/ 9 w 129"/>
                <a:gd name="T25" fmla="*/ 0 h 301"/>
                <a:gd name="T26" fmla="*/ 10 w 129"/>
                <a:gd name="T27" fmla="*/ 0 h 301"/>
                <a:gd name="T28" fmla="*/ 11 w 129"/>
                <a:gd name="T29" fmla="*/ 0 h 301"/>
                <a:gd name="T30" fmla="*/ 11 w 129"/>
                <a:gd name="T31" fmla="*/ 0 h 301"/>
                <a:gd name="T32" fmla="*/ 12 w 129"/>
                <a:gd name="T33" fmla="*/ 0 h 301"/>
                <a:gd name="T34" fmla="*/ 12 w 129"/>
                <a:gd name="T35" fmla="*/ 0 h 301"/>
                <a:gd name="T36" fmla="*/ 13 w 129"/>
                <a:gd name="T37" fmla="*/ 0 h 301"/>
                <a:gd name="T38" fmla="*/ 13 w 129"/>
                <a:gd name="T39" fmla="*/ 0 h 301"/>
                <a:gd name="T40" fmla="*/ 13 w 129"/>
                <a:gd name="T41" fmla="*/ 0 h 301"/>
                <a:gd name="T42" fmla="*/ 15 w 129"/>
                <a:gd name="T43" fmla="*/ 0 h 301"/>
                <a:gd name="T44" fmla="*/ 16 w 129"/>
                <a:gd name="T45" fmla="*/ 0 h 301"/>
                <a:gd name="T46" fmla="*/ 16 w 129"/>
                <a:gd name="T47" fmla="*/ 0 h 301"/>
                <a:gd name="T48" fmla="*/ 17 w 129"/>
                <a:gd name="T49" fmla="*/ 0 h 301"/>
                <a:gd name="T50" fmla="*/ 18 w 129"/>
                <a:gd name="T51" fmla="*/ 0 h 301"/>
                <a:gd name="T52" fmla="*/ 19 w 129"/>
                <a:gd name="T53" fmla="*/ 0 h 301"/>
                <a:gd name="T54" fmla="*/ 19 w 129"/>
                <a:gd name="T55" fmla="*/ 0 h 301"/>
                <a:gd name="T56" fmla="*/ 21 w 129"/>
                <a:gd name="T57" fmla="*/ 0 h 301"/>
                <a:gd name="T58" fmla="*/ 21 w 129"/>
                <a:gd name="T59" fmla="*/ 0 h 301"/>
                <a:gd name="T60" fmla="*/ 21 w 129"/>
                <a:gd name="T61" fmla="*/ 0 h 301"/>
                <a:gd name="T62" fmla="*/ 21 w 129"/>
                <a:gd name="T63" fmla="*/ 0 h 301"/>
                <a:gd name="T64" fmla="*/ 22 w 129"/>
                <a:gd name="T65" fmla="*/ 0 h 301"/>
                <a:gd name="T66" fmla="*/ 22 w 129"/>
                <a:gd name="T67" fmla="*/ 0 h 301"/>
                <a:gd name="T68" fmla="*/ 23 w 129"/>
                <a:gd name="T69" fmla="*/ 0 h 301"/>
                <a:gd name="T70" fmla="*/ 23 w 129"/>
                <a:gd name="T71" fmla="*/ 0 h 301"/>
                <a:gd name="T72" fmla="*/ 25 w 129"/>
                <a:gd name="T73" fmla="*/ 0 h 301"/>
                <a:gd name="T74" fmla="*/ 26 w 129"/>
                <a:gd name="T75" fmla="*/ 0 h 301"/>
                <a:gd name="T76" fmla="*/ 26 w 129"/>
                <a:gd name="T77" fmla="*/ 0 h 301"/>
                <a:gd name="T78" fmla="*/ 26 w 129"/>
                <a:gd name="T79" fmla="*/ 0 h 301"/>
                <a:gd name="T80" fmla="*/ 26 w 129"/>
                <a:gd name="T81" fmla="*/ 0 h 301"/>
                <a:gd name="T82" fmla="*/ 29 w 129"/>
                <a:gd name="T83" fmla="*/ 0 h 301"/>
                <a:gd name="T84" fmla="*/ 29 w 129"/>
                <a:gd name="T85" fmla="*/ 0 h 301"/>
                <a:gd name="T86" fmla="*/ 29 w 129"/>
                <a:gd name="T87" fmla="*/ 0 h 301"/>
                <a:gd name="T88" fmla="*/ 30 w 129"/>
                <a:gd name="T89" fmla="*/ 0 h 301"/>
                <a:gd name="T90" fmla="*/ 32 w 129"/>
                <a:gd name="T91" fmla="*/ 0 h 301"/>
                <a:gd name="T92" fmla="*/ 32 w 129"/>
                <a:gd name="T93" fmla="*/ 0 h 301"/>
                <a:gd name="T94" fmla="*/ 32 w 129"/>
                <a:gd name="T95" fmla="*/ 0 h 301"/>
                <a:gd name="T96" fmla="*/ 32 w 129"/>
                <a:gd name="T97" fmla="*/ 0 h 30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9"/>
                <a:gd name="T148" fmla="*/ 0 h 301"/>
                <a:gd name="T149" fmla="*/ 129 w 129"/>
                <a:gd name="T150" fmla="*/ 301 h 30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9" h="301">
                  <a:moveTo>
                    <a:pt x="0" y="301"/>
                  </a:moveTo>
                  <a:lnTo>
                    <a:pt x="0" y="292"/>
                  </a:lnTo>
                  <a:lnTo>
                    <a:pt x="4" y="286"/>
                  </a:lnTo>
                  <a:lnTo>
                    <a:pt x="4" y="296"/>
                  </a:lnTo>
                  <a:lnTo>
                    <a:pt x="9" y="292"/>
                  </a:lnTo>
                  <a:lnTo>
                    <a:pt x="9" y="279"/>
                  </a:lnTo>
                  <a:lnTo>
                    <a:pt x="13" y="281"/>
                  </a:lnTo>
                  <a:lnTo>
                    <a:pt x="13" y="295"/>
                  </a:lnTo>
                  <a:lnTo>
                    <a:pt x="13" y="280"/>
                  </a:lnTo>
                  <a:lnTo>
                    <a:pt x="13" y="281"/>
                  </a:lnTo>
                  <a:lnTo>
                    <a:pt x="17" y="281"/>
                  </a:lnTo>
                  <a:lnTo>
                    <a:pt x="17" y="273"/>
                  </a:lnTo>
                  <a:lnTo>
                    <a:pt x="17" y="285"/>
                  </a:lnTo>
                  <a:lnTo>
                    <a:pt x="22" y="289"/>
                  </a:lnTo>
                  <a:lnTo>
                    <a:pt x="22" y="292"/>
                  </a:lnTo>
                  <a:lnTo>
                    <a:pt x="22" y="277"/>
                  </a:lnTo>
                  <a:lnTo>
                    <a:pt x="22" y="289"/>
                  </a:lnTo>
                  <a:lnTo>
                    <a:pt x="26" y="283"/>
                  </a:lnTo>
                  <a:lnTo>
                    <a:pt x="26" y="293"/>
                  </a:lnTo>
                  <a:lnTo>
                    <a:pt x="26" y="60"/>
                  </a:lnTo>
                  <a:lnTo>
                    <a:pt x="30" y="46"/>
                  </a:lnTo>
                  <a:lnTo>
                    <a:pt x="30" y="0"/>
                  </a:lnTo>
                  <a:lnTo>
                    <a:pt x="30" y="21"/>
                  </a:lnTo>
                  <a:lnTo>
                    <a:pt x="34" y="16"/>
                  </a:lnTo>
                  <a:lnTo>
                    <a:pt x="34" y="1"/>
                  </a:lnTo>
                  <a:lnTo>
                    <a:pt x="34" y="31"/>
                  </a:lnTo>
                  <a:lnTo>
                    <a:pt x="39" y="27"/>
                  </a:lnTo>
                  <a:lnTo>
                    <a:pt x="39" y="23"/>
                  </a:lnTo>
                  <a:lnTo>
                    <a:pt x="39" y="87"/>
                  </a:lnTo>
                  <a:lnTo>
                    <a:pt x="43" y="106"/>
                  </a:lnTo>
                  <a:lnTo>
                    <a:pt x="43" y="237"/>
                  </a:lnTo>
                  <a:lnTo>
                    <a:pt x="43" y="235"/>
                  </a:lnTo>
                  <a:lnTo>
                    <a:pt x="47" y="233"/>
                  </a:lnTo>
                  <a:lnTo>
                    <a:pt x="47" y="244"/>
                  </a:lnTo>
                  <a:lnTo>
                    <a:pt x="47" y="232"/>
                  </a:lnTo>
                  <a:lnTo>
                    <a:pt x="47" y="240"/>
                  </a:lnTo>
                  <a:lnTo>
                    <a:pt x="52" y="244"/>
                  </a:lnTo>
                  <a:lnTo>
                    <a:pt x="52" y="243"/>
                  </a:lnTo>
                  <a:lnTo>
                    <a:pt x="52" y="256"/>
                  </a:lnTo>
                  <a:lnTo>
                    <a:pt x="56" y="254"/>
                  </a:lnTo>
                  <a:lnTo>
                    <a:pt x="56" y="255"/>
                  </a:lnTo>
                  <a:lnTo>
                    <a:pt x="56" y="240"/>
                  </a:lnTo>
                  <a:lnTo>
                    <a:pt x="60" y="237"/>
                  </a:lnTo>
                  <a:lnTo>
                    <a:pt x="60" y="248"/>
                  </a:lnTo>
                  <a:lnTo>
                    <a:pt x="60" y="242"/>
                  </a:lnTo>
                  <a:lnTo>
                    <a:pt x="64" y="243"/>
                  </a:lnTo>
                  <a:lnTo>
                    <a:pt x="64" y="240"/>
                  </a:lnTo>
                  <a:lnTo>
                    <a:pt x="64" y="249"/>
                  </a:lnTo>
                  <a:lnTo>
                    <a:pt x="69" y="248"/>
                  </a:lnTo>
                  <a:lnTo>
                    <a:pt x="69" y="258"/>
                  </a:lnTo>
                  <a:lnTo>
                    <a:pt x="69" y="223"/>
                  </a:lnTo>
                  <a:lnTo>
                    <a:pt x="73" y="213"/>
                  </a:lnTo>
                  <a:lnTo>
                    <a:pt x="73" y="146"/>
                  </a:lnTo>
                  <a:lnTo>
                    <a:pt x="77" y="145"/>
                  </a:lnTo>
                  <a:lnTo>
                    <a:pt x="77" y="151"/>
                  </a:lnTo>
                  <a:lnTo>
                    <a:pt x="77" y="132"/>
                  </a:lnTo>
                  <a:lnTo>
                    <a:pt x="77" y="136"/>
                  </a:lnTo>
                  <a:lnTo>
                    <a:pt x="82" y="138"/>
                  </a:lnTo>
                  <a:lnTo>
                    <a:pt x="82" y="147"/>
                  </a:lnTo>
                  <a:lnTo>
                    <a:pt x="82" y="128"/>
                  </a:lnTo>
                  <a:lnTo>
                    <a:pt x="82" y="130"/>
                  </a:lnTo>
                  <a:lnTo>
                    <a:pt x="86" y="132"/>
                  </a:lnTo>
                  <a:lnTo>
                    <a:pt x="86" y="239"/>
                  </a:lnTo>
                  <a:lnTo>
                    <a:pt x="86" y="238"/>
                  </a:lnTo>
                  <a:lnTo>
                    <a:pt x="90" y="239"/>
                  </a:lnTo>
                  <a:lnTo>
                    <a:pt x="90" y="248"/>
                  </a:lnTo>
                  <a:lnTo>
                    <a:pt x="90" y="235"/>
                  </a:lnTo>
                  <a:lnTo>
                    <a:pt x="90" y="246"/>
                  </a:lnTo>
                  <a:lnTo>
                    <a:pt x="94" y="249"/>
                  </a:lnTo>
                  <a:lnTo>
                    <a:pt x="94" y="253"/>
                  </a:lnTo>
                  <a:lnTo>
                    <a:pt x="94" y="245"/>
                  </a:lnTo>
                  <a:lnTo>
                    <a:pt x="99" y="246"/>
                  </a:lnTo>
                  <a:lnTo>
                    <a:pt x="99" y="253"/>
                  </a:lnTo>
                  <a:lnTo>
                    <a:pt x="99" y="227"/>
                  </a:lnTo>
                  <a:lnTo>
                    <a:pt x="103" y="224"/>
                  </a:lnTo>
                  <a:lnTo>
                    <a:pt x="103" y="187"/>
                  </a:lnTo>
                  <a:lnTo>
                    <a:pt x="103" y="188"/>
                  </a:lnTo>
                  <a:lnTo>
                    <a:pt x="107" y="186"/>
                  </a:lnTo>
                  <a:lnTo>
                    <a:pt x="107" y="187"/>
                  </a:lnTo>
                  <a:lnTo>
                    <a:pt x="107" y="176"/>
                  </a:lnTo>
                  <a:lnTo>
                    <a:pt x="107" y="178"/>
                  </a:lnTo>
                  <a:lnTo>
                    <a:pt x="112" y="175"/>
                  </a:lnTo>
                  <a:lnTo>
                    <a:pt x="112" y="153"/>
                  </a:lnTo>
                  <a:lnTo>
                    <a:pt x="112" y="168"/>
                  </a:lnTo>
                  <a:lnTo>
                    <a:pt x="116" y="167"/>
                  </a:lnTo>
                  <a:lnTo>
                    <a:pt x="116" y="222"/>
                  </a:lnTo>
                  <a:lnTo>
                    <a:pt x="116" y="221"/>
                  </a:lnTo>
                  <a:lnTo>
                    <a:pt x="120" y="223"/>
                  </a:lnTo>
                  <a:lnTo>
                    <a:pt x="120" y="219"/>
                  </a:lnTo>
                  <a:lnTo>
                    <a:pt x="120" y="232"/>
                  </a:lnTo>
                  <a:lnTo>
                    <a:pt x="124" y="234"/>
                  </a:lnTo>
                  <a:lnTo>
                    <a:pt x="124" y="245"/>
                  </a:lnTo>
                  <a:lnTo>
                    <a:pt x="124" y="233"/>
                  </a:lnTo>
                  <a:lnTo>
                    <a:pt x="124" y="244"/>
                  </a:lnTo>
                  <a:lnTo>
                    <a:pt x="129" y="242"/>
                  </a:lnTo>
                  <a:lnTo>
                    <a:pt x="129" y="252"/>
                  </a:lnTo>
                  <a:lnTo>
                    <a:pt x="129" y="239"/>
                  </a:lnTo>
                </a:path>
              </a:pathLst>
            </a:custGeom>
            <a:noFill/>
            <a:ln w="1905">
              <a:solidFill>
                <a:schemeClr val="tx1"/>
              </a:solidFill>
              <a:round/>
              <a:headEnd/>
              <a:tailEnd/>
            </a:ln>
          </p:spPr>
          <p:txBody>
            <a:bodyPr/>
            <a:lstStyle/>
            <a:p>
              <a:endParaRPr lang="en-US"/>
            </a:p>
          </p:txBody>
        </p:sp>
        <p:grpSp>
          <p:nvGrpSpPr>
            <p:cNvPr id="50" name="Group 49"/>
            <p:cNvGrpSpPr/>
            <p:nvPr/>
          </p:nvGrpSpPr>
          <p:grpSpPr>
            <a:xfrm>
              <a:off x="1906284" y="2698008"/>
              <a:ext cx="404546" cy="643244"/>
              <a:chOff x="1906284" y="2698008"/>
              <a:chExt cx="404546" cy="643244"/>
            </a:xfrm>
          </p:grpSpPr>
          <p:sp>
            <p:nvSpPr>
              <p:cNvPr id="38" name="Freeform 90"/>
              <p:cNvSpPr>
                <a:spLocks/>
              </p:cNvSpPr>
              <p:nvPr/>
            </p:nvSpPr>
            <p:spPr bwMode="auto">
              <a:xfrm>
                <a:off x="1906284" y="2828521"/>
                <a:ext cx="77057" cy="512731"/>
              </a:xfrm>
              <a:custGeom>
                <a:avLst/>
                <a:gdLst>
                  <a:gd name="T0" fmla="*/ 0 w 793"/>
                  <a:gd name="T1" fmla="*/ 0 h 1057"/>
                  <a:gd name="T2" fmla="*/ 0 w 793"/>
                  <a:gd name="T3" fmla="*/ 0 h 1057"/>
                  <a:gd name="T4" fmla="*/ 0 w 793"/>
                  <a:gd name="T5" fmla="*/ 0 h 1057"/>
                  <a:gd name="T6" fmla="*/ 0 w 793"/>
                  <a:gd name="T7" fmla="*/ 0 h 1057"/>
                  <a:gd name="T8" fmla="*/ 0 w 793"/>
                  <a:gd name="T9" fmla="*/ 0 h 1057"/>
                  <a:gd name="T10" fmla="*/ 0 w 793"/>
                  <a:gd name="T11" fmla="*/ 0 h 1057"/>
                  <a:gd name="T12" fmla="*/ 0 w 793"/>
                  <a:gd name="T13" fmla="*/ 0 h 1057"/>
                  <a:gd name="T14" fmla="*/ 0 w 793"/>
                  <a:gd name="T15" fmla="*/ 0 h 1057"/>
                  <a:gd name="T16" fmla="*/ 0 w 793"/>
                  <a:gd name="T17" fmla="*/ 0 h 1057"/>
                  <a:gd name="T18" fmla="*/ 0 w 793"/>
                  <a:gd name="T19" fmla="*/ 0 h 1057"/>
                  <a:gd name="T20" fmla="*/ 0 w 793"/>
                  <a:gd name="T21" fmla="*/ 0 h 1057"/>
                  <a:gd name="T22" fmla="*/ 0 w 793"/>
                  <a:gd name="T23" fmla="*/ 0 h 1057"/>
                  <a:gd name="T24" fmla="*/ 0 w 793"/>
                  <a:gd name="T25" fmla="*/ 0 h 1057"/>
                  <a:gd name="T26" fmla="*/ 0 w 793"/>
                  <a:gd name="T27" fmla="*/ 0 h 1057"/>
                  <a:gd name="T28" fmla="*/ 0 w 793"/>
                  <a:gd name="T29" fmla="*/ 0 h 1057"/>
                  <a:gd name="T30" fmla="*/ 0 w 793"/>
                  <a:gd name="T31" fmla="*/ 0 h 1057"/>
                  <a:gd name="T32" fmla="*/ 0 w 793"/>
                  <a:gd name="T33" fmla="*/ 0 h 1057"/>
                  <a:gd name="T34" fmla="*/ 0 w 793"/>
                  <a:gd name="T35" fmla="*/ 0 h 1057"/>
                  <a:gd name="T36" fmla="*/ 0 w 793"/>
                  <a:gd name="T37" fmla="*/ 0 h 1057"/>
                  <a:gd name="T38" fmla="*/ 0 w 793"/>
                  <a:gd name="T39" fmla="*/ 0 h 1057"/>
                  <a:gd name="T40" fmla="*/ 0 w 793"/>
                  <a:gd name="T41" fmla="*/ 0 h 1057"/>
                  <a:gd name="T42" fmla="*/ 0 w 793"/>
                  <a:gd name="T43" fmla="*/ 0 h 1057"/>
                  <a:gd name="T44" fmla="*/ 0 w 793"/>
                  <a:gd name="T45" fmla="*/ 0 h 1057"/>
                  <a:gd name="T46" fmla="*/ 0 w 793"/>
                  <a:gd name="T47" fmla="*/ 0 h 1057"/>
                  <a:gd name="T48" fmla="*/ 0 w 793"/>
                  <a:gd name="T49" fmla="*/ 0 h 1057"/>
                  <a:gd name="T50" fmla="*/ 0 w 793"/>
                  <a:gd name="T51" fmla="*/ 0 h 1057"/>
                  <a:gd name="T52" fmla="*/ 0 w 793"/>
                  <a:gd name="T53" fmla="*/ 0 h 1057"/>
                  <a:gd name="T54" fmla="*/ 0 w 793"/>
                  <a:gd name="T55" fmla="*/ 0 h 1057"/>
                  <a:gd name="T56" fmla="*/ 0 w 793"/>
                  <a:gd name="T57" fmla="*/ 0 h 1057"/>
                  <a:gd name="T58" fmla="*/ 0 w 793"/>
                  <a:gd name="T59" fmla="*/ 0 h 1057"/>
                  <a:gd name="T60" fmla="*/ 0 w 793"/>
                  <a:gd name="T61" fmla="*/ 0 h 1057"/>
                  <a:gd name="T62" fmla="*/ 0 w 793"/>
                  <a:gd name="T63" fmla="*/ 0 h 1057"/>
                  <a:gd name="T64" fmla="*/ 0 w 793"/>
                  <a:gd name="T65" fmla="*/ 0 h 1057"/>
                  <a:gd name="T66" fmla="*/ 0 w 793"/>
                  <a:gd name="T67" fmla="*/ 0 h 1057"/>
                  <a:gd name="T68" fmla="*/ 0 w 793"/>
                  <a:gd name="T69" fmla="*/ 0 h 1057"/>
                  <a:gd name="T70" fmla="*/ 0 w 793"/>
                  <a:gd name="T71" fmla="*/ 0 h 1057"/>
                  <a:gd name="T72" fmla="*/ 0 w 793"/>
                  <a:gd name="T73" fmla="*/ 0 h 1057"/>
                  <a:gd name="T74" fmla="*/ 0 w 793"/>
                  <a:gd name="T75" fmla="*/ 0 h 1057"/>
                  <a:gd name="T76" fmla="*/ 0 w 793"/>
                  <a:gd name="T77" fmla="*/ 0 h 1057"/>
                  <a:gd name="T78" fmla="*/ 0 w 793"/>
                  <a:gd name="T79" fmla="*/ 0 h 1057"/>
                  <a:gd name="T80" fmla="*/ 0 w 793"/>
                  <a:gd name="T81" fmla="*/ 0 h 1057"/>
                  <a:gd name="T82" fmla="*/ 0 w 793"/>
                  <a:gd name="T83" fmla="*/ 0 h 105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93"/>
                  <a:gd name="T127" fmla="*/ 0 h 1057"/>
                  <a:gd name="T128" fmla="*/ 793 w 793"/>
                  <a:gd name="T129" fmla="*/ 1057 h 105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93" h="1057">
                    <a:moveTo>
                      <a:pt x="0" y="36"/>
                    </a:moveTo>
                    <a:lnTo>
                      <a:pt x="4" y="36"/>
                    </a:lnTo>
                    <a:lnTo>
                      <a:pt x="13" y="23"/>
                    </a:lnTo>
                    <a:lnTo>
                      <a:pt x="18" y="0"/>
                    </a:lnTo>
                    <a:lnTo>
                      <a:pt x="22" y="18"/>
                    </a:lnTo>
                    <a:lnTo>
                      <a:pt x="31" y="23"/>
                    </a:lnTo>
                    <a:lnTo>
                      <a:pt x="36" y="64"/>
                    </a:lnTo>
                    <a:lnTo>
                      <a:pt x="45" y="132"/>
                    </a:lnTo>
                    <a:lnTo>
                      <a:pt x="50" y="195"/>
                    </a:lnTo>
                    <a:lnTo>
                      <a:pt x="54" y="259"/>
                    </a:lnTo>
                    <a:lnTo>
                      <a:pt x="63" y="308"/>
                    </a:lnTo>
                    <a:lnTo>
                      <a:pt x="68" y="345"/>
                    </a:lnTo>
                    <a:lnTo>
                      <a:pt x="72" y="372"/>
                    </a:lnTo>
                    <a:lnTo>
                      <a:pt x="81" y="395"/>
                    </a:lnTo>
                    <a:lnTo>
                      <a:pt x="86" y="417"/>
                    </a:lnTo>
                    <a:lnTo>
                      <a:pt x="95" y="435"/>
                    </a:lnTo>
                    <a:lnTo>
                      <a:pt x="99" y="467"/>
                    </a:lnTo>
                    <a:lnTo>
                      <a:pt x="104" y="499"/>
                    </a:lnTo>
                    <a:lnTo>
                      <a:pt x="113" y="494"/>
                    </a:lnTo>
                    <a:lnTo>
                      <a:pt x="118" y="531"/>
                    </a:lnTo>
                    <a:lnTo>
                      <a:pt x="122" y="572"/>
                    </a:lnTo>
                    <a:lnTo>
                      <a:pt x="131" y="594"/>
                    </a:lnTo>
                    <a:lnTo>
                      <a:pt x="136" y="621"/>
                    </a:lnTo>
                    <a:lnTo>
                      <a:pt x="145" y="640"/>
                    </a:lnTo>
                    <a:lnTo>
                      <a:pt x="149" y="667"/>
                    </a:lnTo>
                    <a:lnTo>
                      <a:pt x="154" y="680"/>
                    </a:lnTo>
                    <a:lnTo>
                      <a:pt x="163" y="703"/>
                    </a:lnTo>
                    <a:lnTo>
                      <a:pt x="167" y="712"/>
                    </a:lnTo>
                    <a:lnTo>
                      <a:pt x="172" y="717"/>
                    </a:lnTo>
                    <a:lnTo>
                      <a:pt x="181" y="721"/>
                    </a:lnTo>
                    <a:lnTo>
                      <a:pt x="186" y="712"/>
                    </a:lnTo>
                    <a:lnTo>
                      <a:pt x="195" y="712"/>
                    </a:lnTo>
                    <a:lnTo>
                      <a:pt x="199" y="744"/>
                    </a:lnTo>
                    <a:lnTo>
                      <a:pt x="204" y="757"/>
                    </a:lnTo>
                    <a:lnTo>
                      <a:pt x="213" y="767"/>
                    </a:lnTo>
                    <a:lnTo>
                      <a:pt x="217" y="762"/>
                    </a:lnTo>
                    <a:lnTo>
                      <a:pt x="222" y="757"/>
                    </a:lnTo>
                    <a:lnTo>
                      <a:pt x="231" y="767"/>
                    </a:lnTo>
                    <a:lnTo>
                      <a:pt x="236" y="776"/>
                    </a:lnTo>
                    <a:lnTo>
                      <a:pt x="245" y="776"/>
                    </a:lnTo>
                    <a:lnTo>
                      <a:pt x="249" y="771"/>
                    </a:lnTo>
                    <a:lnTo>
                      <a:pt x="254" y="771"/>
                    </a:lnTo>
                    <a:lnTo>
                      <a:pt x="263" y="780"/>
                    </a:lnTo>
                    <a:lnTo>
                      <a:pt x="267" y="798"/>
                    </a:lnTo>
                    <a:lnTo>
                      <a:pt x="272" y="776"/>
                    </a:lnTo>
                    <a:lnTo>
                      <a:pt x="281" y="767"/>
                    </a:lnTo>
                    <a:lnTo>
                      <a:pt x="285" y="771"/>
                    </a:lnTo>
                    <a:lnTo>
                      <a:pt x="294" y="776"/>
                    </a:lnTo>
                    <a:lnTo>
                      <a:pt x="299" y="794"/>
                    </a:lnTo>
                    <a:lnTo>
                      <a:pt x="304" y="798"/>
                    </a:lnTo>
                    <a:lnTo>
                      <a:pt x="313" y="798"/>
                    </a:lnTo>
                    <a:lnTo>
                      <a:pt x="317" y="794"/>
                    </a:lnTo>
                    <a:lnTo>
                      <a:pt x="326" y="812"/>
                    </a:lnTo>
                    <a:lnTo>
                      <a:pt x="331" y="807"/>
                    </a:lnTo>
                    <a:lnTo>
                      <a:pt x="335" y="807"/>
                    </a:lnTo>
                    <a:lnTo>
                      <a:pt x="344" y="789"/>
                    </a:lnTo>
                    <a:lnTo>
                      <a:pt x="349" y="767"/>
                    </a:lnTo>
                    <a:lnTo>
                      <a:pt x="353" y="757"/>
                    </a:lnTo>
                    <a:lnTo>
                      <a:pt x="363" y="762"/>
                    </a:lnTo>
                    <a:lnTo>
                      <a:pt x="367" y="762"/>
                    </a:lnTo>
                    <a:lnTo>
                      <a:pt x="376" y="757"/>
                    </a:lnTo>
                    <a:lnTo>
                      <a:pt x="381" y="739"/>
                    </a:lnTo>
                    <a:lnTo>
                      <a:pt x="385" y="748"/>
                    </a:lnTo>
                    <a:lnTo>
                      <a:pt x="394" y="776"/>
                    </a:lnTo>
                    <a:lnTo>
                      <a:pt x="399" y="785"/>
                    </a:lnTo>
                    <a:lnTo>
                      <a:pt x="403" y="771"/>
                    </a:lnTo>
                    <a:lnTo>
                      <a:pt x="412" y="776"/>
                    </a:lnTo>
                    <a:lnTo>
                      <a:pt x="417" y="771"/>
                    </a:lnTo>
                    <a:lnTo>
                      <a:pt x="426" y="757"/>
                    </a:lnTo>
                    <a:lnTo>
                      <a:pt x="431" y="767"/>
                    </a:lnTo>
                    <a:lnTo>
                      <a:pt x="435" y="780"/>
                    </a:lnTo>
                    <a:lnTo>
                      <a:pt x="444" y="776"/>
                    </a:lnTo>
                    <a:lnTo>
                      <a:pt x="449" y="767"/>
                    </a:lnTo>
                    <a:lnTo>
                      <a:pt x="453" y="785"/>
                    </a:lnTo>
                    <a:lnTo>
                      <a:pt x="462" y="803"/>
                    </a:lnTo>
                    <a:lnTo>
                      <a:pt x="467" y="798"/>
                    </a:lnTo>
                    <a:lnTo>
                      <a:pt x="476" y="785"/>
                    </a:lnTo>
                    <a:lnTo>
                      <a:pt x="480" y="767"/>
                    </a:lnTo>
                    <a:lnTo>
                      <a:pt x="485" y="780"/>
                    </a:lnTo>
                    <a:lnTo>
                      <a:pt x="494" y="785"/>
                    </a:lnTo>
                    <a:lnTo>
                      <a:pt x="499" y="794"/>
                    </a:lnTo>
                    <a:lnTo>
                      <a:pt x="503" y="798"/>
                    </a:lnTo>
                    <a:lnTo>
                      <a:pt x="512" y="812"/>
                    </a:lnTo>
                    <a:lnTo>
                      <a:pt x="517" y="830"/>
                    </a:lnTo>
                    <a:lnTo>
                      <a:pt x="526" y="826"/>
                    </a:lnTo>
                    <a:lnTo>
                      <a:pt x="530" y="807"/>
                    </a:lnTo>
                    <a:lnTo>
                      <a:pt x="535" y="857"/>
                    </a:lnTo>
                    <a:lnTo>
                      <a:pt x="544" y="889"/>
                    </a:lnTo>
                    <a:lnTo>
                      <a:pt x="548" y="898"/>
                    </a:lnTo>
                    <a:lnTo>
                      <a:pt x="553" y="894"/>
                    </a:lnTo>
                    <a:lnTo>
                      <a:pt x="562" y="925"/>
                    </a:lnTo>
                    <a:lnTo>
                      <a:pt x="567" y="934"/>
                    </a:lnTo>
                    <a:lnTo>
                      <a:pt x="576" y="943"/>
                    </a:lnTo>
                    <a:lnTo>
                      <a:pt x="580" y="948"/>
                    </a:lnTo>
                    <a:lnTo>
                      <a:pt x="585" y="962"/>
                    </a:lnTo>
                    <a:lnTo>
                      <a:pt x="594" y="962"/>
                    </a:lnTo>
                    <a:lnTo>
                      <a:pt x="598" y="971"/>
                    </a:lnTo>
                    <a:lnTo>
                      <a:pt x="607" y="1002"/>
                    </a:lnTo>
                    <a:lnTo>
                      <a:pt x="612" y="1021"/>
                    </a:lnTo>
                    <a:lnTo>
                      <a:pt x="617" y="1025"/>
                    </a:lnTo>
                    <a:lnTo>
                      <a:pt x="626" y="1030"/>
                    </a:lnTo>
                    <a:lnTo>
                      <a:pt x="630" y="1034"/>
                    </a:lnTo>
                    <a:lnTo>
                      <a:pt x="635" y="1043"/>
                    </a:lnTo>
                    <a:lnTo>
                      <a:pt x="644" y="1052"/>
                    </a:lnTo>
                    <a:lnTo>
                      <a:pt x="648" y="1057"/>
                    </a:lnTo>
                    <a:lnTo>
                      <a:pt x="657" y="1039"/>
                    </a:lnTo>
                    <a:lnTo>
                      <a:pt x="662" y="1025"/>
                    </a:lnTo>
                    <a:lnTo>
                      <a:pt x="666" y="1043"/>
                    </a:lnTo>
                    <a:lnTo>
                      <a:pt x="675" y="1039"/>
                    </a:lnTo>
                    <a:lnTo>
                      <a:pt x="680" y="1030"/>
                    </a:lnTo>
                    <a:lnTo>
                      <a:pt x="685" y="1021"/>
                    </a:lnTo>
                    <a:lnTo>
                      <a:pt x="694" y="1021"/>
                    </a:lnTo>
                    <a:lnTo>
                      <a:pt x="698" y="1011"/>
                    </a:lnTo>
                    <a:lnTo>
                      <a:pt x="707" y="1007"/>
                    </a:lnTo>
                    <a:lnTo>
                      <a:pt x="712" y="1011"/>
                    </a:lnTo>
                    <a:lnTo>
                      <a:pt x="716" y="1039"/>
                    </a:lnTo>
                    <a:lnTo>
                      <a:pt x="725" y="1048"/>
                    </a:lnTo>
                    <a:lnTo>
                      <a:pt x="730" y="1043"/>
                    </a:lnTo>
                    <a:lnTo>
                      <a:pt x="734" y="1034"/>
                    </a:lnTo>
                    <a:lnTo>
                      <a:pt x="744" y="1043"/>
                    </a:lnTo>
                    <a:lnTo>
                      <a:pt x="748" y="1048"/>
                    </a:lnTo>
                    <a:lnTo>
                      <a:pt x="757" y="1057"/>
                    </a:lnTo>
                    <a:lnTo>
                      <a:pt x="762" y="1052"/>
                    </a:lnTo>
                    <a:lnTo>
                      <a:pt x="766" y="1043"/>
                    </a:lnTo>
                    <a:lnTo>
                      <a:pt x="775" y="1030"/>
                    </a:lnTo>
                    <a:lnTo>
                      <a:pt x="780" y="1025"/>
                    </a:lnTo>
                    <a:lnTo>
                      <a:pt x="784" y="1025"/>
                    </a:lnTo>
                    <a:lnTo>
                      <a:pt x="793" y="1043"/>
                    </a:lnTo>
                  </a:path>
                </a:pathLst>
              </a:custGeom>
              <a:noFill/>
              <a:ln w="31750">
                <a:solidFill>
                  <a:srgbClr val="FF0000"/>
                </a:solidFill>
                <a:round/>
                <a:headEnd/>
                <a:tailEnd/>
              </a:ln>
            </p:spPr>
            <p:txBody>
              <a:bodyPr/>
              <a:lstStyle/>
              <a:p>
                <a:endParaRPr lang="en-US"/>
              </a:p>
            </p:txBody>
          </p:sp>
          <p:sp>
            <p:nvSpPr>
              <p:cNvPr id="39" name="Freeform 91"/>
              <p:cNvSpPr>
                <a:spLocks/>
              </p:cNvSpPr>
              <p:nvPr/>
            </p:nvSpPr>
            <p:spPr bwMode="auto">
              <a:xfrm>
                <a:off x="1983341" y="2949712"/>
                <a:ext cx="84761" cy="386880"/>
              </a:xfrm>
              <a:custGeom>
                <a:avLst/>
                <a:gdLst>
                  <a:gd name="T0" fmla="*/ 0 w 794"/>
                  <a:gd name="T1" fmla="*/ 0 h 807"/>
                  <a:gd name="T2" fmla="*/ 0 w 794"/>
                  <a:gd name="T3" fmla="*/ 0 h 807"/>
                  <a:gd name="T4" fmla="*/ 0 w 794"/>
                  <a:gd name="T5" fmla="*/ 0 h 807"/>
                  <a:gd name="T6" fmla="*/ 0 w 794"/>
                  <a:gd name="T7" fmla="*/ 0 h 807"/>
                  <a:gd name="T8" fmla="*/ 0 w 794"/>
                  <a:gd name="T9" fmla="*/ 0 h 807"/>
                  <a:gd name="T10" fmla="*/ 0 w 794"/>
                  <a:gd name="T11" fmla="*/ 0 h 807"/>
                  <a:gd name="T12" fmla="*/ 0 w 794"/>
                  <a:gd name="T13" fmla="*/ 0 h 807"/>
                  <a:gd name="T14" fmla="*/ 0 w 794"/>
                  <a:gd name="T15" fmla="*/ 0 h 807"/>
                  <a:gd name="T16" fmla="*/ 0 w 794"/>
                  <a:gd name="T17" fmla="*/ 0 h 807"/>
                  <a:gd name="T18" fmla="*/ 0 w 794"/>
                  <a:gd name="T19" fmla="*/ 0 h 807"/>
                  <a:gd name="T20" fmla="*/ 0 w 794"/>
                  <a:gd name="T21" fmla="*/ 0 h 807"/>
                  <a:gd name="T22" fmla="*/ 0 w 794"/>
                  <a:gd name="T23" fmla="*/ 0 h 807"/>
                  <a:gd name="T24" fmla="*/ 0 w 794"/>
                  <a:gd name="T25" fmla="*/ 0 h 807"/>
                  <a:gd name="T26" fmla="*/ 0 w 794"/>
                  <a:gd name="T27" fmla="*/ 0 h 807"/>
                  <a:gd name="T28" fmla="*/ 0 w 794"/>
                  <a:gd name="T29" fmla="*/ 0 h 807"/>
                  <a:gd name="T30" fmla="*/ 0 w 794"/>
                  <a:gd name="T31" fmla="*/ 0 h 807"/>
                  <a:gd name="T32" fmla="*/ 0 w 794"/>
                  <a:gd name="T33" fmla="*/ 0 h 807"/>
                  <a:gd name="T34" fmla="*/ 0 w 794"/>
                  <a:gd name="T35" fmla="*/ 0 h 807"/>
                  <a:gd name="T36" fmla="*/ 0 w 794"/>
                  <a:gd name="T37" fmla="*/ 0 h 807"/>
                  <a:gd name="T38" fmla="*/ 0 w 794"/>
                  <a:gd name="T39" fmla="*/ 0 h 807"/>
                  <a:gd name="T40" fmla="*/ 0 w 794"/>
                  <a:gd name="T41" fmla="*/ 0 h 807"/>
                  <a:gd name="T42" fmla="*/ 0 w 794"/>
                  <a:gd name="T43" fmla="*/ 0 h 807"/>
                  <a:gd name="T44" fmla="*/ 0 w 794"/>
                  <a:gd name="T45" fmla="*/ 0 h 807"/>
                  <a:gd name="T46" fmla="*/ 0 w 794"/>
                  <a:gd name="T47" fmla="*/ 0 h 807"/>
                  <a:gd name="T48" fmla="*/ 0 w 794"/>
                  <a:gd name="T49" fmla="*/ 0 h 807"/>
                  <a:gd name="T50" fmla="*/ 0 w 794"/>
                  <a:gd name="T51" fmla="*/ 0 h 807"/>
                  <a:gd name="T52" fmla="*/ 0 w 794"/>
                  <a:gd name="T53" fmla="*/ 0 h 807"/>
                  <a:gd name="T54" fmla="*/ 0 w 794"/>
                  <a:gd name="T55" fmla="*/ 0 h 807"/>
                  <a:gd name="T56" fmla="*/ 0 w 794"/>
                  <a:gd name="T57" fmla="*/ 0 h 807"/>
                  <a:gd name="T58" fmla="*/ 0 w 794"/>
                  <a:gd name="T59" fmla="*/ 0 h 807"/>
                  <a:gd name="T60" fmla="*/ 0 w 794"/>
                  <a:gd name="T61" fmla="*/ 0 h 807"/>
                  <a:gd name="T62" fmla="*/ 0 w 794"/>
                  <a:gd name="T63" fmla="*/ 0 h 807"/>
                  <a:gd name="T64" fmla="*/ 0 w 794"/>
                  <a:gd name="T65" fmla="*/ 0 h 807"/>
                  <a:gd name="T66" fmla="*/ 0 w 794"/>
                  <a:gd name="T67" fmla="*/ 0 h 807"/>
                  <a:gd name="T68" fmla="*/ 0 w 794"/>
                  <a:gd name="T69" fmla="*/ 0 h 807"/>
                  <a:gd name="T70" fmla="*/ 0 w 794"/>
                  <a:gd name="T71" fmla="*/ 0 h 807"/>
                  <a:gd name="T72" fmla="*/ 0 w 794"/>
                  <a:gd name="T73" fmla="*/ 0 h 807"/>
                  <a:gd name="T74" fmla="*/ 0 w 794"/>
                  <a:gd name="T75" fmla="*/ 0 h 807"/>
                  <a:gd name="T76" fmla="*/ 0 w 794"/>
                  <a:gd name="T77" fmla="*/ 0 h 807"/>
                  <a:gd name="T78" fmla="*/ 0 w 794"/>
                  <a:gd name="T79" fmla="*/ 0 h 807"/>
                  <a:gd name="T80" fmla="*/ 0 w 794"/>
                  <a:gd name="T81" fmla="*/ 0 h 807"/>
                  <a:gd name="T82" fmla="*/ 0 w 794"/>
                  <a:gd name="T83" fmla="*/ 0 h 80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94"/>
                  <a:gd name="T127" fmla="*/ 0 h 807"/>
                  <a:gd name="T128" fmla="*/ 794 w 794"/>
                  <a:gd name="T129" fmla="*/ 807 h 80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94" h="807">
                    <a:moveTo>
                      <a:pt x="0" y="798"/>
                    </a:moveTo>
                    <a:lnTo>
                      <a:pt x="5" y="794"/>
                    </a:lnTo>
                    <a:lnTo>
                      <a:pt x="14" y="785"/>
                    </a:lnTo>
                    <a:lnTo>
                      <a:pt x="19" y="780"/>
                    </a:lnTo>
                    <a:lnTo>
                      <a:pt x="23" y="762"/>
                    </a:lnTo>
                    <a:lnTo>
                      <a:pt x="32" y="762"/>
                    </a:lnTo>
                    <a:lnTo>
                      <a:pt x="37" y="762"/>
                    </a:lnTo>
                    <a:lnTo>
                      <a:pt x="41" y="776"/>
                    </a:lnTo>
                    <a:lnTo>
                      <a:pt x="50" y="766"/>
                    </a:lnTo>
                    <a:lnTo>
                      <a:pt x="55" y="771"/>
                    </a:lnTo>
                    <a:lnTo>
                      <a:pt x="64" y="776"/>
                    </a:lnTo>
                    <a:lnTo>
                      <a:pt x="68" y="780"/>
                    </a:lnTo>
                    <a:lnTo>
                      <a:pt x="73" y="771"/>
                    </a:lnTo>
                    <a:lnTo>
                      <a:pt x="82" y="776"/>
                    </a:lnTo>
                    <a:lnTo>
                      <a:pt x="87" y="766"/>
                    </a:lnTo>
                    <a:lnTo>
                      <a:pt x="96" y="771"/>
                    </a:lnTo>
                    <a:lnTo>
                      <a:pt x="100" y="789"/>
                    </a:lnTo>
                    <a:lnTo>
                      <a:pt x="105" y="780"/>
                    </a:lnTo>
                    <a:lnTo>
                      <a:pt x="114" y="766"/>
                    </a:lnTo>
                    <a:lnTo>
                      <a:pt x="118" y="789"/>
                    </a:lnTo>
                    <a:lnTo>
                      <a:pt x="123" y="798"/>
                    </a:lnTo>
                    <a:lnTo>
                      <a:pt x="132" y="794"/>
                    </a:lnTo>
                    <a:lnTo>
                      <a:pt x="136" y="798"/>
                    </a:lnTo>
                    <a:lnTo>
                      <a:pt x="146" y="798"/>
                    </a:lnTo>
                    <a:lnTo>
                      <a:pt x="150" y="798"/>
                    </a:lnTo>
                    <a:lnTo>
                      <a:pt x="155" y="785"/>
                    </a:lnTo>
                    <a:lnTo>
                      <a:pt x="164" y="789"/>
                    </a:lnTo>
                    <a:lnTo>
                      <a:pt x="168" y="807"/>
                    </a:lnTo>
                    <a:lnTo>
                      <a:pt x="173" y="807"/>
                    </a:lnTo>
                    <a:lnTo>
                      <a:pt x="182" y="794"/>
                    </a:lnTo>
                    <a:lnTo>
                      <a:pt x="186" y="780"/>
                    </a:lnTo>
                    <a:lnTo>
                      <a:pt x="195" y="789"/>
                    </a:lnTo>
                    <a:lnTo>
                      <a:pt x="200" y="803"/>
                    </a:lnTo>
                    <a:lnTo>
                      <a:pt x="205" y="785"/>
                    </a:lnTo>
                    <a:lnTo>
                      <a:pt x="214" y="780"/>
                    </a:lnTo>
                    <a:lnTo>
                      <a:pt x="218" y="789"/>
                    </a:lnTo>
                    <a:lnTo>
                      <a:pt x="223" y="803"/>
                    </a:lnTo>
                    <a:lnTo>
                      <a:pt x="232" y="794"/>
                    </a:lnTo>
                    <a:lnTo>
                      <a:pt x="236" y="780"/>
                    </a:lnTo>
                    <a:lnTo>
                      <a:pt x="245" y="776"/>
                    </a:lnTo>
                    <a:lnTo>
                      <a:pt x="250" y="766"/>
                    </a:lnTo>
                    <a:lnTo>
                      <a:pt x="254" y="771"/>
                    </a:lnTo>
                    <a:lnTo>
                      <a:pt x="263" y="771"/>
                    </a:lnTo>
                    <a:lnTo>
                      <a:pt x="268" y="771"/>
                    </a:lnTo>
                    <a:lnTo>
                      <a:pt x="273" y="766"/>
                    </a:lnTo>
                    <a:lnTo>
                      <a:pt x="282" y="780"/>
                    </a:lnTo>
                    <a:lnTo>
                      <a:pt x="286" y="780"/>
                    </a:lnTo>
                    <a:lnTo>
                      <a:pt x="295" y="776"/>
                    </a:lnTo>
                    <a:lnTo>
                      <a:pt x="300" y="780"/>
                    </a:lnTo>
                    <a:lnTo>
                      <a:pt x="304" y="789"/>
                    </a:lnTo>
                    <a:lnTo>
                      <a:pt x="313" y="780"/>
                    </a:lnTo>
                    <a:lnTo>
                      <a:pt x="318" y="766"/>
                    </a:lnTo>
                    <a:lnTo>
                      <a:pt x="322" y="753"/>
                    </a:lnTo>
                    <a:lnTo>
                      <a:pt x="332" y="744"/>
                    </a:lnTo>
                    <a:lnTo>
                      <a:pt x="336" y="753"/>
                    </a:lnTo>
                    <a:lnTo>
                      <a:pt x="345" y="762"/>
                    </a:lnTo>
                    <a:lnTo>
                      <a:pt x="350" y="753"/>
                    </a:lnTo>
                    <a:lnTo>
                      <a:pt x="354" y="753"/>
                    </a:lnTo>
                    <a:lnTo>
                      <a:pt x="363" y="757"/>
                    </a:lnTo>
                    <a:lnTo>
                      <a:pt x="368" y="753"/>
                    </a:lnTo>
                    <a:lnTo>
                      <a:pt x="377" y="744"/>
                    </a:lnTo>
                    <a:lnTo>
                      <a:pt x="381" y="766"/>
                    </a:lnTo>
                    <a:lnTo>
                      <a:pt x="386" y="762"/>
                    </a:lnTo>
                    <a:lnTo>
                      <a:pt x="395" y="766"/>
                    </a:lnTo>
                    <a:lnTo>
                      <a:pt x="400" y="762"/>
                    </a:lnTo>
                    <a:lnTo>
                      <a:pt x="404" y="776"/>
                    </a:lnTo>
                    <a:lnTo>
                      <a:pt x="413" y="780"/>
                    </a:lnTo>
                    <a:lnTo>
                      <a:pt x="418" y="771"/>
                    </a:lnTo>
                    <a:lnTo>
                      <a:pt x="427" y="753"/>
                    </a:lnTo>
                    <a:lnTo>
                      <a:pt x="431" y="757"/>
                    </a:lnTo>
                    <a:lnTo>
                      <a:pt x="436" y="762"/>
                    </a:lnTo>
                    <a:lnTo>
                      <a:pt x="445" y="762"/>
                    </a:lnTo>
                    <a:lnTo>
                      <a:pt x="449" y="771"/>
                    </a:lnTo>
                    <a:lnTo>
                      <a:pt x="454" y="771"/>
                    </a:lnTo>
                    <a:lnTo>
                      <a:pt x="463" y="780"/>
                    </a:lnTo>
                    <a:lnTo>
                      <a:pt x="468" y="766"/>
                    </a:lnTo>
                    <a:lnTo>
                      <a:pt x="477" y="753"/>
                    </a:lnTo>
                    <a:lnTo>
                      <a:pt x="481" y="748"/>
                    </a:lnTo>
                    <a:lnTo>
                      <a:pt x="486" y="735"/>
                    </a:lnTo>
                    <a:lnTo>
                      <a:pt x="495" y="735"/>
                    </a:lnTo>
                    <a:lnTo>
                      <a:pt x="499" y="726"/>
                    </a:lnTo>
                    <a:lnTo>
                      <a:pt x="504" y="735"/>
                    </a:lnTo>
                    <a:lnTo>
                      <a:pt x="513" y="735"/>
                    </a:lnTo>
                    <a:lnTo>
                      <a:pt x="517" y="721"/>
                    </a:lnTo>
                    <a:lnTo>
                      <a:pt x="527" y="703"/>
                    </a:lnTo>
                    <a:lnTo>
                      <a:pt x="531" y="689"/>
                    </a:lnTo>
                    <a:lnTo>
                      <a:pt x="536" y="698"/>
                    </a:lnTo>
                    <a:lnTo>
                      <a:pt x="545" y="698"/>
                    </a:lnTo>
                    <a:lnTo>
                      <a:pt x="549" y="680"/>
                    </a:lnTo>
                    <a:lnTo>
                      <a:pt x="554" y="689"/>
                    </a:lnTo>
                    <a:lnTo>
                      <a:pt x="563" y="694"/>
                    </a:lnTo>
                    <a:lnTo>
                      <a:pt x="567" y="694"/>
                    </a:lnTo>
                    <a:lnTo>
                      <a:pt x="576" y="703"/>
                    </a:lnTo>
                    <a:lnTo>
                      <a:pt x="581" y="698"/>
                    </a:lnTo>
                    <a:lnTo>
                      <a:pt x="586" y="685"/>
                    </a:lnTo>
                    <a:lnTo>
                      <a:pt x="595" y="680"/>
                    </a:lnTo>
                    <a:lnTo>
                      <a:pt x="599" y="680"/>
                    </a:lnTo>
                    <a:lnTo>
                      <a:pt x="604" y="676"/>
                    </a:lnTo>
                    <a:lnTo>
                      <a:pt x="613" y="653"/>
                    </a:lnTo>
                    <a:lnTo>
                      <a:pt x="617" y="653"/>
                    </a:lnTo>
                    <a:lnTo>
                      <a:pt x="626" y="649"/>
                    </a:lnTo>
                    <a:lnTo>
                      <a:pt x="631" y="658"/>
                    </a:lnTo>
                    <a:lnTo>
                      <a:pt x="635" y="662"/>
                    </a:lnTo>
                    <a:lnTo>
                      <a:pt x="644" y="671"/>
                    </a:lnTo>
                    <a:lnTo>
                      <a:pt x="649" y="685"/>
                    </a:lnTo>
                    <a:lnTo>
                      <a:pt x="658" y="694"/>
                    </a:lnTo>
                    <a:lnTo>
                      <a:pt x="663" y="703"/>
                    </a:lnTo>
                    <a:lnTo>
                      <a:pt x="667" y="726"/>
                    </a:lnTo>
                    <a:lnTo>
                      <a:pt x="676" y="726"/>
                    </a:lnTo>
                    <a:lnTo>
                      <a:pt x="681" y="717"/>
                    </a:lnTo>
                    <a:lnTo>
                      <a:pt x="685" y="739"/>
                    </a:lnTo>
                    <a:lnTo>
                      <a:pt x="694" y="744"/>
                    </a:lnTo>
                    <a:lnTo>
                      <a:pt x="699" y="744"/>
                    </a:lnTo>
                    <a:lnTo>
                      <a:pt x="708" y="748"/>
                    </a:lnTo>
                    <a:lnTo>
                      <a:pt x="713" y="744"/>
                    </a:lnTo>
                    <a:lnTo>
                      <a:pt x="717" y="753"/>
                    </a:lnTo>
                    <a:lnTo>
                      <a:pt x="726" y="762"/>
                    </a:lnTo>
                    <a:lnTo>
                      <a:pt x="731" y="762"/>
                    </a:lnTo>
                    <a:lnTo>
                      <a:pt x="735" y="762"/>
                    </a:lnTo>
                    <a:lnTo>
                      <a:pt x="744" y="707"/>
                    </a:lnTo>
                    <a:lnTo>
                      <a:pt x="749" y="608"/>
                    </a:lnTo>
                    <a:lnTo>
                      <a:pt x="758" y="499"/>
                    </a:lnTo>
                    <a:lnTo>
                      <a:pt x="762" y="408"/>
                    </a:lnTo>
                    <a:lnTo>
                      <a:pt x="767" y="308"/>
                    </a:lnTo>
                    <a:lnTo>
                      <a:pt x="776" y="227"/>
                    </a:lnTo>
                    <a:lnTo>
                      <a:pt x="781" y="118"/>
                    </a:lnTo>
                    <a:lnTo>
                      <a:pt x="785" y="50"/>
                    </a:lnTo>
                    <a:lnTo>
                      <a:pt x="794" y="0"/>
                    </a:lnTo>
                  </a:path>
                </a:pathLst>
              </a:custGeom>
              <a:noFill/>
              <a:ln w="31750">
                <a:solidFill>
                  <a:srgbClr val="FF0000"/>
                </a:solidFill>
                <a:round/>
                <a:headEnd/>
                <a:tailEnd/>
              </a:ln>
            </p:spPr>
            <p:txBody>
              <a:bodyPr/>
              <a:lstStyle/>
              <a:p>
                <a:endParaRPr lang="en-US"/>
              </a:p>
            </p:txBody>
          </p:sp>
          <p:sp>
            <p:nvSpPr>
              <p:cNvPr id="40" name="Freeform 92"/>
              <p:cNvSpPr>
                <a:spLocks/>
              </p:cNvSpPr>
              <p:nvPr/>
            </p:nvSpPr>
            <p:spPr bwMode="auto">
              <a:xfrm>
                <a:off x="2068102" y="2698008"/>
                <a:ext cx="77057" cy="494086"/>
              </a:xfrm>
              <a:custGeom>
                <a:avLst/>
                <a:gdLst>
                  <a:gd name="T0" fmla="*/ 0 w 794"/>
                  <a:gd name="T1" fmla="*/ 0 h 1025"/>
                  <a:gd name="T2" fmla="*/ 0 w 794"/>
                  <a:gd name="T3" fmla="*/ 0 h 1025"/>
                  <a:gd name="T4" fmla="*/ 0 w 794"/>
                  <a:gd name="T5" fmla="*/ 0 h 1025"/>
                  <a:gd name="T6" fmla="*/ 0 w 794"/>
                  <a:gd name="T7" fmla="*/ 0 h 1025"/>
                  <a:gd name="T8" fmla="*/ 0 w 794"/>
                  <a:gd name="T9" fmla="*/ 0 h 1025"/>
                  <a:gd name="T10" fmla="*/ 0 w 794"/>
                  <a:gd name="T11" fmla="*/ 0 h 1025"/>
                  <a:gd name="T12" fmla="*/ 0 w 794"/>
                  <a:gd name="T13" fmla="*/ 0 h 1025"/>
                  <a:gd name="T14" fmla="*/ 0 w 794"/>
                  <a:gd name="T15" fmla="*/ 0 h 1025"/>
                  <a:gd name="T16" fmla="*/ 0 w 794"/>
                  <a:gd name="T17" fmla="*/ 0 h 1025"/>
                  <a:gd name="T18" fmla="*/ 0 w 794"/>
                  <a:gd name="T19" fmla="*/ 0 h 1025"/>
                  <a:gd name="T20" fmla="*/ 0 w 794"/>
                  <a:gd name="T21" fmla="*/ 0 h 1025"/>
                  <a:gd name="T22" fmla="*/ 0 w 794"/>
                  <a:gd name="T23" fmla="*/ 0 h 1025"/>
                  <a:gd name="T24" fmla="*/ 0 w 794"/>
                  <a:gd name="T25" fmla="*/ 0 h 1025"/>
                  <a:gd name="T26" fmla="*/ 0 w 794"/>
                  <a:gd name="T27" fmla="*/ 0 h 1025"/>
                  <a:gd name="T28" fmla="*/ 0 w 794"/>
                  <a:gd name="T29" fmla="*/ 0 h 1025"/>
                  <a:gd name="T30" fmla="*/ 0 w 794"/>
                  <a:gd name="T31" fmla="*/ 0 h 1025"/>
                  <a:gd name="T32" fmla="*/ 0 w 794"/>
                  <a:gd name="T33" fmla="*/ 0 h 1025"/>
                  <a:gd name="T34" fmla="*/ 0 w 794"/>
                  <a:gd name="T35" fmla="*/ 0 h 1025"/>
                  <a:gd name="T36" fmla="*/ 0 w 794"/>
                  <a:gd name="T37" fmla="*/ 0 h 1025"/>
                  <a:gd name="T38" fmla="*/ 0 w 794"/>
                  <a:gd name="T39" fmla="*/ 0 h 1025"/>
                  <a:gd name="T40" fmla="*/ 0 w 794"/>
                  <a:gd name="T41" fmla="*/ 0 h 1025"/>
                  <a:gd name="T42" fmla="*/ 0 w 794"/>
                  <a:gd name="T43" fmla="*/ 0 h 1025"/>
                  <a:gd name="T44" fmla="*/ 0 w 794"/>
                  <a:gd name="T45" fmla="*/ 0 h 1025"/>
                  <a:gd name="T46" fmla="*/ 0 w 794"/>
                  <a:gd name="T47" fmla="*/ 0 h 1025"/>
                  <a:gd name="T48" fmla="*/ 0 w 794"/>
                  <a:gd name="T49" fmla="*/ 0 h 1025"/>
                  <a:gd name="T50" fmla="*/ 0 w 794"/>
                  <a:gd name="T51" fmla="*/ 0 h 1025"/>
                  <a:gd name="T52" fmla="*/ 0 w 794"/>
                  <a:gd name="T53" fmla="*/ 0 h 1025"/>
                  <a:gd name="T54" fmla="*/ 0 w 794"/>
                  <a:gd name="T55" fmla="*/ 0 h 1025"/>
                  <a:gd name="T56" fmla="*/ 0 w 794"/>
                  <a:gd name="T57" fmla="*/ 0 h 1025"/>
                  <a:gd name="T58" fmla="*/ 0 w 794"/>
                  <a:gd name="T59" fmla="*/ 0 h 1025"/>
                  <a:gd name="T60" fmla="*/ 0 w 794"/>
                  <a:gd name="T61" fmla="*/ 0 h 1025"/>
                  <a:gd name="T62" fmla="*/ 0 w 794"/>
                  <a:gd name="T63" fmla="*/ 0 h 1025"/>
                  <a:gd name="T64" fmla="*/ 0 w 794"/>
                  <a:gd name="T65" fmla="*/ 0 h 1025"/>
                  <a:gd name="T66" fmla="*/ 0 w 794"/>
                  <a:gd name="T67" fmla="*/ 0 h 1025"/>
                  <a:gd name="T68" fmla="*/ 0 w 794"/>
                  <a:gd name="T69" fmla="*/ 0 h 1025"/>
                  <a:gd name="T70" fmla="*/ 0 w 794"/>
                  <a:gd name="T71" fmla="*/ 0 h 1025"/>
                  <a:gd name="T72" fmla="*/ 0 w 794"/>
                  <a:gd name="T73" fmla="*/ 0 h 1025"/>
                  <a:gd name="T74" fmla="*/ 0 w 794"/>
                  <a:gd name="T75" fmla="*/ 0 h 1025"/>
                  <a:gd name="T76" fmla="*/ 0 w 794"/>
                  <a:gd name="T77" fmla="*/ 0 h 1025"/>
                  <a:gd name="T78" fmla="*/ 0 w 794"/>
                  <a:gd name="T79" fmla="*/ 0 h 1025"/>
                  <a:gd name="T80" fmla="*/ 0 w 794"/>
                  <a:gd name="T81" fmla="*/ 0 h 1025"/>
                  <a:gd name="T82" fmla="*/ 0 w 794"/>
                  <a:gd name="T83" fmla="*/ 0 h 102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94"/>
                  <a:gd name="T127" fmla="*/ 0 h 1025"/>
                  <a:gd name="T128" fmla="*/ 794 w 794"/>
                  <a:gd name="T129" fmla="*/ 1025 h 102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94" h="1025">
                    <a:moveTo>
                      <a:pt x="0" y="517"/>
                    </a:moveTo>
                    <a:lnTo>
                      <a:pt x="5" y="463"/>
                    </a:lnTo>
                    <a:lnTo>
                      <a:pt x="14" y="399"/>
                    </a:lnTo>
                    <a:lnTo>
                      <a:pt x="18" y="354"/>
                    </a:lnTo>
                    <a:lnTo>
                      <a:pt x="23" y="345"/>
                    </a:lnTo>
                    <a:lnTo>
                      <a:pt x="32" y="331"/>
                    </a:lnTo>
                    <a:lnTo>
                      <a:pt x="36" y="299"/>
                    </a:lnTo>
                    <a:lnTo>
                      <a:pt x="41" y="236"/>
                    </a:lnTo>
                    <a:lnTo>
                      <a:pt x="50" y="181"/>
                    </a:lnTo>
                    <a:lnTo>
                      <a:pt x="55" y="127"/>
                    </a:lnTo>
                    <a:lnTo>
                      <a:pt x="64" y="100"/>
                    </a:lnTo>
                    <a:lnTo>
                      <a:pt x="68" y="95"/>
                    </a:lnTo>
                    <a:lnTo>
                      <a:pt x="73" y="91"/>
                    </a:lnTo>
                    <a:lnTo>
                      <a:pt x="82" y="82"/>
                    </a:lnTo>
                    <a:lnTo>
                      <a:pt x="86" y="77"/>
                    </a:lnTo>
                    <a:lnTo>
                      <a:pt x="91" y="86"/>
                    </a:lnTo>
                    <a:lnTo>
                      <a:pt x="100" y="82"/>
                    </a:lnTo>
                    <a:lnTo>
                      <a:pt x="104" y="72"/>
                    </a:lnTo>
                    <a:lnTo>
                      <a:pt x="114" y="91"/>
                    </a:lnTo>
                    <a:lnTo>
                      <a:pt x="118" y="82"/>
                    </a:lnTo>
                    <a:lnTo>
                      <a:pt x="123" y="82"/>
                    </a:lnTo>
                    <a:lnTo>
                      <a:pt x="132" y="54"/>
                    </a:lnTo>
                    <a:lnTo>
                      <a:pt x="136" y="59"/>
                    </a:lnTo>
                    <a:lnTo>
                      <a:pt x="145" y="50"/>
                    </a:lnTo>
                    <a:lnTo>
                      <a:pt x="150" y="41"/>
                    </a:lnTo>
                    <a:lnTo>
                      <a:pt x="154" y="23"/>
                    </a:lnTo>
                    <a:lnTo>
                      <a:pt x="163" y="27"/>
                    </a:lnTo>
                    <a:lnTo>
                      <a:pt x="168" y="18"/>
                    </a:lnTo>
                    <a:lnTo>
                      <a:pt x="173" y="45"/>
                    </a:lnTo>
                    <a:lnTo>
                      <a:pt x="182" y="36"/>
                    </a:lnTo>
                    <a:lnTo>
                      <a:pt x="186" y="9"/>
                    </a:lnTo>
                    <a:lnTo>
                      <a:pt x="195" y="18"/>
                    </a:lnTo>
                    <a:lnTo>
                      <a:pt x="200" y="36"/>
                    </a:lnTo>
                    <a:lnTo>
                      <a:pt x="204" y="23"/>
                    </a:lnTo>
                    <a:lnTo>
                      <a:pt x="213" y="14"/>
                    </a:lnTo>
                    <a:lnTo>
                      <a:pt x="218" y="14"/>
                    </a:lnTo>
                    <a:lnTo>
                      <a:pt x="222" y="18"/>
                    </a:lnTo>
                    <a:lnTo>
                      <a:pt x="231" y="27"/>
                    </a:lnTo>
                    <a:lnTo>
                      <a:pt x="236" y="18"/>
                    </a:lnTo>
                    <a:lnTo>
                      <a:pt x="245" y="23"/>
                    </a:lnTo>
                    <a:lnTo>
                      <a:pt x="250" y="0"/>
                    </a:lnTo>
                    <a:lnTo>
                      <a:pt x="254" y="36"/>
                    </a:lnTo>
                    <a:lnTo>
                      <a:pt x="263" y="68"/>
                    </a:lnTo>
                    <a:lnTo>
                      <a:pt x="268" y="91"/>
                    </a:lnTo>
                    <a:lnTo>
                      <a:pt x="272" y="86"/>
                    </a:lnTo>
                    <a:lnTo>
                      <a:pt x="281" y="72"/>
                    </a:lnTo>
                    <a:lnTo>
                      <a:pt x="286" y="82"/>
                    </a:lnTo>
                    <a:lnTo>
                      <a:pt x="295" y="91"/>
                    </a:lnTo>
                    <a:lnTo>
                      <a:pt x="300" y="86"/>
                    </a:lnTo>
                    <a:lnTo>
                      <a:pt x="304" y="82"/>
                    </a:lnTo>
                    <a:lnTo>
                      <a:pt x="313" y="82"/>
                    </a:lnTo>
                    <a:lnTo>
                      <a:pt x="318" y="86"/>
                    </a:lnTo>
                    <a:lnTo>
                      <a:pt x="322" y="86"/>
                    </a:lnTo>
                    <a:lnTo>
                      <a:pt x="331" y="100"/>
                    </a:lnTo>
                    <a:lnTo>
                      <a:pt x="336" y="127"/>
                    </a:lnTo>
                    <a:lnTo>
                      <a:pt x="345" y="113"/>
                    </a:lnTo>
                    <a:lnTo>
                      <a:pt x="349" y="109"/>
                    </a:lnTo>
                    <a:lnTo>
                      <a:pt x="354" y="104"/>
                    </a:lnTo>
                    <a:lnTo>
                      <a:pt x="363" y="127"/>
                    </a:lnTo>
                    <a:lnTo>
                      <a:pt x="368" y="145"/>
                    </a:lnTo>
                    <a:lnTo>
                      <a:pt x="372" y="172"/>
                    </a:lnTo>
                    <a:lnTo>
                      <a:pt x="381" y="186"/>
                    </a:lnTo>
                    <a:lnTo>
                      <a:pt x="386" y="168"/>
                    </a:lnTo>
                    <a:lnTo>
                      <a:pt x="395" y="159"/>
                    </a:lnTo>
                    <a:lnTo>
                      <a:pt x="399" y="154"/>
                    </a:lnTo>
                    <a:lnTo>
                      <a:pt x="404" y="154"/>
                    </a:lnTo>
                    <a:lnTo>
                      <a:pt x="413" y="131"/>
                    </a:lnTo>
                    <a:lnTo>
                      <a:pt x="417" y="131"/>
                    </a:lnTo>
                    <a:lnTo>
                      <a:pt x="426" y="136"/>
                    </a:lnTo>
                    <a:lnTo>
                      <a:pt x="431" y="163"/>
                    </a:lnTo>
                    <a:lnTo>
                      <a:pt x="436" y="181"/>
                    </a:lnTo>
                    <a:lnTo>
                      <a:pt x="445" y="218"/>
                    </a:lnTo>
                    <a:lnTo>
                      <a:pt x="449" y="258"/>
                    </a:lnTo>
                    <a:lnTo>
                      <a:pt x="454" y="345"/>
                    </a:lnTo>
                    <a:lnTo>
                      <a:pt x="463" y="417"/>
                    </a:lnTo>
                    <a:lnTo>
                      <a:pt x="467" y="481"/>
                    </a:lnTo>
                    <a:lnTo>
                      <a:pt x="476" y="540"/>
                    </a:lnTo>
                    <a:lnTo>
                      <a:pt x="481" y="580"/>
                    </a:lnTo>
                    <a:lnTo>
                      <a:pt x="485" y="635"/>
                    </a:lnTo>
                    <a:lnTo>
                      <a:pt x="495" y="685"/>
                    </a:lnTo>
                    <a:lnTo>
                      <a:pt x="499" y="717"/>
                    </a:lnTo>
                    <a:lnTo>
                      <a:pt x="504" y="726"/>
                    </a:lnTo>
                    <a:lnTo>
                      <a:pt x="513" y="753"/>
                    </a:lnTo>
                    <a:lnTo>
                      <a:pt x="517" y="789"/>
                    </a:lnTo>
                    <a:lnTo>
                      <a:pt x="526" y="803"/>
                    </a:lnTo>
                    <a:lnTo>
                      <a:pt x="531" y="812"/>
                    </a:lnTo>
                    <a:lnTo>
                      <a:pt x="535" y="839"/>
                    </a:lnTo>
                    <a:lnTo>
                      <a:pt x="544" y="844"/>
                    </a:lnTo>
                    <a:lnTo>
                      <a:pt x="549" y="825"/>
                    </a:lnTo>
                    <a:lnTo>
                      <a:pt x="553" y="821"/>
                    </a:lnTo>
                    <a:lnTo>
                      <a:pt x="563" y="834"/>
                    </a:lnTo>
                    <a:lnTo>
                      <a:pt x="567" y="853"/>
                    </a:lnTo>
                    <a:lnTo>
                      <a:pt x="576" y="862"/>
                    </a:lnTo>
                    <a:lnTo>
                      <a:pt x="581" y="880"/>
                    </a:lnTo>
                    <a:lnTo>
                      <a:pt x="585" y="898"/>
                    </a:lnTo>
                    <a:lnTo>
                      <a:pt x="594" y="907"/>
                    </a:lnTo>
                    <a:lnTo>
                      <a:pt x="599" y="912"/>
                    </a:lnTo>
                    <a:lnTo>
                      <a:pt x="603" y="916"/>
                    </a:lnTo>
                    <a:lnTo>
                      <a:pt x="612" y="934"/>
                    </a:lnTo>
                    <a:lnTo>
                      <a:pt x="617" y="934"/>
                    </a:lnTo>
                    <a:lnTo>
                      <a:pt x="626" y="916"/>
                    </a:lnTo>
                    <a:lnTo>
                      <a:pt x="631" y="939"/>
                    </a:lnTo>
                    <a:lnTo>
                      <a:pt x="635" y="948"/>
                    </a:lnTo>
                    <a:lnTo>
                      <a:pt x="644" y="961"/>
                    </a:lnTo>
                    <a:lnTo>
                      <a:pt x="649" y="966"/>
                    </a:lnTo>
                    <a:lnTo>
                      <a:pt x="653" y="975"/>
                    </a:lnTo>
                    <a:lnTo>
                      <a:pt x="662" y="984"/>
                    </a:lnTo>
                    <a:lnTo>
                      <a:pt x="667" y="984"/>
                    </a:lnTo>
                    <a:lnTo>
                      <a:pt x="676" y="975"/>
                    </a:lnTo>
                    <a:lnTo>
                      <a:pt x="680" y="993"/>
                    </a:lnTo>
                    <a:lnTo>
                      <a:pt x="685" y="998"/>
                    </a:lnTo>
                    <a:lnTo>
                      <a:pt x="694" y="1011"/>
                    </a:lnTo>
                    <a:lnTo>
                      <a:pt x="699" y="1011"/>
                    </a:lnTo>
                    <a:lnTo>
                      <a:pt x="708" y="1025"/>
                    </a:lnTo>
                    <a:lnTo>
                      <a:pt x="712" y="1011"/>
                    </a:lnTo>
                    <a:lnTo>
                      <a:pt x="717" y="1016"/>
                    </a:lnTo>
                    <a:lnTo>
                      <a:pt x="726" y="1016"/>
                    </a:lnTo>
                    <a:lnTo>
                      <a:pt x="730" y="1002"/>
                    </a:lnTo>
                    <a:lnTo>
                      <a:pt x="735" y="1002"/>
                    </a:lnTo>
                    <a:lnTo>
                      <a:pt x="744" y="1011"/>
                    </a:lnTo>
                    <a:lnTo>
                      <a:pt x="749" y="1016"/>
                    </a:lnTo>
                    <a:lnTo>
                      <a:pt x="758" y="1011"/>
                    </a:lnTo>
                    <a:lnTo>
                      <a:pt x="762" y="998"/>
                    </a:lnTo>
                    <a:lnTo>
                      <a:pt x="767" y="989"/>
                    </a:lnTo>
                    <a:lnTo>
                      <a:pt x="776" y="984"/>
                    </a:lnTo>
                    <a:lnTo>
                      <a:pt x="780" y="998"/>
                    </a:lnTo>
                    <a:lnTo>
                      <a:pt x="785" y="1002"/>
                    </a:lnTo>
                    <a:lnTo>
                      <a:pt x="794" y="989"/>
                    </a:lnTo>
                  </a:path>
                </a:pathLst>
              </a:custGeom>
              <a:noFill/>
              <a:ln w="31750">
                <a:solidFill>
                  <a:srgbClr val="FF0000"/>
                </a:solidFill>
                <a:round/>
                <a:headEnd/>
                <a:tailEnd/>
              </a:ln>
            </p:spPr>
            <p:txBody>
              <a:bodyPr/>
              <a:lstStyle/>
              <a:p>
                <a:endParaRPr lang="en-US"/>
              </a:p>
            </p:txBody>
          </p:sp>
          <p:sp>
            <p:nvSpPr>
              <p:cNvPr id="41" name="Freeform 93"/>
              <p:cNvSpPr>
                <a:spLocks/>
              </p:cNvSpPr>
              <p:nvPr/>
            </p:nvSpPr>
            <p:spPr bwMode="auto">
              <a:xfrm>
                <a:off x="2145159" y="3019630"/>
                <a:ext cx="84761" cy="209754"/>
              </a:xfrm>
              <a:custGeom>
                <a:avLst/>
                <a:gdLst>
                  <a:gd name="T0" fmla="*/ 0 w 794"/>
                  <a:gd name="T1" fmla="*/ 0 h 435"/>
                  <a:gd name="T2" fmla="*/ 0 w 794"/>
                  <a:gd name="T3" fmla="*/ 0 h 435"/>
                  <a:gd name="T4" fmla="*/ 0 w 794"/>
                  <a:gd name="T5" fmla="*/ 0 h 435"/>
                  <a:gd name="T6" fmla="*/ 0 w 794"/>
                  <a:gd name="T7" fmla="*/ 0 h 435"/>
                  <a:gd name="T8" fmla="*/ 0 w 794"/>
                  <a:gd name="T9" fmla="*/ 0 h 435"/>
                  <a:gd name="T10" fmla="*/ 0 w 794"/>
                  <a:gd name="T11" fmla="*/ 0 h 435"/>
                  <a:gd name="T12" fmla="*/ 0 w 794"/>
                  <a:gd name="T13" fmla="*/ 0 h 435"/>
                  <a:gd name="T14" fmla="*/ 0 w 794"/>
                  <a:gd name="T15" fmla="*/ 0 h 435"/>
                  <a:gd name="T16" fmla="*/ 0 w 794"/>
                  <a:gd name="T17" fmla="*/ 0 h 435"/>
                  <a:gd name="T18" fmla="*/ 0 w 794"/>
                  <a:gd name="T19" fmla="*/ 0 h 435"/>
                  <a:gd name="T20" fmla="*/ 0 w 794"/>
                  <a:gd name="T21" fmla="*/ 0 h 435"/>
                  <a:gd name="T22" fmla="*/ 0 w 794"/>
                  <a:gd name="T23" fmla="*/ 0 h 435"/>
                  <a:gd name="T24" fmla="*/ 0 w 794"/>
                  <a:gd name="T25" fmla="*/ 0 h 435"/>
                  <a:gd name="T26" fmla="*/ 0 w 794"/>
                  <a:gd name="T27" fmla="*/ 0 h 435"/>
                  <a:gd name="T28" fmla="*/ 0 w 794"/>
                  <a:gd name="T29" fmla="*/ 0 h 435"/>
                  <a:gd name="T30" fmla="*/ 0 w 794"/>
                  <a:gd name="T31" fmla="*/ 0 h 435"/>
                  <a:gd name="T32" fmla="*/ 0 w 794"/>
                  <a:gd name="T33" fmla="*/ 0 h 435"/>
                  <a:gd name="T34" fmla="*/ 0 w 794"/>
                  <a:gd name="T35" fmla="*/ 0 h 435"/>
                  <a:gd name="T36" fmla="*/ 0 w 794"/>
                  <a:gd name="T37" fmla="*/ 0 h 435"/>
                  <a:gd name="T38" fmla="*/ 0 w 794"/>
                  <a:gd name="T39" fmla="*/ 0 h 435"/>
                  <a:gd name="T40" fmla="*/ 0 w 794"/>
                  <a:gd name="T41" fmla="*/ 0 h 435"/>
                  <a:gd name="T42" fmla="*/ 0 w 794"/>
                  <a:gd name="T43" fmla="*/ 0 h 435"/>
                  <a:gd name="T44" fmla="*/ 0 w 794"/>
                  <a:gd name="T45" fmla="*/ 0 h 435"/>
                  <a:gd name="T46" fmla="*/ 0 w 794"/>
                  <a:gd name="T47" fmla="*/ 0 h 435"/>
                  <a:gd name="T48" fmla="*/ 0 w 794"/>
                  <a:gd name="T49" fmla="*/ 0 h 435"/>
                  <a:gd name="T50" fmla="*/ 0 w 794"/>
                  <a:gd name="T51" fmla="*/ 0 h 435"/>
                  <a:gd name="T52" fmla="*/ 0 w 794"/>
                  <a:gd name="T53" fmla="*/ 0 h 435"/>
                  <a:gd name="T54" fmla="*/ 0 w 794"/>
                  <a:gd name="T55" fmla="*/ 0 h 435"/>
                  <a:gd name="T56" fmla="*/ 0 w 794"/>
                  <a:gd name="T57" fmla="*/ 0 h 435"/>
                  <a:gd name="T58" fmla="*/ 0 w 794"/>
                  <a:gd name="T59" fmla="*/ 0 h 435"/>
                  <a:gd name="T60" fmla="*/ 0 w 794"/>
                  <a:gd name="T61" fmla="*/ 0 h 435"/>
                  <a:gd name="T62" fmla="*/ 0 w 794"/>
                  <a:gd name="T63" fmla="*/ 0 h 435"/>
                  <a:gd name="T64" fmla="*/ 0 w 794"/>
                  <a:gd name="T65" fmla="*/ 0 h 435"/>
                  <a:gd name="T66" fmla="*/ 0 w 794"/>
                  <a:gd name="T67" fmla="*/ 0 h 435"/>
                  <a:gd name="T68" fmla="*/ 0 w 794"/>
                  <a:gd name="T69" fmla="*/ 0 h 435"/>
                  <a:gd name="T70" fmla="*/ 0 w 794"/>
                  <a:gd name="T71" fmla="*/ 0 h 435"/>
                  <a:gd name="T72" fmla="*/ 0 w 794"/>
                  <a:gd name="T73" fmla="*/ 0 h 435"/>
                  <a:gd name="T74" fmla="*/ 0 w 794"/>
                  <a:gd name="T75" fmla="*/ 0 h 435"/>
                  <a:gd name="T76" fmla="*/ 0 w 794"/>
                  <a:gd name="T77" fmla="*/ 0 h 435"/>
                  <a:gd name="T78" fmla="*/ 0 w 794"/>
                  <a:gd name="T79" fmla="*/ 0 h 435"/>
                  <a:gd name="T80" fmla="*/ 0 w 794"/>
                  <a:gd name="T81" fmla="*/ 0 h 435"/>
                  <a:gd name="T82" fmla="*/ 0 w 794"/>
                  <a:gd name="T83" fmla="*/ 0 h 43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94"/>
                  <a:gd name="T127" fmla="*/ 0 h 435"/>
                  <a:gd name="T128" fmla="*/ 794 w 794"/>
                  <a:gd name="T129" fmla="*/ 435 h 43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94" h="435">
                    <a:moveTo>
                      <a:pt x="0" y="322"/>
                    </a:moveTo>
                    <a:lnTo>
                      <a:pt x="4" y="299"/>
                    </a:lnTo>
                    <a:lnTo>
                      <a:pt x="13" y="308"/>
                    </a:lnTo>
                    <a:lnTo>
                      <a:pt x="18" y="331"/>
                    </a:lnTo>
                    <a:lnTo>
                      <a:pt x="23" y="335"/>
                    </a:lnTo>
                    <a:lnTo>
                      <a:pt x="32" y="331"/>
                    </a:lnTo>
                    <a:lnTo>
                      <a:pt x="36" y="317"/>
                    </a:lnTo>
                    <a:lnTo>
                      <a:pt x="41" y="317"/>
                    </a:lnTo>
                    <a:lnTo>
                      <a:pt x="50" y="317"/>
                    </a:lnTo>
                    <a:lnTo>
                      <a:pt x="54" y="317"/>
                    </a:lnTo>
                    <a:lnTo>
                      <a:pt x="63" y="326"/>
                    </a:lnTo>
                    <a:lnTo>
                      <a:pt x="68" y="313"/>
                    </a:lnTo>
                    <a:lnTo>
                      <a:pt x="72" y="317"/>
                    </a:lnTo>
                    <a:lnTo>
                      <a:pt x="82" y="317"/>
                    </a:lnTo>
                    <a:lnTo>
                      <a:pt x="86" y="299"/>
                    </a:lnTo>
                    <a:lnTo>
                      <a:pt x="91" y="290"/>
                    </a:lnTo>
                    <a:lnTo>
                      <a:pt x="100" y="299"/>
                    </a:lnTo>
                    <a:lnTo>
                      <a:pt x="104" y="322"/>
                    </a:lnTo>
                    <a:lnTo>
                      <a:pt x="113" y="326"/>
                    </a:lnTo>
                    <a:lnTo>
                      <a:pt x="118" y="331"/>
                    </a:lnTo>
                    <a:lnTo>
                      <a:pt x="122" y="326"/>
                    </a:lnTo>
                    <a:lnTo>
                      <a:pt x="131" y="322"/>
                    </a:lnTo>
                    <a:lnTo>
                      <a:pt x="136" y="317"/>
                    </a:lnTo>
                    <a:lnTo>
                      <a:pt x="140" y="326"/>
                    </a:lnTo>
                    <a:lnTo>
                      <a:pt x="150" y="331"/>
                    </a:lnTo>
                    <a:lnTo>
                      <a:pt x="154" y="344"/>
                    </a:lnTo>
                    <a:lnTo>
                      <a:pt x="163" y="344"/>
                    </a:lnTo>
                    <a:lnTo>
                      <a:pt x="168" y="362"/>
                    </a:lnTo>
                    <a:lnTo>
                      <a:pt x="172" y="362"/>
                    </a:lnTo>
                    <a:lnTo>
                      <a:pt x="181" y="372"/>
                    </a:lnTo>
                    <a:lnTo>
                      <a:pt x="186" y="399"/>
                    </a:lnTo>
                    <a:lnTo>
                      <a:pt x="195" y="417"/>
                    </a:lnTo>
                    <a:lnTo>
                      <a:pt x="199" y="426"/>
                    </a:lnTo>
                    <a:lnTo>
                      <a:pt x="204" y="426"/>
                    </a:lnTo>
                    <a:lnTo>
                      <a:pt x="213" y="431"/>
                    </a:lnTo>
                    <a:lnTo>
                      <a:pt x="218" y="435"/>
                    </a:lnTo>
                    <a:lnTo>
                      <a:pt x="222" y="435"/>
                    </a:lnTo>
                    <a:lnTo>
                      <a:pt x="231" y="426"/>
                    </a:lnTo>
                    <a:lnTo>
                      <a:pt x="236" y="426"/>
                    </a:lnTo>
                    <a:lnTo>
                      <a:pt x="245" y="417"/>
                    </a:lnTo>
                    <a:lnTo>
                      <a:pt x="249" y="412"/>
                    </a:lnTo>
                    <a:lnTo>
                      <a:pt x="254" y="408"/>
                    </a:lnTo>
                    <a:lnTo>
                      <a:pt x="263" y="408"/>
                    </a:lnTo>
                    <a:lnTo>
                      <a:pt x="267" y="417"/>
                    </a:lnTo>
                    <a:lnTo>
                      <a:pt x="272" y="403"/>
                    </a:lnTo>
                    <a:lnTo>
                      <a:pt x="281" y="394"/>
                    </a:lnTo>
                    <a:lnTo>
                      <a:pt x="286" y="394"/>
                    </a:lnTo>
                    <a:lnTo>
                      <a:pt x="295" y="408"/>
                    </a:lnTo>
                    <a:lnTo>
                      <a:pt x="299" y="408"/>
                    </a:lnTo>
                    <a:lnTo>
                      <a:pt x="304" y="408"/>
                    </a:lnTo>
                    <a:lnTo>
                      <a:pt x="313" y="399"/>
                    </a:lnTo>
                    <a:lnTo>
                      <a:pt x="317" y="394"/>
                    </a:lnTo>
                    <a:lnTo>
                      <a:pt x="322" y="394"/>
                    </a:lnTo>
                    <a:lnTo>
                      <a:pt x="331" y="394"/>
                    </a:lnTo>
                    <a:lnTo>
                      <a:pt x="336" y="399"/>
                    </a:lnTo>
                    <a:lnTo>
                      <a:pt x="345" y="412"/>
                    </a:lnTo>
                    <a:lnTo>
                      <a:pt x="349" y="426"/>
                    </a:lnTo>
                    <a:lnTo>
                      <a:pt x="354" y="431"/>
                    </a:lnTo>
                    <a:lnTo>
                      <a:pt x="363" y="421"/>
                    </a:lnTo>
                    <a:lnTo>
                      <a:pt x="367" y="417"/>
                    </a:lnTo>
                    <a:lnTo>
                      <a:pt x="372" y="390"/>
                    </a:lnTo>
                    <a:lnTo>
                      <a:pt x="381" y="381"/>
                    </a:lnTo>
                    <a:lnTo>
                      <a:pt x="385" y="362"/>
                    </a:lnTo>
                    <a:lnTo>
                      <a:pt x="394" y="349"/>
                    </a:lnTo>
                    <a:lnTo>
                      <a:pt x="399" y="349"/>
                    </a:lnTo>
                    <a:lnTo>
                      <a:pt x="404" y="362"/>
                    </a:lnTo>
                    <a:lnTo>
                      <a:pt x="413" y="381"/>
                    </a:lnTo>
                    <a:lnTo>
                      <a:pt x="417" y="362"/>
                    </a:lnTo>
                    <a:lnTo>
                      <a:pt x="422" y="344"/>
                    </a:lnTo>
                    <a:lnTo>
                      <a:pt x="431" y="326"/>
                    </a:lnTo>
                    <a:lnTo>
                      <a:pt x="435" y="322"/>
                    </a:lnTo>
                    <a:lnTo>
                      <a:pt x="444" y="326"/>
                    </a:lnTo>
                    <a:lnTo>
                      <a:pt x="449" y="335"/>
                    </a:lnTo>
                    <a:lnTo>
                      <a:pt x="453" y="349"/>
                    </a:lnTo>
                    <a:lnTo>
                      <a:pt x="463" y="331"/>
                    </a:lnTo>
                    <a:lnTo>
                      <a:pt x="467" y="331"/>
                    </a:lnTo>
                    <a:lnTo>
                      <a:pt x="476" y="331"/>
                    </a:lnTo>
                    <a:lnTo>
                      <a:pt x="481" y="313"/>
                    </a:lnTo>
                    <a:lnTo>
                      <a:pt x="485" y="322"/>
                    </a:lnTo>
                    <a:lnTo>
                      <a:pt x="494" y="317"/>
                    </a:lnTo>
                    <a:lnTo>
                      <a:pt x="499" y="304"/>
                    </a:lnTo>
                    <a:lnTo>
                      <a:pt x="503" y="322"/>
                    </a:lnTo>
                    <a:lnTo>
                      <a:pt x="512" y="340"/>
                    </a:lnTo>
                    <a:lnTo>
                      <a:pt x="517" y="335"/>
                    </a:lnTo>
                    <a:lnTo>
                      <a:pt x="526" y="313"/>
                    </a:lnTo>
                    <a:lnTo>
                      <a:pt x="531" y="304"/>
                    </a:lnTo>
                    <a:lnTo>
                      <a:pt x="535" y="308"/>
                    </a:lnTo>
                    <a:lnTo>
                      <a:pt x="544" y="308"/>
                    </a:lnTo>
                    <a:lnTo>
                      <a:pt x="549" y="294"/>
                    </a:lnTo>
                    <a:lnTo>
                      <a:pt x="553" y="258"/>
                    </a:lnTo>
                    <a:lnTo>
                      <a:pt x="562" y="245"/>
                    </a:lnTo>
                    <a:lnTo>
                      <a:pt x="567" y="235"/>
                    </a:lnTo>
                    <a:lnTo>
                      <a:pt x="576" y="249"/>
                    </a:lnTo>
                    <a:lnTo>
                      <a:pt x="580" y="240"/>
                    </a:lnTo>
                    <a:lnTo>
                      <a:pt x="585" y="231"/>
                    </a:lnTo>
                    <a:lnTo>
                      <a:pt x="594" y="245"/>
                    </a:lnTo>
                    <a:lnTo>
                      <a:pt x="599" y="226"/>
                    </a:lnTo>
                    <a:lnTo>
                      <a:pt x="603" y="245"/>
                    </a:lnTo>
                    <a:lnTo>
                      <a:pt x="612" y="254"/>
                    </a:lnTo>
                    <a:lnTo>
                      <a:pt x="617" y="249"/>
                    </a:lnTo>
                    <a:lnTo>
                      <a:pt x="626" y="235"/>
                    </a:lnTo>
                    <a:lnTo>
                      <a:pt x="630" y="240"/>
                    </a:lnTo>
                    <a:lnTo>
                      <a:pt x="635" y="249"/>
                    </a:lnTo>
                    <a:lnTo>
                      <a:pt x="644" y="258"/>
                    </a:lnTo>
                    <a:lnTo>
                      <a:pt x="648" y="231"/>
                    </a:lnTo>
                    <a:lnTo>
                      <a:pt x="653" y="204"/>
                    </a:lnTo>
                    <a:lnTo>
                      <a:pt x="662" y="186"/>
                    </a:lnTo>
                    <a:lnTo>
                      <a:pt x="667" y="172"/>
                    </a:lnTo>
                    <a:lnTo>
                      <a:pt x="676" y="149"/>
                    </a:lnTo>
                    <a:lnTo>
                      <a:pt x="680" y="113"/>
                    </a:lnTo>
                    <a:lnTo>
                      <a:pt x="685" y="86"/>
                    </a:lnTo>
                    <a:lnTo>
                      <a:pt x="694" y="77"/>
                    </a:lnTo>
                    <a:lnTo>
                      <a:pt x="698" y="68"/>
                    </a:lnTo>
                    <a:lnTo>
                      <a:pt x="703" y="59"/>
                    </a:lnTo>
                    <a:lnTo>
                      <a:pt x="712" y="68"/>
                    </a:lnTo>
                    <a:lnTo>
                      <a:pt x="717" y="50"/>
                    </a:lnTo>
                    <a:lnTo>
                      <a:pt x="726" y="13"/>
                    </a:lnTo>
                    <a:lnTo>
                      <a:pt x="730" y="9"/>
                    </a:lnTo>
                    <a:lnTo>
                      <a:pt x="735" y="0"/>
                    </a:lnTo>
                    <a:lnTo>
                      <a:pt x="744" y="13"/>
                    </a:lnTo>
                    <a:lnTo>
                      <a:pt x="748" y="22"/>
                    </a:lnTo>
                    <a:lnTo>
                      <a:pt x="757" y="40"/>
                    </a:lnTo>
                    <a:lnTo>
                      <a:pt x="762" y="36"/>
                    </a:lnTo>
                    <a:lnTo>
                      <a:pt x="766" y="45"/>
                    </a:lnTo>
                    <a:lnTo>
                      <a:pt x="775" y="59"/>
                    </a:lnTo>
                    <a:lnTo>
                      <a:pt x="780" y="59"/>
                    </a:lnTo>
                    <a:lnTo>
                      <a:pt x="785" y="31"/>
                    </a:lnTo>
                    <a:lnTo>
                      <a:pt x="794" y="31"/>
                    </a:lnTo>
                  </a:path>
                </a:pathLst>
              </a:custGeom>
              <a:noFill/>
              <a:ln w="31750">
                <a:solidFill>
                  <a:srgbClr val="FF0000"/>
                </a:solidFill>
                <a:round/>
                <a:headEnd/>
                <a:tailEnd/>
              </a:ln>
            </p:spPr>
            <p:txBody>
              <a:bodyPr/>
              <a:lstStyle/>
              <a:p>
                <a:endParaRPr lang="en-US"/>
              </a:p>
            </p:txBody>
          </p:sp>
          <p:sp>
            <p:nvSpPr>
              <p:cNvPr id="42" name="Freeform 94"/>
              <p:cNvSpPr>
                <a:spLocks/>
              </p:cNvSpPr>
              <p:nvPr/>
            </p:nvSpPr>
            <p:spPr bwMode="auto">
              <a:xfrm>
                <a:off x="2229921" y="2977681"/>
                <a:ext cx="80909" cy="340267"/>
              </a:xfrm>
              <a:custGeom>
                <a:avLst/>
                <a:gdLst>
                  <a:gd name="T0" fmla="*/ 0 w 793"/>
                  <a:gd name="T1" fmla="*/ 0 h 708"/>
                  <a:gd name="T2" fmla="*/ 0 w 793"/>
                  <a:gd name="T3" fmla="*/ 0 h 708"/>
                  <a:gd name="T4" fmla="*/ 0 w 793"/>
                  <a:gd name="T5" fmla="*/ 0 h 708"/>
                  <a:gd name="T6" fmla="*/ 0 w 793"/>
                  <a:gd name="T7" fmla="*/ 0 h 708"/>
                  <a:gd name="T8" fmla="*/ 0 w 793"/>
                  <a:gd name="T9" fmla="*/ 0 h 708"/>
                  <a:gd name="T10" fmla="*/ 0 w 793"/>
                  <a:gd name="T11" fmla="*/ 0 h 708"/>
                  <a:gd name="T12" fmla="*/ 0 w 793"/>
                  <a:gd name="T13" fmla="*/ 0 h 708"/>
                  <a:gd name="T14" fmla="*/ 0 w 793"/>
                  <a:gd name="T15" fmla="*/ 0 h 708"/>
                  <a:gd name="T16" fmla="*/ 0 w 793"/>
                  <a:gd name="T17" fmla="*/ 0 h 708"/>
                  <a:gd name="T18" fmla="*/ 0 w 793"/>
                  <a:gd name="T19" fmla="*/ 0 h 708"/>
                  <a:gd name="T20" fmla="*/ 0 w 793"/>
                  <a:gd name="T21" fmla="*/ 0 h 708"/>
                  <a:gd name="T22" fmla="*/ 0 w 793"/>
                  <a:gd name="T23" fmla="*/ 0 h 708"/>
                  <a:gd name="T24" fmla="*/ 0 w 793"/>
                  <a:gd name="T25" fmla="*/ 0 h 708"/>
                  <a:gd name="T26" fmla="*/ 0 w 793"/>
                  <a:gd name="T27" fmla="*/ 0 h 708"/>
                  <a:gd name="T28" fmla="*/ 0 w 793"/>
                  <a:gd name="T29" fmla="*/ 0 h 708"/>
                  <a:gd name="T30" fmla="*/ 0 w 793"/>
                  <a:gd name="T31" fmla="*/ 0 h 708"/>
                  <a:gd name="T32" fmla="*/ 0 w 793"/>
                  <a:gd name="T33" fmla="*/ 0 h 708"/>
                  <a:gd name="T34" fmla="*/ 0 w 793"/>
                  <a:gd name="T35" fmla="*/ 0 h 708"/>
                  <a:gd name="T36" fmla="*/ 0 w 793"/>
                  <a:gd name="T37" fmla="*/ 0 h 708"/>
                  <a:gd name="T38" fmla="*/ 0 w 793"/>
                  <a:gd name="T39" fmla="*/ 0 h 708"/>
                  <a:gd name="T40" fmla="*/ 0 w 793"/>
                  <a:gd name="T41" fmla="*/ 0 h 708"/>
                  <a:gd name="T42" fmla="*/ 0 w 793"/>
                  <a:gd name="T43" fmla="*/ 0 h 708"/>
                  <a:gd name="T44" fmla="*/ 0 w 793"/>
                  <a:gd name="T45" fmla="*/ 0 h 708"/>
                  <a:gd name="T46" fmla="*/ 0 w 793"/>
                  <a:gd name="T47" fmla="*/ 0 h 708"/>
                  <a:gd name="T48" fmla="*/ 0 w 793"/>
                  <a:gd name="T49" fmla="*/ 0 h 708"/>
                  <a:gd name="T50" fmla="*/ 0 w 793"/>
                  <a:gd name="T51" fmla="*/ 0 h 708"/>
                  <a:gd name="T52" fmla="*/ 0 w 793"/>
                  <a:gd name="T53" fmla="*/ 0 h 708"/>
                  <a:gd name="T54" fmla="*/ 0 w 793"/>
                  <a:gd name="T55" fmla="*/ 0 h 708"/>
                  <a:gd name="T56" fmla="*/ 0 w 793"/>
                  <a:gd name="T57" fmla="*/ 0 h 708"/>
                  <a:gd name="T58" fmla="*/ 0 w 793"/>
                  <a:gd name="T59" fmla="*/ 0 h 708"/>
                  <a:gd name="T60" fmla="*/ 0 w 793"/>
                  <a:gd name="T61" fmla="*/ 0 h 708"/>
                  <a:gd name="T62" fmla="*/ 0 w 793"/>
                  <a:gd name="T63" fmla="*/ 0 h 708"/>
                  <a:gd name="T64" fmla="*/ 0 w 793"/>
                  <a:gd name="T65" fmla="*/ 0 h 708"/>
                  <a:gd name="T66" fmla="*/ 0 w 793"/>
                  <a:gd name="T67" fmla="*/ 0 h 708"/>
                  <a:gd name="T68" fmla="*/ 0 w 793"/>
                  <a:gd name="T69" fmla="*/ 0 h 708"/>
                  <a:gd name="T70" fmla="*/ 0 w 793"/>
                  <a:gd name="T71" fmla="*/ 0 h 708"/>
                  <a:gd name="T72" fmla="*/ 0 w 793"/>
                  <a:gd name="T73" fmla="*/ 0 h 708"/>
                  <a:gd name="T74" fmla="*/ 0 w 793"/>
                  <a:gd name="T75" fmla="*/ 0 h 708"/>
                  <a:gd name="T76" fmla="*/ 0 w 793"/>
                  <a:gd name="T77" fmla="*/ 0 h 708"/>
                  <a:gd name="T78" fmla="*/ 0 w 793"/>
                  <a:gd name="T79" fmla="*/ 0 h 708"/>
                  <a:gd name="T80" fmla="*/ 0 w 793"/>
                  <a:gd name="T81" fmla="*/ 0 h 708"/>
                  <a:gd name="T82" fmla="*/ 0 w 793"/>
                  <a:gd name="T83" fmla="*/ 0 h 70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93"/>
                  <a:gd name="T127" fmla="*/ 0 h 708"/>
                  <a:gd name="T128" fmla="*/ 793 w 793"/>
                  <a:gd name="T129" fmla="*/ 708 h 70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93" h="708">
                    <a:moveTo>
                      <a:pt x="0" y="118"/>
                    </a:moveTo>
                    <a:lnTo>
                      <a:pt x="4" y="114"/>
                    </a:lnTo>
                    <a:lnTo>
                      <a:pt x="13" y="100"/>
                    </a:lnTo>
                    <a:lnTo>
                      <a:pt x="18" y="96"/>
                    </a:lnTo>
                    <a:lnTo>
                      <a:pt x="22" y="73"/>
                    </a:lnTo>
                    <a:lnTo>
                      <a:pt x="31" y="64"/>
                    </a:lnTo>
                    <a:lnTo>
                      <a:pt x="36" y="46"/>
                    </a:lnTo>
                    <a:lnTo>
                      <a:pt x="40" y="55"/>
                    </a:lnTo>
                    <a:lnTo>
                      <a:pt x="50" y="55"/>
                    </a:lnTo>
                    <a:lnTo>
                      <a:pt x="54" y="50"/>
                    </a:lnTo>
                    <a:lnTo>
                      <a:pt x="63" y="19"/>
                    </a:lnTo>
                    <a:lnTo>
                      <a:pt x="68" y="10"/>
                    </a:lnTo>
                    <a:lnTo>
                      <a:pt x="72" y="5"/>
                    </a:lnTo>
                    <a:lnTo>
                      <a:pt x="81" y="14"/>
                    </a:lnTo>
                    <a:lnTo>
                      <a:pt x="86" y="10"/>
                    </a:lnTo>
                    <a:lnTo>
                      <a:pt x="90" y="23"/>
                    </a:lnTo>
                    <a:lnTo>
                      <a:pt x="99" y="14"/>
                    </a:lnTo>
                    <a:lnTo>
                      <a:pt x="104" y="0"/>
                    </a:lnTo>
                    <a:lnTo>
                      <a:pt x="113" y="5"/>
                    </a:lnTo>
                    <a:lnTo>
                      <a:pt x="118" y="10"/>
                    </a:lnTo>
                    <a:lnTo>
                      <a:pt x="122" y="10"/>
                    </a:lnTo>
                    <a:lnTo>
                      <a:pt x="131" y="23"/>
                    </a:lnTo>
                    <a:lnTo>
                      <a:pt x="136" y="46"/>
                    </a:lnTo>
                    <a:lnTo>
                      <a:pt x="140" y="59"/>
                    </a:lnTo>
                    <a:lnTo>
                      <a:pt x="149" y="59"/>
                    </a:lnTo>
                    <a:lnTo>
                      <a:pt x="154" y="59"/>
                    </a:lnTo>
                    <a:lnTo>
                      <a:pt x="163" y="59"/>
                    </a:lnTo>
                    <a:lnTo>
                      <a:pt x="167" y="46"/>
                    </a:lnTo>
                    <a:lnTo>
                      <a:pt x="172" y="55"/>
                    </a:lnTo>
                    <a:lnTo>
                      <a:pt x="181" y="41"/>
                    </a:lnTo>
                    <a:lnTo>
                      <a:pt x="186" y="41"/>
                    </a:lnTo>
                    <a:lnTo>
                      <a:pt x="190" y="41"/>
                    </a:lnTo>
                    <a:lnTo>
                      <a:pt x="199" y="46"/>
                    </a:lnTo>
                    <a:lnTo>
                      <a:pt x="204" y="50"/>
                    </a:lnTo>
                    <a:lnTo>
                      <a:pt x="213" y="50"/>
                    </a:lnTo>
                    <a:lnTo>
                      <a:pt x="217" y="55"/>
                    </a:lnTo>
                    <a:lnTo>
                      <a:pt x="222" y="41"/>
                    </a:lnTo>
                    <a:lnTo>
                      <a:pt x="231" y="37"/>
                    </a:lnTo>
                    <a:lnTo>
                      <a:pt x="235" y="41"/>
                    </a:lnTo>
                    <a:lnTo>
                      <a:pt x="245" y="41"/>
                    </a:lnTo>
                    <a:lnTo>
                      <a:pt x="249" y="46"/>
                    </a:lnTo>
                    <a:lnTo>
                      <a:pt x="254" y="41"/>
                    </a:lnTo>
                    <a:lnTo>
                      <a:pt x="263" y="19"/>
                    </a:lnTo>
                    <a:lnTo>
                      <a:pt x="267" y="19"/>
                    </a:lnTo>
                    <a:lnTo>
                      <a:pt x="272" y="28"/>
                    </a:lnTo>
                    <a:lnTo>
                      <a:pt x="281" y="28"/>
                    </a:lnTo>
                    <a:lnTo>
                      <a:pt x="285" y="50"/>
                    </a:lnTo>
                    <a:lnTo>
                      <a:pt x="294" y="46"/>
                    </a:lnTo>
                    <a:lnTo>
                      <a:pt x="299" y="46"/>
                    </a:lnTo>
                    <a:lnTo>
                      <a:pt x="304" y="59"/>
                    </a:lnTo>
                    <a:lnTo>
                      <a:pt x="313" y="78"/>
                    </a:lnTo>
                    <a:lnTo>
                      <a:pt x="317" y="100"/>
                    </a:lnTo>
                    <a:lnTo>
                      <a:pt x="322" y="109"/>
                    </a:lnTo>
                    <a:lnTo>
                      <a:pt x="331" y="127"/>
                    </a:lnTo>
                    <a:lnTo>
                      <a:pt x="335" y="132"/>
                    </a:lnTo>
                    <a:lnTo>
                      <a:pt x="344" y="118"/>
                    </a:lnTo>
                    <a:lnTo>
                      <a:pt x="349" y="100"/>
                    </a:lnTo>
                    <a:lnTo>
                      <a:pt x="353" y="100"/>
                    </a:lnTo>
                    <a:lnTo>
                      <a:pt x="362" y="146"/>
                    </a:lnTo>
                    <a:lnTo>
                      <a:pt x="367" y="205"/>
                    </a:lnTo>
                    <a:lnTo>
                      <a:pt x="372" y="273"/>
                    </a:lnTo>
                    <a:lnTo>
                      <a:pt x="381" y="313"/>
                    </a:lnTo>
                    <a:lnTo>
                      <a:pt x="385" y="336"/>
                    </a:lnTo>
                    <a:lnTo>
                      <a:pt x="394" y="372"/>
                    </a:lnTo>
                    <a:lnTo>
                      <a:pt x="399" y="413"/>
                    </a:lnTo>
                    <a:lnTo>
                      <a:pt x="403" y="440"/>
                    </a:lnTo>
                    <a:lnTo>
                      <a:pt x="412" y="459"/>
                    </a:lnTo>
                    <a:lnTo>
                      <a:pt x="417" y="486"/>
                    </a:lnTo>
                    <a:lnTo>
                      <a:pt x="421" y="527"/>
                    </a:lnTo>
                    <a:lnTo>
                      <a:pt x="431" y="536"/>
                    </a:lnTo>
                    <a:lnTo>
                      <a:pt x="435" y="545"/>
                    </a:lnTo>
                    <a:lnTo>
                      <a:pt x="444" y="558"/>
                    </a:lnTo>
                    <a:lnTo>
                      <a:pt x="449" y="567"/>
                    </a:lnTo>
                    <a:lnTo>
                      <a:pt x="453" y="576"/>
                    </a:lnTo>
                    <a:lnTo>
                      <a:pt x="462" y="608"/>
                    </a:lnTo>
                    <a:lnTo>
                      <a:pt x="467" y="622"/>
                    </a:lnTo>
                    <a:lnTo>
                      <a:pt x="471" y="635"/>
                    </a:lnTo>
                    <a:lnTo>
                      <a:pt x="480" y="649"/>
                    </a:lnTo>
                    <a:lnTo>
                      <a:pt x="485" y="658"/>
                    </a:lnTo>
                    <a:lnTo>
                      <a:pt x="494" y="672"/>
                    </a:lnTo>
                    <a:lnTo>
                      <a:pt x="499" y="658"/>
                    </a:lnTo>
                    <a:lnTo>
                      <a:pt x="503" y="658"/>
                    </a:lnTo>
                    <a:lnTo>
                      <a:pt x="512" y="667"/>
                    </a:lnTo>
                    <a:lnTo>
                      <a:pt x="517" y="672"/>
                    </a:lnTo>
                    <a:lnTo>
                      <a:pt x="526" y="654"/>
                    </a:lnTo>
                    <a:lnTo>
                      <a:pt x="530" y="640"/>
                    </a:lnTo>
                    <a:lnTo>
                      <a:pt x="535" y="654"/>
                    </a:lnTo>
                    <a:lnTo>
                      <a:pt x="544" y="644"/>
                    </a:lnTo>
                    <a:lnTo>
                      <a:pt x="548" y="622"/>
                    </a:lnTo>
                    <a:lnTo>
                      <a:pt x="553" y="608"/>
                    </a:lnTo>
                    <a:lnTo>
                      <a:pt x="562" y="626"/>
                    </a:lnTo>
                    <a:lnTo>
                      <a:pt x="567" y="635"/>
                    </a:lnTo>
                    <a:lnTo>
                      <a:pt x="576" y="613"/>
                    </a:lnTo>
                    <a:lnTo>
                      <a:pt x="580" y="595"/>
                    </a:lnTo>
                    <a:lnTo>
                      <a:pt x="585" y="599"/>
                    </a:lnTo>
                    <a:lnTo>
                      <a:pt x="594" y="622"/>
                    </a:lnTo>
                    <a:lnTo>
                      <a:pt x="598" y="635"/>
                    </a:lnTo>
                    <a:lnTo>
                      <a:pt x="603" y="640"/>
                    </a:lnTo>
                    <a:lnTo>
                      <a:pt x="612" y="663"/>
                    </a:lnTo>
                    <a:lnTo>
                      <a:pt x="616" y="672"/>
                    </a:lnTo>
                    <a:lnTo>
                      <a:pt x="626" y="685"/>
                    </a:lnTo>
                    <a:lnTo>
                      <a:pt x="630" y="676"/>
                    </a:lnTo>
                    <a:lnTo>
                      <a:pt x="635" y="685"/>
                    </a:lnTo>
                    <a:lnTo>
                      <a:pt x="644" y="694"/>
                    </a:lnTo>
                    <a:lnTo>
                      <a:pt x="648" y="703"/>
                    </a:lnTo>
                    <a:lnTo>
                      <a:pt x="653" y="690"/>
                    </a:lnTo>
                    <a:lnTo>
                      <a:pt x="662" y="685"/>
                    </a:lnTo>
                    <a:lnTo>
                      <a:pt x="666" y="685"/>
                    </a:lnTo>
                    <a:lnTo>
                      <a:pt x="675" y="694"/>
                    </a:lnTo>
                    <a:lnTo>
                      <a:pt x="680" y="708"/>
                    </a:lnTo>
                    <a:lnTo>
                      <a:pt x="684" y="690"/>
                    </a:lnTo>
                    <a:lnTo>
                      <a:pt x="694" y="663"/>
                    </a:lnTo>
                    <a:lnTo>
                      <a:pt x="698" y="658"/>
                    </a:lnTo>
                    <a:lnTo>
                      <a:pt x="703" y="672"/>
                    </a:lnTo>
                    <a:lnTo>
                      <a:pt x="712" y="663"/>
                    </a:lnTo>
                    <a:lnTo>
                      <a:pt x="716" y="663"/>
                    </a:lnTo>
                    <a:lnTo>
                      <a:pt x="725" y="663"/>
                    </a:lnTo>
                    <a:lnTo>
                      <a:pt x="730" y="667"/>
                    </a:lnTo>
                    <a:lnTo>
                      <a:pt x="734" y="672"/>
                    </a:lnTo>
                    <a:lnTo>
                      <a:pt x="743" y="658"/>
                    </a:lnTo>
                    <a:lnTo>
                      <a:pt x="748" y="649"/>
                    </a:lnTo>
                    <a:lnTo>
                      <a:pt x="753" y="635"/>
                    </a:lnTo>
                    <a:lnTo>
                      <a:pt x="762" y="626"/>
                    </a:lnTo>
                    <a:lnTo>
                      <a:pt x="766" y="622"/>
                    </a:lnTo>
                    <a:lnTo>
                      <a:pt x="775" y="626"/>
                    </a:lnTo>
                    <a:lnTo>
                      <a:pt x="780" y="640"/>
                    </a:lnTo>
                    <a:lnTo>
                      <a:pt x="784" y="663"/>
                    </a:lnTo>
                    <a:lnTo>
                      <a:pt x="793" y="658"/>
                    </a:lnTo>
                  </a:path>
                </a:pathLst>
              </a:custGeom>
              <a:noFill/>
              <a:ln w="31750">
                <a:solidFill>
                  <a:srgbClr val="FF0000"/>
                </a:solidFill>
                <a:round/>
                <a:headEnd/>
                <a:tailEnd/>
              </a:ln>
            </p:spPr>
            <p:txBody>
              <a:bodyPr/>
              <a:lstStyle/>
              <a:p>
                <a:endParaRPr lang="en-US"/>
              </a:p>
            </p:txBody>
          </p:sp>
        </p:grpSp>
        <p:grpSp>
          <p:nvGrpSpPr>
            <p:cNvPr id="51" name="Group 50"/>
            <p:cNvGrpSpPr/>
            <p:nvPr/>
          </p:nvGrpSpPr>
          <p:grpSpPr>
            <a:xfrm>
              <a:off x="7103722" y="2679363"/>
              <a:ext cx="404547" cy="685197"/>
              <a:chOff x="7103722" y="2679363"/>
              <a:chExt cx="404547" cy="685197"/>
            </a:xfrm>
          </p:grpSpPr>
          <p:sp>
            <p:nvSpPr>
              <p:cNvPr id="45" name="Freeform 98"/>
              <p:cNvSpPr>
                <a:spLocks/>
              </p:cNvSpPr>
              <p:nvPr/>
            </p:nvSpPr>
            <p:spPr bwMode="auto">
              <a:xfrm>
                <a:off x="7103722" y="2772588"/>
                <a:ext cx="80909" cy="591972"/>
              </a:xfrm>
              <a:custGeom>
                <a:avLst/>
                <a:gdLst>
                  <a:gd name="T0" fmla="*/ 0 w 793"/>
                  <a:gd name="T1" fmla="*/ 0 h 1220"/>
                  <a:gd name="T2" fmla="*/ 0 w 793"/>
                  <a:gd name="T3" fmla="*/ 0 h 1220"/>
                  <a:gd name="T4" fmla="*/ 0 w 793"/>
                  <a:gd name="T5" fmla="*/ 0 h 1220"/>
                  <a:gd name="T6" fmla="*/ 0 w 793"/>
                  <a:gd name="T7" fmla="*/ 0 h 1220"/>
                  <a:gd name="T8" fmla="*/ 0 w 793"/>
                  <a:gd name="T9" fmla="*/ 0 h 1220"/>
                  <a:gd name="T10" fmla="*/ 0 w 793"/>
                  <a:gd name="T11" fmla="*/ 0 h 1220"/>
                  <a:gd name="T12" fmla="*/ 0 w 793"/>
                  <a:gd name="T13" fmla="*/ 0 h 1220"/>
                  <a:gd name="T14" fmla="*/ 0 w 793"/>
                  <a:gd name="T15" fmla="*/ 0 h 1220"/>
                  <a:gd name="T16" fmla="*/ 0 w 793"/>
                  <a:gd name="T17" fmla="*/ 0 h 1220"/>
                  <a:gd name="T18" fmla="*/ 0 w 793"/>
                  <a:gd name="T19" fmla="*/ 0 h 1220"/>
                  <a:gd name="T20" fmla="*/ 0 w 793"/>
                  <a:gd name="T21" fmla="*/ 0 h 1220"/>
                  <a:gd name="T22" fmla="*/ 0 w 793"/>
                  <a:gd name="T23" fmla="*/ 0 h 1220"/>
                  <a:gd name="T24" fmla="*/ 0 w 793"/>
                  <a:gd name="T25" fmla="*/ 0 h 1220"/>
                  <a:gd name="T26" fmla="*/ 0 w 793"/>
                  <a:gd name="T27" fmla="*/ 0 h 1220"/>
                  <a:gd name="T28" fmla="*/ 0 w 793"/>
                  <a:gd name="T29" fmla="*/ 0 h 1220"/>
                  <a:gd name="T30" fmla="*/ 0 w 793"/>
                  <a:gd name="T31" fmla="*/ 0 h 1220"/>
                  <a:gd name="T32" fmla="*/ 0 w 793"/>
                  <a:gd name="T33" fmla="*/ 0 h 1220"/>
                  <a:gd name="T34" fmla="*/ 0 w 793"/>
                  <a:gd name="T35" fmla="*/ 0 h 1220"/>
                  <a:gd name="T36" fmla="*/ 0 w 793"/>
                  <a:gd name="T37" fmla="*/ 0 h 1220"/>
                  <a:gd name="T38" fmla="*/ 0 w 793"/>
                  <a:gd name="T39" fmla="*/ 0 h 1220"/>
                  <a:gd name="T40" fmla="*/ 0 w 793"/>
                  <a:gd name="T41" fmla="*/ 0 h 1220"/>
                  <a:gd name="T42" fmla="*/ 0 w 793"/>
                  <a:gd name="T43" fmla="*/ 0 h 1220"/>
                  <a:gd name="T44" fmla="*/ 0 w 793"/>
                  <a:gd name="T45" fmla="*/ 0 h 1220"/>
                  <a:gd name="T46" fmla="*/ 0 w 793"/>
                  <a:gd name="T47" fmla="*/ 0 h 1220"/>
                  <a:gd name="T48" fmla="*/ 0 w 793"/>
                  <a:gd name="T49" fmla="*/ 0 h 1220"/>
                  <a:gd name="T50" fmla="*/ 0 w 793"/>
                  <a:gd name="T51" fmla="*/ 0 h 1220"/>
                  <a:gd name="T52" fmla="*/ 0 w 793"/>
                  <a:gd name="T53" fmla="*/ 0 h 1220"/>
                  <a:gd name="T54" fmla="*/ 0 w 793"/>
                  <a:gd name="T55" fmla="*/ 0 h 1220"/>
                  <a:gd name="T56" fmla="*/ 0 w 793"/>
                  <a:gd name="T57" fmla="*/ 0 h 1220"/>
                  <a:gd name="T58" fmla="*/ 0 w 793"/>
                  <a:gd name="T59" fmla="*/ 0 h 1220"/>
                  <a:gd name="T60" fmla="*/ 0 w 793"/>
                  <a:gd name="T61" fmla="*/ 0 h 1220"/>
                  <a:gd name="T62" fmla="*/ 0 w 793"/>
                  <a:gd name="T63" fmla="*/ 0 h 1220"/>
                  <a:gd name="T64" fmla="*/ 0 w 793"/>
                  <a:gd name="T65" fmla="*/ 0 h 1220"/>
                  <a:gd name="T66" fmla="*/ 0 w 793"/>
                  <a:gd name="T67" fmla="*/ 0 h 1220"/>
                  <a:gd name="T68" fmla="*/ 0 w 793"/>
                  <a:gd name="T69" fmla="*/ 0 h 1220"/>
                  <a:gd name="T70" fmla="*/ 0 w 793"/>
                  <a:gd name="T71" fmla="*/ 0 h 1220"/>
                  <a:gd name="T72" fmla="*/ 0 w 793"/>
                  <a:gd name="T73" fmla="*/ 0 h 1220"/>
                  <a:gd name="T74" fmla="*/ 0 w 793"/>
                  <a:gd name="T75" fmla="*/ 0 h 1220"/>
                  <a:gd name="T76" fmla="*/ 0 w 793"/>
                  <a:gd name="T77" fmla="*/ 0 h 1220"/>
                  <a:gd name="T78" fmla="*/ 0 w 793"/>
                  <a:gd name="T79" fmla="*/ 0 h 1220"/>
                  <a:gd name="T80" fmla="*/ 0 w 793"/>
                  <a:gd name="T81" fmla="*/ 0 h 1220"/>
                  <a:gd name="T82" fmla="*/ 0 w 793"/>
                  <a:gd name="T83" fmla="*/ 0 h 122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93"/>
                  <a:gd name="T127" fmla="*/ 0 h 1220"/>
                  <a:gd name="T128" fmla="*/ 793 w 793"/>
                  <a:gd name="T129" fmla="*/ 1220 h 122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93" h="1220">
                    <a:moveTo>
                      <a:pt x="0" y="0"/>
                    </a:moveTo>
                    <a:lnTo>
                      <a:pt x="4" y="14"/>
                    </a:lnTo>
                    <a:lnTo>
                      <a:pt x="13" y="46"/>
                    </a:lnTo>
                    <a:lnTo>
                      <a:pt x="18" y="73"/>
                    </a:lnTo>
                    <a:lnTo>
                      <a:pt x="22" y="55"/>
                    </a:lnTo>
                    <a:lnTo>
                      <a:pt x="31" y="41"/>
                    </a:lnTo>
                    <a:lnTo>
                      <a:pt x="36" y="41"/>
                    </a:lnTo>
                    <a:lnTo>
                      <a:pt x="45" y="32"/>
                    </a:lnTo>
                    <a:lnTo>
                      <a:pt x="50" y="28"/>
                    </a:lnTo>
                    <a:lnTo>
                      <a:pt x="54" y="37"/>
                    </a:lnTo>
                    <a:lnTo>
                      <a:pt x="63" y="96"/>
                    </a:lnTo>
                    <a:lnTo>
                      <a:pt x="68" y="123"/>
                    </a:lnTo>
                    <a:lnTo>
                      <a:pt x="72" y="159"/>
                    </a:lnTo>
                    <a:lnTo>
                      <a:pt x="81" y="205"/>
                    </a:lnTo>
                    <a:lnTo>
                      <a:pt x="86" y="259"/>
                    </a:lnTo>
                    <a:lnTo>
                      <a:pt x="95" y="291"/>
                    </a:lnTo>
                    <a:lnTo>
                      <a:pt x="99" y="286"/>
                    </a:lnTo>
                    <a:lnTo>
                      <a:pt x="104" y="318"/>
                    </a:lnTo>
                    <a:lnTo>
                      <a:pt x="113" y="345"/>
                    </a:lnTo>
                    <a:lnTo>
                      <a:pt x="118" y="363"/>
                    </a:lnTo>
                    <a:lnTo>
                      <a:pt x="122" y="377"/>
                    </a:lnTo>
                    <a:lnTo>
                      <a:pt x="131" y="390"/>
                    </a:lnTo>
                    <a:lnTo>
                      <a:pt x="136" y="427"/>
                    </a:lnTo>
                    <a:lnTo>
                      <a:pt x="145" y="459"/>
                    </a:lnTo>
                    <a:lnTo>
                      <a:pt x="149" y="477"/>
                    </a:lnTo>
                    <a:lnTo>
                      <a:pt x="154" y="481"/>
                    </a:lnTo>
                    <a:lnTo>
                      <a:pt x="163" y="472"/>
                    </a:lnTo>
                    <a:lnTo>
                      <a:pt x="167" y="459"/>
                    </a:lnTo>
                    <a:lnTo>
                      <a:pt x="172" y="486"/>
                    </a:lnTo>
                    <a:lnTo>
                      <a:pt x="181" y="517"/>
                    </a:lnTo>
                    <a:lnTo>
                      <a:pt x="186" y="536"/>
                    </a:lnTo>
                    <a:lnTo>
                      <a:pt x="195" y="572"/>
                    </a:lnTo>
                    <a:lnTo>
                      <a:pt x="199" y="590"/>
                    </a:lnTo>
                    <a:lnTo>
                      <a:pt x="204" y="617"/>
                    </a:lnTo>
                    <a:lnTo>
                      <a:pt x="213" y="640"/>
                    </a:lnTo>
                    <a:lnTo>
                      <a:pt x="217" y="644"/>
                    </a:lnTo>
                    <a:lnTo>
                      <a:pt x="222" y="626"/>
                    </a:lnTo>
                    <a:lnTo>
                      <a:pt x="231" y="635"/>
                    </a:lnTo>
                    <a:lnTo>
                      <a:pt x="236" y="663"/>
                    </a:lnTo>
                    <a:lnTo>
                      <a:pt x="245" y="658"/>
                    </a:lnTo>
                    <a:lnTo>
                      <a:pt x="249" y="667"/>
                    </a:lnTo>
                    <a:lnTo>
                      <a:pt x="254" y="672"/>
                    </a:lnTo>
                    <a:lnTo>
                      <a:pt x="263" y="663"/>
                    </a:lnTo>
                    <a:lnTo>
                      <a:pt x="267" y="663"/>
                    </a:lnTo>
                    <a:lnTo>
                      <a:pt x="272" y="690"/>
                    </a:lnTo>
                    <a:lnTo>
                      <a:pt x="281" y="699"/>
                    </a:lnTo>
                    <a:lnTo>
                      <a:pt x="285" y="699"/>
                    </a:lnTo>
                    <a:lnTo>
                      <a:pt x="294" y="708"/>
                    </a:lnTo>
                    <a:lnTo>
                      <a:pt x="299" y="722"/>
                    </a:lnTo>
                    <a:lnTo>
                      <a:pt x="304" y="744"/>
                    </a:lnTo>
                    <a:lnTo>
                      <a:pt x="313" y="744"/>
                    </a:lnTo>
                    <a:lnTo>
                      <a:pt x="317" y="753"/>
                    </a:lnTo>
                    <a:lnTo>
                      <a:pt x="326" y="767"/>
                    </a:lnTo>
                    <a:lnTo>
                      <a:pt x="331" y="767"/>
                    </a:lnTo>
                    <a:lnTo>
                      <a:pt x="335" y="781"/>
                    </a:lnTo>
                    <a:lnTo>
                      <a:pt x="344" y="808"/>
                    </a:lnTo>
                    <a:lnTo>
                      <a:pt x="349" y="799"/>
                    </a:lnTo>
                    <a:lnTo>
                      <a:pt x="353" y="808"/>
                    </a:lnTo>
                    <a:lnTo>
                      <a:pt x="363" y="817"/>
                    </a:lnTo>
                    <a:lnTo>
                      <a:pt x="367" y="835"/>
                    </a:lnTo>
                    <a:lnTo>
                      <a:pt x="376" y="830"/>
                    </a:lnTo>
                    <a:lnTo>
                      <a:pt x="381" y="826"/>
                    </a:lnTo>
                    <a:lnTo>
                      <a:pt x="385" y="821"/>
                    </a:lnTo>
                    <a:lnTo>
                      <a:pt x="394" y="830"/>
                    </a:lnTo>
                    <a:lnTo>
                      <a:pt x="399" y="844"/>
                    </a:lnTo>
                    <a:lnTo>
                      <a:pt x="403" y="853"/>
                    </a:lnTo>
                    <a:lnTo>
                      <a:pt x="412" y="844"/>
                    </a:lnTo>
                    <a:lnTo>
                      <a:pt x="417" y="844"/>
                    </a:lnTo>
                    <a:lnTo>
                      <a:pt x="426" y="858"/>
                    </a:lnTo>
                    <a:lnTo>
                      <a:pt x="431" y="871"/>
                    </a:lnTo>
                    <a:lnTo>
                      <a:pt x="435" y="853"/>
                    </a:lnTo>
                    <a:lnTo>
                      <a:pt x="444" y="849"/>
                    </a:lnTo>
                    <a:lnTo>
                      <a:pt x="449" y="849"/>
                    </a:lnTo>
                    <a:lnTo>
                      <a:pt x="453" y="858"/>
                    </a:lnTo>
                    <a:lnTo>
                      <a:pt x="462" y="849"/>
                    </a:lnTo>
                    <a:lnTo>
                      <a:pt x="467" y="849"/>
                    </a:lnTo>
                    <a:lnTo>
                      <a:pt x="476" y="862"/>
                    </a:lnTo>
                    <a:lnTo>
                      <a:pt x="480" y="867"/>
                    </a:lnTo>
                    <a:lnTo>
                      <a:pt x="485" y="880"/>
                    </a:lnTo>
                    <a:lnTo>
                      <a:pt x="494" y="876"/>
                    </a:lnTo>
                    <a:lnTo>
                      <a:pt x="499" y="880"/>
                    </a:lnTo>
                    <a:lnTo>
                      <a:pt x="503" y="867"/>
                    </a:lnTo>
                    <a:lnTo>
                      <a:pt x="512" y="858"/>
                    </a:lnTo>
                    <a:lnTo>
                      <a:pt x="517" y="858"/>
                    </a:lnTo>
                    <a:lnTo>
                      <a:pt x="526" y="867"/>
                    </a:lnTo>
                    <a:lnTo>
                      <a:pt x="530" y="862"/>
                    </a:lnTo>
                    <a:lnTo>
                      <a:pt x="535" y="867"/>
                    </a:lnTo>
                    <a:lnTo>
                      <a:pt x="544" y="862"/>
                    </a:lnTo>
                    <a:lnTo>
                      <a:pt x="548" y="858"/>
                    </a:lnTo>
                    <a:lnTo>
                      <a:pt x="553" y="876"/>
                    </a:lnTo>
                    <a:lnTo>
                      <a:pt x="562" y="917"/>
                    </a:lnTo>
                    <a:lnTo>
                      <a:pt x="567" y="939"/>
                    </a:lnTo>
                    <a:lnTo>
                      <a:pt x="576" y="967"/>
                    </a:lnTo>
                    <a:lnTo>
                      <a:pt x="580" y="994"/>
                    </a:lnTo>
                    <a:lnTo>
                      <a:pt x="585" y="1007"/>
                    </a:lnTo>
                    <a:lnTo>
                      <a:pt x="594" y="1035"/>
                    </a:lnTo>
                    <a:lnTo>
                      <a:pt x="598" y="1057"/>
                    </a:lnTo>
                    <a:lnTo>
                      <a:pt x="607" y="1057"/>
                    </a:lnTo>
                    <a:lnTo>
                      <a:pt x="612" y="1071"/>
                    </a:lnTo>
                    <a:lnTo>
                      <a:pt x="617" y="1071"/>
                    </a:lnTo>
                    <a:lnTo>
                      <a:pt x="626" y="1093"/>
                    </a:lnTo>
                    <a:lnTo>
                      <a:pt x="630" y="1112"/>
                    </a:lnTo>
                    <a:lnTo>
                      <a:pt x="635" y="1125"/>
                    </a:lnTo>
                    <a:lnTo>
                      <a:pt x="644" y="1130"/>
                    </a:lnTo>
                    <a:lnTo>
                      <a:pt x="648" y="1143"/>
                    </a:lnTo>
                    <a:lnTo>
                      <a:pt x="657" y="1152"/>
                    </a:lnTo>
                    <a:lnTo>
                      <a:pt x="662" y="1157"/>
                    </a:lnTo>
                    <a:lnTo>
                      <a:pt x="666" y="1166"/>
                    </a:lnTo>
                    <a:lnTo>
                      <a:pt x="675" y="1171"/>
                    </a:lnTo>
                    <a:lnTo>
                      <a:pt x="680" y="1175"/>
                    </a:lnTo>
                    <a:lnTo>
                      <a:pt x="685" y="1171"/>
                    </a:lnTo>
                    <a:lnTo>
                      <a:pt x="694" y="1175"/>
                    </a:lnTo>
                    <a:lnTo>
                      <a:pt x="698" y="1180"/>
                    </a:lnTo>
                    <a:lnTo>
                      <a:pt x="707" y="1184"/>
                    </a:lnTo>
                    <a:lnTo>
                      <a:pt x="712" y="1189"/>
                    </a:lnTo>
                    <a:lnTo>
                      <a:pt x="716" y="1184"/>
                    </a:lnTo>
                    <a:lnTo>
                      <a:pt x="725" y="1189"/>
                    </a:lnTo>
                    <a:lnTo>
                      <a:pt x="730" y="1189"/>
                    </a:lnTo>
                    <a:lnTo>
                      <a:pt x="734" y="1193"/>
                    </a:lnTo>
                    <a:lnTo>
                      <a:pt x="744" y="1198"/>
                    </a:lnTo>
                    <a:lnTo>
                      <a:pt x="748" y="1207"/>
                    </a:lnTo>
                    <a:lnTo>
                      <a:pt x="757" y="1207"/>
                    </a:lnTo>
                    <a:lnTo>
                      <a:pt x="762" y="1220"/>
                    </a:lnTo>
                    <a:lnTo>
                      <a:pt x="766" y="1207"/>
                    </a:lnTo>
                    <a:lnTo>
                      <a:pt x="775" y="1180"/>
                    </a:lnTo>
                    <a:lnTo>
                      <a:pt x="780" y="1152"/>
                    </a:lnTo>
                    <a:lnTo>
                      <a:pt x="784" y="1166"/>
                    </a:lnTo>
                    <a:lnTo>
                      <a:pt x="793" y="1184"/>
                    </a:lnTo>
                  </a:path>
                </a:pathLst>
              </a:custGeom>
              <a:noFill/>
              <a:ln w="31750">
                <a:solidFill>
                  <a:srgbClr val="FF0000"/>
                </a:solidFill>
                <a:round/>
                <a:headEnd/>
                <a:tailEnd/>
              </a:ln>
            </p:spPr>
            <p:txBody>
              <a:bodyPr/>
              <a:lstStyle/>
              <a:p>
                <a:endParaRPr lang="en-US"/>
              </a:p>
            </p:txBody>
          </p:sp>
          <p:sp>
            <p:nvSpPr>
              <p:cNvPr id="46" name="Freeform 99"/>
              <p:cNvSpPr>
                <a:spLocks/>
              </p:cNvSpPr>
              <p:nvPr/>
            </p:nvSpPr>
            <p:spPr bwMode="auto">
              <a:xfrm>
                <a:off x="7184632" y="3014970"/>
                <a:ext cx="84761" cy="335607"/>
              </a:xfrm>
              <a:custGeom>
                <a:avLst/>
                <a:gdLst>
                  <a:gd name="T0" fmla="*/ 0 w 794"/>
                  <a:gd name="T1" fmla="*/ 0 h 694"/>
                  <a:gd name="T2" fmla="*/ 0 w 794"/>
                  <a:gd name="T3" fmla="*/ 0 h 694"/>
                  <a:gd name="T4" fmla="*/ 0 w 794"/>
                  <a:gd name="T5" fmla="*/ 0 h 694"/>
                  <a:gd name="T6" fmla="*/ 0 w 794"/>
                  <a:gd name="T7" fmla="*/ 0 h 694"/>
                  <a:gd name="T8" fmla="*/ 0 w 794"/>
                  <a:gd name="T9" fmla="*/ 0 h 694"/>
                  <a:gd name="T10" fmla="*/ 0 w 794"/>
                  <a:gd name="T11" fmla="*/ 0 h 694"/>
                  <a:gd name="T12" fmla="*/ 0 w 794"/>
                  <a:gd name="T13" fmla="*/ 0 h 694"/>
                  <a:gd name="T14" fmla="*/ 0 w 794"/>
                  <a:gd name="T15" fmla="*/ 0 h 694"/>
                  <a:gd name="T16" fmla="*/ 0 w 794"/>
                  <a:gd name="T17" fmla="*/ 0 h 694"/>
                  <a:gd name="T18" fmla="*/ 0 w 794"/>
                  <a:gd name="T19" fmla="*/ 0 h 694"/>
                  <a:gd name="T20" fmla="*/ 0 w 794"/>
                  <a:gd name="T21" fmla="*/ 0 h 694"/>
                  <a:gd name="T22" fmla="*/ 0 w 794"/>
                  <a:gd name="T23" fmla="*/ 0 h 694"/>
                  <a:gd name="T24" fmla="*/ 0 w 794"/>
                  <a:gd name="T25" fmla="*/ 0 h 694"/>
                  <a:gd name="T26" fmla="*/ 0 w 794"/>
                  <a:gd name="T27" fmla="*/ 0 h 694"/>
                  <a:gd name="T28" fmla="*/ 0 w 794"/>
                  <a:gd name="T29" fmla="*/ 0 h 694"/>
                  <a:gd name="T30" fmla="*/ 0 w 794"/>
                  <a:gd name="T31" fmla="*/ 0 h 694"/>
                  <a:gd name="T32" fmla="*/ 0 w 794"/>
                  <a:gd name="T33" fmla="*/ 0 h 694"/>
                  <a:gd name="T34" fmla="*/ 0 w 794"/>
                  <a:gd name="T35" fmla="*/ 0 h 694"/>
                  <a:gd name="T36" fmla="*/ 0 w 794"/>
                  <a:gd name="T37" fmla="*/ 0 h 694"/>
                  <a:gd name="T38" fmla="*/ 0 w 794"/>
                  <a:gd name="T39" fmla="*/ 0 h 694"/>
                  <a:gd name="T40" fmla="*/ 0 w 794"/>
                  <a:gd name="T41" fmla="*/ 0 h 694"/>
                  <a:gd name="T42" fmla="*/ 0 w 794"/>
                  <a:gd name="T43" fmla="*/ 0 h 694"/>
                  <a:gd name="T44" fmla="*/ 0 w 794"/>
                  <a:gd name="T45" fmla="*/ 0 h 694"/>
                  <a:gd name="T46" fmla="*/ 0 w 794"/>
                  <a:gd name="T47" fmla="*/ 0 h 694"/>
                  <a:gd name="T48" fmla="*/ 0 w 794"/>
                  <a:gd name="T49" fmla="*/ 0 h 694"/>
                  <a:gd name="T50" fmla="*/ 0 w 794"/>
                  <a:gd name="T51" fmla="*/ 0 h 694"/>
                  <a:gd name="T52" fmla="*/ 0 w 794"/>
                  <a:gd name="T53" fmla="*/ 0 h 694"/>
                  <a:gd name="T54" fmla="*/ 0 w 794"/>
                  <a:gd name="T55" fmla="*/ 0 h 694"/>
                  <a:gd name="T56" fmla="*/ 0 w 794"/>
                  <a:gd name="T57" fmla="*/ 0 h 694"/>
                  <a:gd name="T58" fmla="*/ 0 w 794"/>
                  <a:gd name="T59" fmla="*/ 0 h 694"/>
                  <a:gd name="T60" fmla="*/ 0 w 794"/>
                  <a:gd name="T61" fmla="*/ 0 h 694"/>
                  <a:gd name="T62" fmla="*/ 0 w 794"/>
                  <a:gd name="T63" fmla="*/ 0 h 694"/>
                  <a:gd name="T64" fmla="*/ 0 w 794"/>
                  <a:gd name="T65" fmla="*/ 0 h 694"/>
                  <a:gd name="T66" fmla="*/ 0 w 794"/>
                  <a:gd name="T67" fmla="*/ 0 h 694"/>
                  <a:gd name="T68" fmla="*/ 0 w 794"/>
                  <a:gd name="T69" fmla="*/ 0 h 694"/>
                  <a:gd name="T70" fmla="*/ 0 w 794"/>
                  <a:gd name="T71" fmla="*/ 0 h 694"/>
                  <a:gd name="T72" fmla="*/ 0 w 794"/>
                  <a:gd name="T73" fmla="*/ 0 h 694"/>
                  <a:gd name="T74" fmla="*/ 0 w 794"/>
                  <a:gd name="T75" fmla="*/ 0 h 694"/>
                  <a:gd name="T76" fmla="*/ 0 w 794"/>
                  <a:gd name="T77" fmla="*/ 0 h 694"/>
                  <a:gd name="T78" fmla="*/ 0 w 794"/>
                  <a:gd name="T79" fmla="*/ 0 h 694"/>
                  <a:gd name="T80" fmla="*/ 0 w 794"/>
                  <a:gd name="T81" fmla="*/ 0 h 694"/>
                  <a:gd name="T82" fmla="*/ 0 w 794"/>
                  <a:gd name="T83" fmla="*/ 0 h 69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94"/>
                  <a:gd name="T127" fmla="*/ 0 h 694"/>
                  <a:gd name="T128" fmla="*/ 794 w 794"/>
                  <a:gd name="T129" fmla="*/ 694 h 69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94" h="694">
                    <a:moveTo>
                      <a:pt x="0" y="685"/>
                    </a:moveTo>
                    <a:lnTo>
                      <a:pt x="5" y="685"/>
                    </a:lnTo>
                    <a:lnTo>
                      <a:pt x="14" y="690"/>
                    </a:lnTo>
                    <a:lnTo>
                      <a:pt x="19" y="694"/>
                    </a:lnTo>
                    <a:lnTo>
                      <a:pt x="23" y="694"/>
                    </a:lnTo>
                    <a:lnTo>
                      <a:pt x="32" y="690"/>
                    </a:lnTo>
                    <a:lnTo>
                      <a:pt x="37" y="672"/>
                    </a:lnTo>
                    <a:lnTo>
                      <a:pt x="41" y="681"/>
                    </a:lnTo>
                    <a:lnTo>
                      <a:pt x="50" y="694"/>
                    </a:lnTo>
                    <a:lnTo>
                      <a:pt x="55" y="676"/>
                    </a:lnTo>
                    <a:lnTo>
                      <a:pt x="64" y="681"/>
                    </a:lnTo>
                    <a:lnTo>
                      <a:pt x="68" y="681"/>
                    </a:lnTo>
                    <a:lnTo>
                      <a:pt x="73" y="672"/>
                    </a:lnTo>
                    <a:lnTo>
                      <a:pt x="82" y="667"/>
                    </a:lnTo>
                    <a:lnTo>
                      <a:pt x="87" y="667"/>
                    </a:lnTo>
                    <a:lnTo>
                      <a:pt x="96" y="658"/>
                    </a:lnTo>
                    <a:lnTo>
                      <a:pt x="100" y="663"/>
                    </a:lnTo>
                    <a:lnTo>
                      <a:pt x="105" y="672"/>
                    </a:lnTo>
                    <a:lnTo>
                      <a:pt x="114" y="676"/>
                    </a:lnTo>
                    <a:lnTo>
                      <a:pt x="118" y="694"/>
                    </a:lnTo>
                    <a:lnTo>
                      <a:pt x="123" y="694"/>
                    </a:lnTo>
                    <a:lnTo>
                      <a:pt x="132" y="676"/>
                    </a:lnTo>
                    <a:lnTo>
                      <a:pt x="136" y="663"/>
                    </a:lnTo>
                    <a:lnTo>
                      <a:pt x="146" y="649"/>
                    </a:lnTo>
                    <a:lnTo>
                      <a:pt x="150" y="635"/>
                    </a:lnTo>
                    <a:lnTo>
                      <a:pt x="155" y="617"/>
                    </a:lnTo>
                    <a:lnTo>
                      <a:pt x="164" y="635"/>
                    </a:lnTo>
                    <a:lnTo>
                      <a:pt x="168" y="644"/>
                    </a:lnTo>
                    <a:lnTo>
                      <a:pt x="173" y="626"/>
                    </a:lnTo>
                    <a:lnTo>
                      <a:pt x="182" y="631"/>
                    </a:lnTo>
                    <a:lnTo>
                      <a:pt x="186" y="631"/>
                    </a:lnTo>
                    <a:lnTo>
                      <a:pt x="195" y="626"/>
                    </a:lnTo>
                    <a:lnTo>
                      <a:pt x="200" y="640"/>
                    </a:lnTo>
                    <a:lnTo>
                      <a:pt x="205" y="644"/>
                    </a:lnTo>
                    <a:lnTo>
                      <a:pt x="214" y="658"/>
                    </a:lnTo>
                    <a:lnTo>
                      <a:pt x="218" y="649"/>
                    </a:lnTo>
                    <a:lnTo>
                      <a:pt x="223" y="640"/>
                    </a:lnTo>
                    <a:lnTo>
                      <a:pt x="232" y="622"/>
                    </a:lnTo>
                    <a:lnTo>
                      <a:pt x="236" y="622"/>
                    </a:lnTo>
                    <a:lnTo>
                      <a:pt x="245" y="617"/>
                    </a:lnTo>
                    <a:lnTo>
                      <a:pt x="250" y="622"/>
                    </a:lnTo>
                    <a:lnTo>
                      <a:pt x="254" y="622"/>
                    </a:lnTo>
                    <a:lnTo>
                      <a:pt x="263" y="613"/>
                    </a:lnTo>
                    <a:lnTo>
                      <a:pt x="268" y="613"/>
                    </a:lnTo>
                    <a:lnTo>
                      <a:pt x="273" y="626"/>
                    </a:lnTo>
                    <a:lnTo>
                      <a:pt x="282" y="640"/>
                    </a:lnTo>
                    <a:lnTo>
                      <a:pt x="286" y="658"/>
                    </a:lnTo>
                    <a:lnTo>
                      <a:pt x="295" y="640"/>
                    </a:lnTo>
                    <a:lnTo>
                      <a:pt x="300" y="635"/>
                    </a:lnTo>
                    <a:lnTo>
                      <a:pt x="304" y="626"/>
                    </a:lnTo>
                    <a:lnTo>
                      <a:pt x="313" y="649"/>
                    </a:lnTo>
                    <a:lnTo>
                      <a:pt x="318" y="672"/>
                    </a:lnTo>
                    <a:lnTo>
                      <a:pt x="322" y="685"/>
                    </a:lnTo>
                    <a:lnTo>
                      <a:pt x="332" y="681"/>
                    </a:lnTo>
                    <a:lnTo>
                      <a:pt x="336" y="694"/>
                    </a:lnTo>
                    <a:lnTo>
                      <a:pt x="345" y="685"/>
                    </a:lnTo>
                    <a:lnTo>
                      <a:pt x="350" y="676"/>
                    </a:lnTo>
                    <a:lnTo>
                      <a:pt x="354" y="676"/>
                    </a:lnTo>
                    <a:lnTo>
                      <a:pt x="363" y="685"/>
                    </a:lnTo>
                    <a:lnTo>
                      <a:pt x="368" y="681"/>
                    </a:lnTo>
                    <a:lnTo>
                      <a:pt x="377" y="653"/>
                    </a:lnTo>
                    <a:lnTo>
                      <a:pt x="381" y="658"/>
                    </a:lnTo>
                    <a:lnTo>
                      <a:pt x="386" y="640"/>
                    </a:lnTo>
                    <a:lnTo>
                      <a:pt x="395" y="640"/>
                    </a:lnTo>
                    <a:lnTo>
                      <a:pt x="400" y="631"/>
                    </a:lnTo>
                    <a:lnTo>
                      <a:pt x="404" y="622"/>
                    </a:lnTo>
                    <a:lnTo>
                      <a:pt x="413" y="626"/>
                    </a:lnTo>
                    <a:lnTo>
                      <a:pt x="418" y="622"/>
                    </a:lnTo>
                    <a:lnTo>
                      <a:pt x="427" y="622"/>
                    </a:lnTo>
                    <a:lnTo>
                      <a:pt x="431" y="604"/>
                    </a:lnTo>
                    <a:lnTo>
                      <a:pt x="436" y="585"/>
                    </a:lnTo>
                    <a:lnTo>
                      <a:pt x="445" y="608"/>
                    </a:lnTo>
                    <a:lnTo>
                      <a:pt x="449" y="613"/>
                    </a:lnTo>
                    <a:lnTo>
                      <a:pt x="454" y="608"/>
                    </a:lnTo>
                    <a:lnTo>
                      <a:pt x="463" y="617"/>
                    </a:lnTo>
                    <a:lnTo>
                      <a:pt x="468" y="626"/>
                    </a:lnTo>
                    <a:lnTo>
                      <a:pt x="477" y="631"/>
                    </a:lnTo>
                    <a:lnTo>
                      <a:pt x="481" y="613"/>
                    </a:lnTo>
                    <a:lnTo>
                      <a:pt x="486" y="617"/>
                    </a:lnTo>
                    <a:lnTo>
                      <a:pt x="495" y="608"/>
                    </a:lnTo>
                    <a:lnTo>
                      <a:pt x="499" y="604"/>
                    </a:lnTo>
                    <a:lnTo>
                      <a:pt x="504" y="599"/>
                    </a:lnTo>
                    <a:lnTo>
                      <a:pt x="513" y="594"/>
                    </a:lnTo>
                    <a:lnTo>
                      <a:pt x="517" y="599"/>
                    </a:lnTo>
                    <a:lnTo>
                      <a:pt x="527" y="608"/>
                    </a:lnTo>
                    <a:lnTo>
                      <a:pt x="531" y="608"/>
                    </a:lnTo>
                    <a:lnTo>
                      <a:pt x="536" y="617"/>
                    </a:lnTo>
                    <a:lnTo>
                      <a:pt x="545" y="640"/>
                    </a:lnTo>
                    <a:lnTo>
                      <a:pt x="549" y="640"/>
                    </a:lnTo>
                    <a:lnTo>
                      <a:pt x="554" y="644"/>
                    </a:lnTo>
                    <a:lnTo>
                      <a:pt x="563" y="663"/>
                    </a:lnTo>
                    <a:lnTo>
                      <a:pt x="567" y="653"/>
                    </a:lnTo>
                    <a:lnTo>
                      <a:pt x="576" y="640"/>
                    </a:lnTo>
                    <a:lnTo>
                      <a:pt x="581" y="626"/>
                    </a:lnTo>
                    <a:lnTo>
                      <a:pt x="586" y="653"/>
                    </a:lnTo>
                    <a:lnTo>
                      <a:pt x="595" y="653"/>
                    </a:lnTo>
                    <a:lnTo>
                      <a:pt x="599" y="640"/>
                    </a:lnTo>
                    <a:lnTo>
                      <a:pt x="604" y="608"/>
                    </a:lnTo>
                    <a:lnTo>
                      <a:pt x="613" y="617"/>
                    </a:lnTo>
                    <a:lnTo>
                      <a:pt x="617" y="617"/>
                    </a:lnTo>
                    <a:lnTo>
                      <a:pt x="626" y="626"/>
                    </a:lnTo>
                    <a:lnTo>
                      <a:pt x="631" y="658"/>
                    </a:lnTo>
                    <a:lnTo>
                      <a:pt x="635" y="672"/>
                    </a:lnTo>
                    <a:lnTo>
                      <a:pt x="644" y="653"/>
                    </a:lnTo>
                    <a:lnTo>
                      <a:pt x="649" y="640"/>
                    </a:lnTo>
                    <a:lnTo>
                      <a:pt x="658" y="644"/>
                    </a:lnTo>
                    <a:lnTo>
                      <a:pt x="663" y="653"/>
                    </a:lnTo>
                    <a:lnTo>
                      <a:pt x="667" y="653"/>
                    </a:lnTo>
                    <a:lnTo>
                      <a:pt x="676" y="676"/>
                    </a:lnTo>
                    <a:lnTo>
                      <a:pt x="681" y="676"/>
                    </a:lnTo>
                    <a:lnTo>
                      <a:pt x="685" y="676"/>
                    </a:lnTo>
                    <a:lnTo>
                      <a:pt x="694" y="667"/>
                    </a:lnTo>
                    <a:lnTo>
                      <a:pt x="699" y="663"/>
                    </a:lnTo>
                    <a:lnTo>
                      <a:pt x="708" y="635"/>
                    </a:lnTo>
                    <a:lnTo>
                      <a:pt x="713" y="640"/>
                    </a:lnTo>
                    <a:lnTo>
                      <a:pt x="717" y="649"/>
                    </a:lnTo>
                    <a:lnTo>
                      <a:pt x="726" y="653"/>
                    </a:lnTo>
                    <a:lnTo>
                      <a:pt x="731" y="649"/>
                    </a:lnTo>
                    <a:lnTo>
                      <a:pt x="735" y="644"/>
                    </a:lnTo>
                    <a:lnTo>
                      <a:pt x="744" y="667"/>
                    </a:lnTo>
                    <a:lnTo>
                      <a:pt x="749" y="681"/>
                    </a:lnTo>
                    <a:lnTo>
                      <a:pt x="758" y="667"/>
                    </a:lnTo>
                    <a:lnTo>
                      <a:pt x="762" y="604"/>
                    </a:lnTo>
                    <a:lnTo>
                      <a:pt x="767" y="463"/>
                    </a:lnTo>
                    <a:lnTo>
                      <a:pt x="776" y="322"/>
                    </a:lnTo>
                    <a:lnTo>
                      <a:pt x="781" y="204"/>
                    </a:lnTo>
                    <a:lnTo>
                      <a:pt x="785" y="82"/>
                    </a:lnTo>
                    <a:lnTo>
                      <a:pt x="794" y="0"/>
                    </a:lnTo>
                  </a:path>
                </a:pathLst>
              </a:custGeom>
              <a:noFill/>
              <a:ln w="31750">
                <a:solidFill>
                  <a:srgbClr val="FF0000"/>
                </a:solidFill>
                <a:round/>
                <a:headEnd/>
                <a:tailEnd/>
              </a:ln>
            </p:spPr>
            <p:txBody>
              <a:bodyPr/>
              <a:lstStyle/>
              <a:p>
                <a:endParaRPr lang="en-US"/>
              </a:p>
            </p:txBody>
          </p:sp>
          <p:sp>
            <p:nvSpPr>
              <p:cNvPr id="47" name="Freeform 100"/>
              <p:cNvSpPr>
                <a:spLocks/>
              </p:cNvSpPr>
              <p:nvPr/>
            </p:nvSpPr>
            <p:spPr bwMode="auto">
              <a:xfrm>
                <a:off x="7269394" y="2679363"/>
                <a:ext cx="77057" cy="554683"/>
              </a:xfrm>
              <a:custGeom>
                <a:avLst/>
                <a:gdLst>
                  <a:gd name="T0" fmla="*/ 0 w 794"/>
                  <a:gd name="T1" fmla="*/ 0 h 1157"/>
                  <a:gd name="T2" fmla="*/ 0 w 794"/>
                  <a:gd name="T3" fmla="*/ 0 h 1157"/>
                  <a:gd name="T4" fmla="*/ 0 w 794"/>
                  <a:gd name="T5" fmla="*/ 0 h 1157"/>
                  <a:gd name="T6" fmla="*/ 0 w 794"/>
                  <a:gd name="T7" fmla="*/ 0 h 1157"/>
                  <a:gd name="T8" fmla="*/ 0 w 794"/>
                  <a:gd name="T9" fmla="*/ 0 h 1157"/>
                  <a:gd name="T10" fmla="*/ 0 w 794"/>
                  <a:gd name="T11" fmla="*/ 0 h 1157"/>
                  <a:gd name="T12" fmla="*/ 0 w 794"/>
                  <a:gd name="T13" fmla="*/ 0 h 1157"/>
                  <a:gd name="T14" fmla="*/ 0 w 794"/>
                  <a:gd name="T15" fmla="*/ 0 h 1157"/>
                  <a:gd name="T16" fmla="*/ 0 w 794"/>
                  <a:gd name="T17" fmla="*/ 0 h 1157"/>
                  <a:gd name="T18" fmla="*/ 0 w 794"/>
                  <a:gd name="T19" fmla="*/ 0 h 1157"/>
                  <a:gd name="T20" fmla="*/ 0 w 794"/>
                  <a:gd name="T21" fmla="*/ 0 h 1157"/>
                  <a:gd name="T22" fmla="*/ 0 w 794"/>
                  <a:gd name="T23" fmla="*/ 0 h 1157"/>
                  <a:gd name="T24" fmla="*/ 0 w 794"/>
                  <a:gd name="T25" fmla="*/ 0 h 1157"/>
                  <a:gd name="T26" fmla="*/ 0 w 794"/>
                  <a:gd name="T27" fmla="*/ 0 h 1157"/>
                  <a:gd name="T28" fmla="*/ 0 w 794"/>
                  <a:gd name="T29" fmla="*/ 0 h 1157"/>
                  <a:gd name="T30" fmla="*/ 0 w 794"/>
                  <a:gd name="T31" fmla="*/ 0 h 1157"/>
                  <a:gd name="T32" fmla="*/ 0 w 794"/>
                  <a:gd name="T33" fmla="*/ 0 h 1157"/>
                  <a:gd name="T34" fmla="*/ 0 w 794"/>
                  <a:gd name="T35" fmla="*/ 0 h 1157"/>
                  <a:gd name="T36" fmla="*/ 0 w 794"/>
                  <a:gd name="T37" fmla="*/ 0 h 1157"/>
                  <a:gd name="T38" fmla="*/ 0 w 794"/>
                  <a:gd name="T39" fmla="*/ 0 h 1157"/>
                  <a:gd name="T40" fmla="*/ 0 w 794"/>
                  <a:gd name="T41" fmla="*/ 0 h 1157"/>
                  <a:gd name="T42" fmla="*/ 0 w 794"/>
                  <a:gd name="T43" fmla="*/ 0 h 1157"/>
                  <a:gd name="T44" fmla="*/ 0 w 794"/>
                  <a:gd name="T45" fmla="*/ 0 h 1157"/>
                  <a:gd name="T46" fmla="*/ 0 w 794"/>
                  <a:gd name="T47" fmla="*/ 0 h 1157"/>
                  <a:gd name="T48" fmla="*/ 0 w 794"/>
                  <a:gd name="T49" fmla="*/ 0 h 1157"/>
                  <a:gd name="T50" fmla="*/ 0 w 794"/>
                  <a:gd name="T51" fmla="*/ 0 h 1157"/>
                  <a:gd name="T52" fmla="*/ 0 w 794"/>
                  <a:gd name="T53" fmla="*/ 0 h 1157"/>
                  <a:gd name="T54" fmla="*/ 0 w 794"/>
                  <a:gd name="T55" fmla="*/ 0 h 1157"/>
                  <a:gd name="T56" fmla="*/ 0 w 794"/>
                  <a:gd name="T57" fmla="*/ 0 h 1157"/>
                  <a:gd name="T58" fmla="*/ 0 w 794"/>
                  <a:gd name="T59" fmla="*/ 0 h 1157"/>
                  <a:gd name="T60" fmla="*/ 0 w 794"/>
                  <a:gd name="T61" fmla="*/ 0 h 1157"/>
                  <a:gd name="T62" fmla="*/ 0 w 794"/>
                  <a:gd name="T63" fmla="*/ 0 h 1157"/>
                  <a:gd name="T64" fmla="*/ 0 w 794"/>
                  <a:gd name="T65" fmla="*/ 0 h 1157"/>
                  <a:gd name="T66" fmla="*/ 0 w 794"/>
                  <a:gd name="T67" fmla="*/ 0 h 1157"/>
                  <a:gd name="T68" fmla="*/ 0 w 794"/>
                  <a:gd name="T69" fmla="*/ 0 h 1157"/>
                  <a:gd name="T70" fmla="*/ 0 w 794"/>
                  <a:gd name="T71" fmla="*/ 0 h 1157"/>
                  <a:gd name="T72" fmla="*/ 0 w 794"/>
                  <a:gd name="T73" fmla="*/ 0 h 1157"/>
                  <a:gd name="T74" fmla="*/ 0 w 794"/>
                  <a:gd name="T75" fmla="*/ 0 h 1157"/>
                  <a:gd name="T76" fmla="*/ 0 w 794"/>
                  <a:gd name="T77" fmla="*/ 0 h 1157"/>
                  <a:gd name="T78" fmla="*/ 0 w 794"/>
                  <a:gd name="T79" fmla="*/ 0 h 1157"/>
                  <a:gd name="T80" fmla="*/ 0 w 794"/>
                  <a:gd name="T81" fmla="*/ 0 h 1157"/>
                  <a:gd name="T82" fmla="*/ 0 w 794"/>
                  <a:gd name="T83" fmla="*/ 0 h 115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94"/>
                  <a:gd name="T127" fmla="*/ 0 h 1157"/>
                  <a:gd name="T128" fmla="*/ 794 w 794"/>
                  <a:gd name="T129" fmla="*/ 1157 h 115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94" h="1157">
                    <a:moveTo>
                      <a:pt x="0" y="703"/>
                    </a:moveTo>
                    <a:lnTo>
                      <a:pt x="5" y="617"/>
                    </a:lnTo>
                    <a:lnTo>
                      <a:pt x="14" y="563"/>
                    </a:lnTo>
                    <a:lnTo>
                      <a:pt x="18" y="481"/>
                    </a:lnTo>
                    <a:lnTo>
                      <a:pt x="23" y="431"/>
                    </a:lnTo>
                    <a:lnTo>
                      <a:pt x="32" y="381"/>
                    </a:lnTo>
                    <a:lnTo>
                      <a:pt x="36" y="327"/>
                    </a:lnTo>
                    <a:lnTo>
                      <a:pt x="41" y="286"/>
                    </a:lnTo>
                    <a:lnTo>
                      <a:pt x="50" y="286"/>
                    </a:lnTo>
                    <a:lnTo>
                      <a:pt x="55" y="214"/>
                    </a:lnTo>
                    <a:lnTo>
                      <a:pt x="64" y="173"/>
                    </a:lnTo>
                    <a:lnTo>
                      <a:pt x="68" y="132"/>
                    </a:lnTo>
                    <a:lnTo>
                      <a:pt x="73" y="145"/>
                    </a:lnTo>
                    <a:lnTo>
                      <a:pt x="82" y="136"/>
                    </a:lnTo>
                    <a:lnTo>
                      <a:pt x="86" y="82"/>
                    </a:lnTo>
                    <a:lnTo>
                      <a:pt x="91" y="64"/>
                    </a:lnTo>
                    <a:lnTo>
                      <a:pt x="100" y="73"/>
                    </a:lnTo>
                    <a:lnTo>
                      <a:pt x="104" y="68"/>
                    </a:lnTo>
                    <a:lnTo>
                      <a:pt x="114" y="68"/>
                    </a:lnTo>
                    <a:lnTo>
                      <a:pt x="118" y="59"/>
                    </a:lnTo>
                    <a:lnTo>
                      <a:pt x="123" y="59"/>
                    </a:lnTo>
                    <a:lnTo>
                      <a:pt x="132" y="50"/>
                    </a:lnTo>
                    <a:lnTo>
                      <a:pt x="136" y="23"/>
                    </a:lnTo>
                    <a:lnTo>
                      <a:pt x="145" y="0"/>
                    </a:lnTo>
                    <a:lnTo>
                      <a:pt x="150" y="41"/>
                    </a:lnTo>
                    <a:lnTo>
                      <a:pt x="154" y="46"/>
                    </a:lnTo>
                    <a:lnTo>
                      <a:pt x="163" y="77"/>
                    </a:lnTo>
                    <a:lnTo>
                      <a:pt x="168" y="77"/>
                    </a:lnTo>
                    <a:lnTo>
                      <a:pt x="173" y="91"/>
                    </a:lnTo>
                    <a:lnTo>
                      <a:pt x="182" y="100"/>
                    </a:lnTo>
                    <a:lnTo>
                      <a:pt x="186" y="96"/>
                    </a:lnTo>
                    <a:lnTo>
                      <a:pt x="195" y="100"/>
                    </a:lnTo>
                    <a:lnTo>
                      <a:pt x="200" y="77"/>
                    </a:lnTo>
                    <a:lnTo>
                      <a:pt x="204" y="123"/>
                    </a:lnTo>
                    <a:lnTo>
                      <a:pt x="213" y="100"/>
                    </a:lnTo>
                    <a:lnTo>
                      <a:pt x="218" y="68"/>
                    </a:lnTo>
                    <a:lnTo>
                      <a:pt x="222" y="87"/>
                    </a:lnTo>
                    <a:lnTo>
                      <a:pt x="231" y="68"/>
                    </a:lnTo>
                    <a:lnTo>
                      <a:pt x="236" y="68"/>
                    </a:lnTo>
                    <a:lnTo>
                      <a:pt x="245" y="55"/>
                    </a:lnTo>
                    <a:lnTo>
                      <a:pt x="250" y="68"/>
                    </a:lnTo>
                    <a:lnTo>
                      <a:pt x="254" y="77"/>
                    </a:lnTo>
                    <a:lnTo>
                      <a:pt x="263" y="55"/>
                    </a:lnTo>
                    <a:lnTo>
                      <a:pt x="268" y="46"/>
                    </a:lnTo>
                    <a:lnTo>
                      <a:pt x="272" y="28"/>
                    </a:lnTo>
                    <a:lnTo>
                      <a:pt x="281" y="5"/>
                    </a:lnTo>
                    <a:lnTo>
                      <a:pt x="286" y="37"/>
                    </a:lnTo>
                    <a:lnTo>
                      <a:pt x="295" y="46"/>
                    </a:lnTo>
                    <a:lnTo>
                      <a:pt x="300" y="82"/>
                    </a:lnTo>
                    <a:lnTo>
                      <a:pt x="304" y="123"/>
                    </a:lnTo>
                    <a:lnTo>
                      <a:pt x="313" y="127"/>
                    </a:lnTo>
                    <a:lnTo>
                      <a:pt x="318" y="141"/>
                    </a:lnTo>
                    <a:lnTo>
                      <a:pt x="322" y="127"/>
                    </a:lnTo>
                    <a:lnTo>
                      <a:pt x="331" y="118"/>
                    </a:lnTo>
                    <a:lnTo>
                      <a:pt x="336" y="145"/>
                    </a:lnTo>
                    <a:lnTo>
                      <a:pt x="345" y="132"/>
                    </a:lnTo>
                    <a:lnTo>
                      <a:pt x="349" y="132"/>
                    </a:lnTo>
                    <a:lnTo>
                      <a:pt x="354" y="127"/>
                    </a:lnTo>
                    <a:lnTo>
                      <a:pt x="363" y="155"/>
                    </a:lnTo>
                    <a:lnTo>
                      <a:pt x="368" y="164"/>
                    </a:lnTo>
                    <a:lnTo>
                      <a:pt x="372" y="186"/>
                    </a:lnTo>
                    <a:lnTo>
                      <a:pt x="381" y="191"/>
                    </a:lnTo>
                    <a:lnTo>
                      <a:pt x="386" y="177"/>
                    </a:lnTo>
                    <a:lnTo>
                      <a:pt x="395" y="132"/>
                    </a:lnTo>
                    <a:lnTo>
                      <a:pt x="399" y="114"/>
                    </a:lnTo>
                    <a:lnTo>
                      <a:pt x="404" y="118"/>
                    </a:lnTo>
                    <a:lnTo>
                      <a:pt x="413" y="118"/>
                    </a:lnTo>
                    <a:lnTo>
                      <a:pt x="417" y="127"/>
                    </a:lnTo>
                    <a:lnTo>
                      <a:pt x="426" y="123"/>
                    </a:lnTo>
                    <a:lnTo>
                      <a:pt x="431" y="109"/>
                    </a:lnTo>
                    <a:lnTo>
                      <a:pt x="436" y="145"/>
                    </a:lnTo>
                    <a:lnTo>
                      <a:pt x="445" y="132"/>
                    </a:lnTo>
                    <a:lnTo>
                      <a:pt x="449" y="141"/>
                    </a:lnTo>
                    <a:lnTo>
                      <a:pt x="454" y="150"/>
                    </a:lnTo>
                    <a:lnTo>
                      <a:pt x="463" y="173"/>
                    </a:lnTo>
                    <a:lnTo>
                      <a:pt x="467" y="204"/>
                    </a:lnTo>
                    <a:lnTo>
                      <a:pt x="476" y="313"/>
                    </a:lnTo>
                    <a:lnTo>
                      <a:pt x="481" y="413"/>
                    </a:lnTo>
                    <a:lnTo>
                      <a:pt x="485" y="499"/>
                    </a:lnTo>
                    <a:lnTo>
                      <a:pt x="495" y="585"/>
                    </a:lnTo>
                    <a:lnTo>
                      <a:pt x="499" y="653"/>
                    </a:lnTo>
                    <a:lnTo>
                      <a:pt x="504" y="699"/>
                    </a:lnTo>
                    <a:lnTo>
                      <a:pt x="513" y="735"/>
                    </a:lnTo>
                    <a:lnTo>
                      <a:pt x="517" y="785"/>
                    </a:lnTo>
                    <a:lnTo>
                      <a:pt x="526" y="830"/>
                    </a:lnTo>
                    <a:lnTo>
                      <a:pt x="531" y="885"/>
                    </a:lnTo>
                    <a:lnTo>
                      <a:pt x="535" y="926"/>
                    </a:lnTo>
                    <a:lnTo>
                      <a:pt x="544" y="944"/>
                    </a:lnTo>
                    <a:lnTo>
                      <a:pt x="549" y="957"/>
                    </a:lnTo>
                    <a:lnTo>
                      <a:pt x="553" y="975"/>
                    </a:lnTo>
                    <a:lnTo>
                      <a:pt x="563" y="975"/>
                    </a:lnTo>
                    <a:lnTo>
                      <a:pt x="567" y="1003"/>
                    </a:lnTo>
                    <a:lnTo>
                      <a:pt x="576" y="1048"/>
                    </a:lnTo>
                    <a:lnTo>
                      <a:pt x="581" y="1071"/>
                    </a:lnTo>
                    <a:lnTo>
                      <a:pt x="585" y="1071"/>
                    </a:lnTo>
                    <a:lnTo>
                      <a:pt x="594" y="1089"/>
                    </a:lnTo>
                    <a:lnTo>
                      <a:pt x="599" y="1080"/>
                    </a:lnTo>
                    <a:lnTo>
                      <a:pt x="603" y="1098"/>
                    </a:lnTo>
                    <a:lnTo>
                      <a:pt x="612" y="1116"/>
                    </a:lnTo>
                    <a:lnTo>
                      <a:pt x="617" y="1121"/>
                    </a:lnTo>
                    <a:lnTo>
                      <a:pt x="626" y="1112"/>
                    </a:lnTo>
                    <a:lnTo>
                      <a:pt x="631" y="1102"/>
                    </a:lnTo>
                    <a:lnTo>
                      <a:pt x="635" y="1102"/>
                    </a:lnTo>
                    <a:lnTo>
                      <a:pt x="644" y="1107"/>
                    </a:lnTo>
                    <a:lnTo>
                      <a:pt x="649" y="1102"/>
                    </a:lnTo>
                    <a:lnTo>
                      <a:pt x="653" y="1098"/>
                    </a:lnTo>
                    <a:lnTo>
                      <a:pt x="662" y="1107"/>
                    </a:lnTo>
                    <a:lnTo>
                      <a:pt x="667" y="1107"/>
                    </a:lnTo>
                    <a:lnTo>
                      <a:pt x="676" y="1121"/>
                    </a:lnTo>
                    <a:lnTo>
                      <a:pt x="680" y="1134"/>
                    </a:lnTo>
                    <a:lnTo>
                      <a:pt x="685" y="1125"/>
                    </a:lnTo>
                    <a:lnTo>
                      <a:pt x="694" y="1107"/>
                    </a:lnTo>
                    <a:lnTo>
                      <a:pt x="699" y="1112"/>
                    </a:lnTo>
                    <a:lnTo>
                      <a:pt x="708" y="1130"/>
                    </a:lnTo>
                    <a:lnTo>
                      <a:pt x="712" y="1134"/>
                    </a:lnTo>
                    <a:lnTo>
                      <a:pt x="717" y="1139"/>
                    </a:lnTo>
                    <a:lnTo>
                      <a:pt x="726" y="1143"/>
                    </a:lnTo>
                    <a:lnTo>
                      <a:pt x="730" y="1152"/>
                    </a:lnTo>
                    <a:lnTo>
                      <a:pt x="735" y="1143"/>
                    </a:lnTo>
                    <a:lnTo>
                      <a:pt x="744" y="1112"/>
                    </a:lnTo>
                    <a:lnTo>
                      <a:pt x="749" y="1134"/>
                    </a:lnTo>
                    <a:lnTo>
                      <a:pt x="758" y="1139"/>
                    </a:lnTo>
                    <a:lnTo>
                      <a:pt x="762" y="1134"/>
                    </a:lnTo>
                    <a:lnTo>
                      <a:pt x="767" y="1134"/>
                    </a:lnTo>
                    <a:lnTo>
                      <a:pt x="776" y="1152"/>
                    </a:lnTo>
                    <a:lnTo>
                      <a:pt x="780" y="1157"/>
                    </a:lnTo>
                    <a:lnTo>
                      <a:pt x="785" y="1148"/>
                    </a:lnTo>
                    <a:lnTo>
                      <a:pt x="794" y="1157"/>
                    </a:lnTo>
                  </a:path>
                </a:pathLst>
              </a:custGeom>
              <a:noFill/>
              <a:ln w="31750">
                <a:solidFill>
                  <a:srgbClr val="FF0000"/>
                </a:solidFill>
                <a:round/>
                <a:headEnd/>
                <a:tailEnd/>
              </a:ln>
            </p:spPr>
            <p:txBody>
              <a:bodyPr/>
              <a:lstStyle/>
              <a:p>
                <a:endParaRPr lang="en-US"/>
              </a:p>
            </p:txBody>
          </p:sp>
          <p:sp>
            <p:nvSpPr>
              <p:cNvPr id="48" name="Freeform 101"/>
              <p:cNvSpPr>
                <a:spLocks/>
              </p:cNvSpPr>
              <p:nvPr/>
            </p:nvSpPr>
            <p:spPr bwMode="auto">
              <a:xfrm>
                <a:off x="7346449" y="3024292"/>
                <a:ext cx="84761" cy="242382"/>
              </a:xfrm>
              <a:custGeom>
                <a:avLst/>
                <a:gdLst>
                  <a:gd name="T0" fmla="*/ 0 w 794"/>
                  <a:gd name="T1" fmla="*/ 0 h 499"/>
                  <a:gd name="T2" fmla="*/ 0 w 794"/>
                  <a:gd name="T3" fmla="*/ 0 h 499"/>
                  <a:gd name="T4" fmla="*/ 0 w 794"/>
                  <a:gd name="T5" fmla="*/ 0 h 499"/>
                  <a:gd name="T6" fmla="*/ 0 w 794"/>
                  <a:gd name="T7" fmla="*/ 0 h 499"/>
                  <a:gd name="T8" fmla="*/ 0 w 794"/>
                  <a:gd name="T9" fmla="*/ 0 h 499"/>
                  <a:gd name="T10" fmla="*/ 0 w 794"/>
                  <a:gd name="T11" fmla="*/ 0 h 499"/>
                  <a:gd name="T12" fmla="*/ 0 w 794"/>
                  <a:gd name="T13" fmla="*/ 0 h 499"/>
                  <a:gd name="T14" fmla="*/ 0 w 794"/>
                  <a:gd name="T15" fmla="*/ 0 h 499"/>
                  <a:gd name="T16" fmla="*/ 0 w 794"/>
                  <a:gd name="T17" fmla="*/ 0 h 499"/>
                  <a:gd name="T18" fmla="*/ 0 w 794"/>
                  <a:gd name="T19" fmla="*/ 0 h 499"/>
                  <a:gd name="T20" fmla="*/ 0 w 794"/>
                  <a:gd name="T21" fmla="*/ 0 h 499"/>
                  <a:gd name="T22" fmla="*/ 0 w 794"/>
                  <a:gd name="T23" fmla="*/ 0 h 499"/>
                  <a:gd name="T24" fmla="*/ 0 w 794"/>
                  <a:gd name="T25" fmla="*/ 0 h 499"/>
                  <a:gd name="T26" fmla="*/ 0 w 794"/>
                  <a:gd name="T27" fmla="*/ 0 h 499"/>
                  <a:gd name="T28" fmla="*/ 0 w 794"/>
                  <a:gd name="T29" fmla="*/ 0 h 499"/>
                  <a:gd name="T30" fmla="*/ 0 w 794"/>
                  <a:gd name="T31" fmla="*/ 0 h 499"/>
                  <a:gd name="T32" fmla="*/ 0 w 794"/>
                  <a:gd name="T33" fmla="*/ 0 h 499"/>
                  <a:gd name="T34" fmla="*/ 0 w 794"/>
                  <a:gd name="T35" fmla="*/ 0 h 499"/>
                  <a:gd name="T36" fmla="*/ 0 w 794"/>
                  <a:gd name="T37" fmla="*/ 0 h 499"/>
                  <a:gd name="T38" fmla="*/ 0 w 794"/>
                  <a:gd name="T39" fmla="*/ 0 h 499"/>
                  <a:gd name="T40" fmla="*/ 0 w 794"/>
                  <a:gd name="T41" fmla="*/ 0 h 499"/>
                  <a:gd name="T42" fmla="*/ 0 w 794"/>
                  <a:gd name="T43" fmla="*/ 0 h 499"/>
                  <a:gd name="T44" fmla="*/ 0 w 794"/>
                  <a:gd name="T45" fmla="*/ 0 h 499"/>
                  <a:gd name="T46" fmla="*/ 0 w 794"/>
                  <a:gd name="T47" fmla="*/ 0 h 499"/>
                  <a:gd name="T48" fmla="*/ 0 w 794"/>
                  <a:gd name="T49" fmla="*/ 0 h 499"/>
                  <a:gd name="T50" fmla="*/ 0 w 794"/>
                  <a:gd name="T51" fmla="*/ 0 h 499"/>
                  <a:gd name="T52" fmla="*/ 0 w 794"/>
                  <a:gd name="T53" fmla="*/ 0 h 499"/>
                  <a:gd name="T54" fmla="*/ 0 w 794"/>
                  <a:gd name="T55" fmla="*/ 0 h 499"/>
                  <a:gd name="T56" fmla="*/ 0 w 794"/>
                  <a:gd name="T57" fmla="*/ 0 h 499"/>
                  <a:gd name="T58" fmla="*/ 0 w 794"/>
                  <a:gd name="T59" fmla="*/ 0 h 499"/>
                  <a:gd name="T60" fmla="*/ 0 w 794"/>
                  <a:gd name="T61" fmla="*/ 0 h 499"/>
                  <a:gd name="T62" fmla="*/ 0 w 794"/>
                  <a:gd name="T63" fmla="*/ 0 h 499"/>
                  <a:gd name="T64" fmla="*/ 0 w 794"/>
                  <a:gd name="T65" fmla="*/ 0 h 499"/>
                  <a:gd name="T66" fmla="*/ 0 w 794"/>
                  <a:gd name="T67" fmla="*/ 0 h 499"/>
                  <a:gd name="T68" fmla="*/ 0 w 794"/>
                  <a:gd name="T69" fmla="*/ 0 h 499"/>
                  <a:gd name="T70" fmla="*/ 0 w 794"/>
                  <a:gd name="T71" fmla="*/ 0 h 499"/>
                  <a:gd name="T72" fmla="*/ 0 w 794"/>
                  <a:gd name="T73" fmla="*/ 0 h 499"/>
                  <a:gd name="T74" fmla="*/ 0 w 794"/>
                  <a:gd name="T75" fmla="*/ 0 h 499"/>
                  <a:gd name="T76" fmla="*/ 0 w 794"/>
                  <a:gd name="T77" fmla="*/ 0 h 499"/>
                  <a:gd name="T78" fmla="*/ 0 w 794"/>
                  <a:gd name="T79" fmla="*/ 0 h 499"/>
                  <a:gd name="T80" fmla="*/ 0 w 794"/>
                  <a:gd name="T81" fmla="*/ 0 h 499"/>
                  <a:gd name="T82" fmla="*/ 0 w 794"/>
                  <a:gd name="T83" fmla="*/ 0 h 49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94"/>
                  <a:gd name="T127" fmla="*/ 0 h 499"/>
                  <a:gd name="T128" fmla="*/ 794 w 794"/>
                  <a:gd name="T129" fmla="*/ 499 h 49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94" h="499">
                    <a:moveTo>
                      <a:pt x="0" y="440"/>
                    </a:moveTo>
                    <a:lnTo>
                      <a:pt x="4" y="463"/>
                    </a:lnTo>
                    <a:lnTo>
                      <a:pt x="13" y="463"/>
                    </a:lnTo>
                    <a:lnTo>
                      <a:pt x="18" y="458"/>
                    </a:lnTo>
                    <a:lnTo>
                      <a:pt x="23" y="472"/>
                    </a:lnTo>
                    <a:lnTo>
                      <a:pt x="32" y="485"/>
                    </a:lnTo>
                    <a:lnTo>
                      <a:pt x="36" y="472"/>
                    </a:lnTo>
                    <a:lnTo>
                      <a:pt x="41" y="467"/>
                    </a:lnTo>
                    <a:lnTo>
                      <a:pt x="50" y="454"/>
                    </a:lnTo>
                    <a:lnTo>
                      <a:pt x="54" y="435"/>
                    </a:lnTo>
                    <a:lnTo>
                      <a:pt x="63" y="435"/>
                    </a:lnTo>
                    <a:lnTo>
                      <a:pt x="68" y="444"/>
                    </a:lnTo>
                    <a:lnTo>
                      <a:pt x="72" y="449"/>
                    </a:lnTo>
                    <a:lnTo>
                      <a:pt x="82" y="463"/>
                    </a:lnTo>
                    <a:lnTo>
                      <a:pt x="86" y="454"/>
                    </a:lnTo>
                    <a:lnTo>
                      <a:pt x="91" y="463"/>
                    </a:lnTo>
                    <a:lnTo>
                      <a:pt x="100" y="481"/>
                    </a:lnTo>
                    <a:lnTo>
                      <a:pt x="104" y="490"/>
                    </a:lnTo>
                    <a:lnTo>
                      <a:pt x="113" y="476"/>
                    </a:lnTo>
                    <a:lnTo>
                      <a:pt x="118" y="494"/>
                    </a:lnTo>
                    <a:lnTo>
                      <a:pt x="122" y="485"/>
                    </a:lnTo>
                    <a:lnTo>
                      <a:pt x="131" y="472"/>
                    </a:lnTo>
                    <a:lnTo>
                      <a:pt x="136" y="463"/>
                    </a:lnTo>
                    <a:lnTo>
                      <a:pt x="140" y="463"/>
                    </a:lnTo>
                    <a:lnTo>
                      <a:pt x="150" y="476"/>
                    </a:lnTo>
                    <a:lnTo>
                      <a:pt x="154" y="490"/>
                    </a:lnTo>
                    <a:lnTo>
                      <a:pt x="163" y="485"/>
                    </a:lnTo>
                    <a:lnTo>
                      <a:pt x="168" y="467"/>
                    </a:lnTo>
                    <a:lnTo>
                      <a:pt x="172" y="463"/>
                    </a:lnTo>
                    <a:lnTo>
                      <a:pt x="181" y="454"/>
                    </a:lnTo>
                    <a:lnTo>
                      <a:pt x="186" y="449"/>
                    </a:lnTo>
                    <a:lnTo>
                      <a:pt x="195" y="449"/>
                    </a:lnTo>
                    <a:lnTo>
                      <a:pt x="199" y="454"/>
                    </a:lnTo>
                    <a:lnTo>
                      <a:pt x="204" y="467"/>
                    </a:lnTo>
                    <a:lnTo>
                      <a:pt x="213" y="458"/>
                    </a:lnTo>
                    <a:lnTo>
                      <a:pt x="218" y="444"/>
                    </a:lnTo>
                    <a:lnTo>
                      <a:pt x="222" y="444"/>
                    </a:lnTo>
                    <a:lnTo>
                      <a:pt x="231" y="449"/>
                    </a:lnTo>
                    <a:lnTo>
                      <a:pt x="236" y="454"/>
                    </a:lnTo>
                    <a:lnTo>
                      <a:pt x="245" y="449"/>
                    </a:lnTo>
                    <a:lnTo>
                      <a:pt x="249" y="435"/>
                    </a:lnTo>
                    <a:lnTo>
                      <a:pt x="254" y="431"/>
                    </a:lnTo>
                    <a:lnTo>
                      <a:pt x="263" y="417"/>
                    </a:lnTo>
                    <a:lnTo>
                      <a:pt x="267" y="399"/>
                    </a:lnTo>
                    <a:lnTo>
                      <a:pt x="272" y="408"/>
                    </a:lnTo>
                    <a:lnTo>
                      <a:pt x="281" y="426"/>
                    </a:lnTo>
                    <a:lnTo>
                      <a:pt x="286" y="426"/>
                    </a:lnTo>
                    <a:lnTo>
                      <a:pt x="295" y="435"/>
                    </a:lnTo>
                    <a:lnTo>
                      <a:pt x="299" y="440"/>
                    </a:lnTo>
                    <a:lnTo>
                      <a:pt x="304" y="444"/>
                    </a:lnTo>
                    <a:lnTo>
                      <a:pt x="313" y="444"/>
                    </a:lnTo>
                    <a:lnTo>
                      <a:pt x="317" y="454"/>
                    </a:lnTo>
                    <a:lnTo>
                      <a:pt x="322" y="440"/>
                    </a:lnTo>
                    <a:lnTo>
                      <a:pt x="331" y="435"/>
                    </a:lnTo>
                    <a:lnTo>
                      <a:pt x="336" y="426"/>
                    </a:lnTo>
                    <a:lnTo>
                      <a:pt x="345" y="435"/>
                    </a:lnTo>
                    <a:lnTo>
                      <a:pt x="349" y="449"/>
                    </a:lnTo>
                    <a:lnTo>
                      <a:pt x="354" y="449"/>
                    </a:lnTo>
                    <a:lnTo>
                      <a:pt x="363" y="435"/>
                    </a:lnTo>
                    <a:lnTo>
                      <a:pt x="367" y="435"/>
                    </a:lnTo>
                    <a:lnTo>
                      <a:pt x="372" y="435"/>
                    </a:lnTo>
                    <a:lnTo>
                      <a:pt x="381" y="444"/>
                    </a:lnTo>
                    <a:lnTo>
                      <a:pt x="385" y="444"/>
                    </a:lnTo>
                    <a:lnTo>
                      <a:pt x="394" y="431"/>
                    </a:lnTo>
                    <a:lnTo>
                      <a:pt x="399" y="431"/>
                    </a:lnTo>
                    <a:lnTo>
                      <a:pt x="404" y="426"/>
                    </a:lnTo>
                    <a:lnTo>
                      <a:pt x="413" y="431"/>
                    </a:lnTo>
                    <a:lnTo>
                      <a:pt x="417" y="444"/>
                    </a:lnTo>
                    <a:lnTo>
                      <a:pt x="422" y="458"/>
                    </a:lnTo>
                    <a:lnTo>
                      <a:pt x="431" y="449"/>
                    </a:lnTo>
                    <a:lnTo>
                      <a:pt x="435" y="454"/>
                    </a:lnTo>
                    <a:lnTo>
                      <a:pt x="444" y="449"/>
                    </a:lnTo>
                    <a:lnTo>
                      <a:pt x="449" y="440"/>
                    </a:lnTo>
                    <a:lnTo>
                      <a:pt x="453" y="449"/>
                    </a:lnTo>
                    <a:lnTo>
                      <a:pt x="463" y="440"/>
                    </a:lnTo>
                    <a:lnTo>
                      <a:pt x="467" y="431"/>
                    </a:lnTo>
                    <a:lnTo>
                      <a:pt x="476" y="417"/>
                    </a:lnTo>
                    <a:lnTo>
                      <a:pt x="481" y="422"/>
                    </a:lnTo>
                    <a:lnTo>
                      <a:pt x="485" y="431"/>
                    </a:lnTo>
                    <a:lnTo>
                      <a:pt x="494" y="440"/>
                    </a:lnTo>
                    <a:lnTo>
                      <a:pt x="499" y="444"/>
                    </a:lnTo>
                    <a:lnTo>
                      <a:pt x="503" y="449"/>
                    </a:lnTo>
                    <a:lnTo>
                      <a:pt x="512" y="444"/>
                    </a:lnTo>
                    <a:lnTo>
                      <a:pt x="517" y="435"/>
                    </a:lnTo>
                    <a:lnTo>
                      <a:pt x="526" y="449"/>
                    </a:lnTo>
                    <a:lnTo>
                      <a:pt x="531" y="449"/>
                    </a:lnTo>
                    <a:lnTo>
                      <a:pt x="535" y="454"/>
                    </a:lnTo>
                    <a:lnTo>
                      <a:pt x="544" y="454"/>
                    </a:lnTo>
                    <a:lnTo>
                      <a:pt x="549" y="458"/>
                    </a:lnTo>
                    <a:lnTo>
                      <a:pt x="553" y="454"/>
                    </a:lnTo>
                    <a:lnTo>
                      <a:pt x="562" y="449"/>
                    </a:lnTo>
                    <a:lnTo>
                      <a:pt x="567" y="463"/>
                    </a:lnTo>
                    <a:lnTo>
                      <a:pt x="576" y="449"/>
                    </a:lnTo>
                    <a:lnTo>
                      <a:pt x="580" y="454"/>
                    </a:lnTo>
                    <a:lnTo>
                      <a:pt x="585" y="458"/>
                    </a:lnTo>
                    <a:lnTo>
                      <a:pt x="594" y="467"/>
                    </a:lnTo>
                    <a:lnTo>
                      <a:pt x="599" y="476"/>
                    </a:lnTo>
                    <a:lnTo>
                      <a:pt x="603" y="463"/>
                    </a:lnTo>
                    <a:lnTo>
                      <a:pt x="612" y="463"/>
                    </a:lnTo>
                    <a:lnTo>
                      <a:pt x="617" y="458"/>
                    </a:lnTo>
                    <a:lnTo>
                      <a:pt x="626" y="472"/>
                    </a:lnTo>
                    <a:lnTo>
                      <a:pt x="630" y="472"/>
                    </a:lnTo>
                    <a:lnTo>
                      <a:pt x="635" y="476"/>
                    </a:lnTo>
                    <a:lnTo>
                      <a:pt x="644" y="476"/>
                    </a:lnTo>
                    <a:lnTo>
                      <a:pt x="648" y="490"/>
                    </a:lnTo>
                    <a:lnTo>
                      <a:pt x="653" y="494"/>
                    </a:lnTo>
                    <a:lnTo>
                      <a:pt x="662" y="499"/>
                    </a:lnTo>
                    <a:lnTo>
                      <a:pt x="667" y="490"/>
                    </a:lnTo>
                    <a:lnTo>
                      <a:pt x="676" y="463"/>
                    </a:lnTo>
                    <a:lnTo>
                      <a:pt x="680" y="422"/>
                    </a:lnTo>
                    <a:lnTo>
                      <a:pt x="685" y="395"/>
                    </a:lnTo>
                    <a:lnTo>
                      <a:pt x="694" y="340"/>
                    </a:lnTo>
                    <a:lnTo>
                      <a:pt x="698" y="290"/>
                    </a:lnTo>
                    <a:lnTo>
                      <a:pt x="703" y="249"/>
                    </a:lnTo>
                    <a:lnTo>
                      <a:pt x="712" y="218"/>
                    </a:lnTo>
                    <a:lnTo>
                      <a:pt x="717" y="200"/>
                    </a:lnTo>
                    <a:lnTo>
                      <a:pt x="726" y="181"/>
                    </a:lnTo>
                    <a:lnTo>
                      <a:pt x="730" y="163"/>
                    </a:lnTo>
                    <a:lnTo>
                      <a:pt x="735" y="145"/>
                    </a:lnTo>
                    <a:lnTo>
                      <a:pt x="744" y="127"/>
                    </a:lnTo>
                    <a:lnTo>
                      <a:pt x="748" y="118"/>
                    </a:lnTo>
                    <a:lnTo>
                      <a:pt x="757" y="118"/>
                    </a:lnTo>
                    <a:lnTo>
                      <a:pt x="762" y="77"/>
                    </a:lnTo>
                    <a:lnTo>
                      <a:pt x="766" y="36"/>
                    </a:lnTo>
                    <a:lnTo>
                      <a:pt x="775" y="0"/>
                    </a:lnTo>
                    <a:lnTo>
                      <a:pt x="780" y="0"/>
                    </a:lnTo>
                    <a:lnTo>
                      <a:pt x="785" y="14"/>
                    </a:lnTo>
                    <a:lnTo>
                      <a:pt x="794" y="27"/>
                    </a:lnTo>
                  </a:path>
                </a:pathLst>
              </a:custGeom>
              <a:noFill/>
              <a:ln w="31750">
                <a:solidFill>
                  <a:srgbClr val="FF0000"/>
                </a:solidFill>
                <a:round/>
                <a:headEnd/>
                <a:tailEnd/>
              </a:ln>
            </p:spPr>
            <p:txBody>
              <a:bodyPr/>
              <a:lstStyle/>
              <a:p>
                <a:endParaRPr lang="en-US"/>
              </a:p>
            </p:txBody>
          </p:sp>
          <p:sp>
            <p:nvSpPr>
              <p:cNvPr id="49" name="Freeform 102"/>
              <p:cNvSpPr>
                <a:spLocks/>
              </p:cNvSpPr>
              <p:nvPr/>
            </p:nvSpPr>
            <p:spPr bwMode="auto">
              <a:xfrm>
                <a:off x="7431212" y="2973019"/>
                <a:ext cx="77057" cy="284334"/>
              </a:xfrm>
              <a:custGeom>
                <a:avLst/>
                <a:gdLst>
                  <a:gd name="T0" fmla="*/ 0 w 793"/>
                  <a:gd name="T1" fmla="*/ 0 h 594"/>
                  <a:gd name="T2" fmla="*/ 0 w 793"/>
                  <a:gd name="T3" fmla="*/ 0 h 594"/>
                  <a:gd name="T4" fmla="*/ 0 w 793"/>
                  <a:gd name="T5" fmla="*/ 0 h 594"/>
                  <a:gd name="T6" fmla="*/ 0 w 793"/>
                  <a:gd name="T7" fmla="*/ 0 h 594"/>
                  <a:gd name="T8" fmla="*/ 0 w 793"/>
                  <a:gd name="T9" fmla="*/ 0 h 594"/>
                  <a:gd name="T10" fmla="*/ 0 w 793"/>
                  <a:gd name="T11" fmla="*/ 0 h 594"/>
                  <a:gd name="T12" fmla="*/ 0 w 793"/>
                  <a:gd name="T13" fmla="*/ 0 h 594"/>
                  <a:gd name="T14" fmla="*/ 0 w 793"/>
                  <a:gd name="T15" fmla="*/ 0 h 594"/>
                  <a:gd name="T16" fmla="*/ 0 w 793"/>
                  <a:gd name="T17" fmla="*/ 0 h 594"/>
                  <a:gd name="T18" fmla="*/ 0 w 793"/>
                  <a:gd name="T19" fmla="*/ 0 h 594"/>
                  <a:gd name="T20" fmla="*/ 0 w 793"/>
                  <a:gd name="T21" fmla="*/ 0 h 594"/>
                  <a:gd name="T22" fmla="*/ 0 w 793"/>
                  <a:gd name="T23" fmla="*/ 0 h 594"/>
                  <a:gd name="T24" fmla="*/ 0 w 793"/>
                  <a:gd name="T25" fmla="*/ 0 h 594"/>
                  <a:gd name="T26" fmla="*/ 0 w 793"/>
                  <a:gd name="T27" fmla="*/ 0 h 594"/>
                  <a:gd name="T28" fmla="*/ 0 w 793"/>
                  <a:gd name="T29" fmla="*/ 0 h 594"/>
                  <a:gd name="T30" fmla="*/ 0 w 793"/>
                  <a:gd name="T31" fmla="*/ 0 h 594"/>
                  <a:gd name="T32" fmla="*/ 0 w 793"/>
                  <a:gd name="T33" fmla="*/ 0 h 594"/>
                  <a:gd name="T34" fmla="*/ 0 w 793"/>
                  <a:gd name="T35" fmla="*/ 0 h 594"/>
                  <a:gd name="T36" fmla="*/ 0 w 793"/>
                  <a:gd name="T37" fmla="*/ 0 h 594"/>
                  <a:gd name="T38" fmla="*/ 0 w 793"/>
                  <a:gd name="T39" fmla="*/ 0 h 594"/>
                  <a:gd name="T40" fmla="*/ 0 w 793"/>
                  <a:gd name="T41" fmla="*/ 0 h 594"/>
                  <a:gd name="T42" fmla="*/ 0 w 793"/>
                  <a:gd name="T43" fmla="*/ 0 h 594"/>
                  <a:gd name="T44" fmla="*/ 0 w 793"/>
                  <a:gd name="T45" fmla="*/ 0 h 594"/>
                  <a:gd name="T46" fmla="*/ 0 w 793"/>
                  <a:gd name="T47" fmla="*/ 0 h 594"/>
                  <a:gd name="T48" fmla="*/ 0 w 793"/>
                  <a:gd name="T49" fmla="*/ 0 h 594"/>
                  <a:gd name="T50" fmla="*/ 0 w 793"/>
                  <a:gd name="T51" fmla="*/ 0 h 594"/>
                  <a:gd name="T52" fmla="*/ 0 w 793"/>
                  <a:gd name="T53" fmla="*/ 0 h 594"/>
                  <a:gd name="T54" fmla="*/ 0 w 793"/>
                  <a:gd name="T55" fmla="*/ 0 h 594"/>
                  <a:gd name="T56" fmla="*/ 0 w 793"/>
                  <a:gd name="T57" fmla="*/ 0 h 594"/>
                  <a:gd name="T58" fmla="*/ 0 w 793"/>
                  <a:gd name="T59" fmla="*/ 0 h 594"/>
                  <a:gd name="T60" fmla="*/ 0 w 793"/>
                  <a:gd name="T61" fmla="*/ 0 h 594"/>
                  <a:gd name="T62" fmla="*/ 0 w 793"/>
                  <a:gd name="T63" fmla="*/ 0 h 594"/>
                  <a:gd name="T64" fmla="*/ 0 w 793"/>
                  <a:gd name="T65" fmla="*/ 0 h 594"/>
                  <a:gd name="T66" fmla="*/ 0 w 793"/>
                  <a:gd name="T67" fmla="*/ 0 h 594"/>
                  <a:gd name="T68" fmla="*/ 0 w 793"/>
                  <a:gd name="T69" fmla="*/ 0 h 594"/>
                  <a:gd name="T70" fmla="*/ 0 w 793"/>
                  <a:gd name="T71" fmla="*/ 0 h 594"/>
                  <a:gd name="T72" fmla="*/ 0 w 793"/>
                  <a:gd name="T73" fmla="*/ 0 h 594"/>
                  <a:gd name="T74" fmla="*/ 0 w 793"/>
                  <a:gd name="T75" fmla="*/ 0 h 594"/>
                  <a:gd name="T76" fmla="*/ 0 w 793"/>
                  <a:gd name="T77" fmla="*/ 0 h 594"/>
                  <a:gd name="T78" fmla="*/ 0 w 793"/>
                  <a:gd name="T79" fmla="*/ 0 h 594"/>
                  <a:gd name="T80" fmla="*/ 0 w 793"/>
                  <a:gd name="T81" fmla="*/ 0 h 594"/>
                  <a:gd name="T82" fmla="*/ 0 w 793"/>
                  <a:gd name="T83" fmla="*/ 0 h 59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93"/>
                  <a:gd name="T127" fmla="*/ 0 h 594"/>
                  <a:gd name="T128" fmla="*/ 793 w 793"/>
                  <a:gd name="T129" fmla="*/ 594 h 59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93" h="594">
                    <a:moveTo>
                      <a:pt x="0" y="140"/>
                    </a:moveTo>
                    <a:lnTo>
                      <a:pt x="4" y="136"/>
                    </a:lnTo>
                    <a:lnTo>
                      <a:pt x="13" y="117"/>
                    </a:lnTo>
                    <a:lnTo>
                      <a:pt x="18" y="117"/>
                    </a:lnTo>
                    <a:lnTo>
                      <a:pt x="22" y="127"/>
                    </a:lnTo>
                    <a:lnTo>
                      <a:pt x="31" y="99"/>
                    </a:lnTo>
                    <a:lnTo>
                      <a:pt x="36" y="113"/>
                    </a:lnTo>
                    <a:lnTo>
                      <a:pt x="40" y="86"/>
                    </a:lnTo>
                    <a:lnTo>
                      <a:pt x="50" y="81"/>
                    </a:lnTo>
                    <a:lnTo>
                      <a:pt x="54" y="86"/>
                    </a:lnTo>
                    <a:lnTo>
                      <a:pt x="63" y="72"/>
                    </a:lnTo>
                    <a:lnTo>
                      <a:pt x="68" y="68"/>
                    </a:lnTo>
                    <a:lnTo>
                      <a:pt x="72" y="45"/>
                    </a:lnTo>
                    <a:lnTo>
                      <a:pt x="81" y="27"/>
                    </a:lnTo>
                    <a:lnTo>
                      <a:pt x="86" y="31"/>
                    </a:lnTo>
                    <a:lnTo>
                      <a:pt x="90" y="27"/>
                    </a:lnTo>
                    <a:lnTo>
                      <a:pt x="99" y="22"/>
                    </a:lnTo>
                    <a:lnTo>
                      <a:pt x="104" y="36"/>
                    </a:lnTo>
                    <a:lnTo>
                      <a:pt x="113" y="59"/>
                    </a:lnTo>
                    <a:lnTo>
                      <a:pt x="118" y="40"/>
                    </a:lnTo>
                    <a:lnTo>
                      <a:pt x="122" y="59"/>
                    </a:lnTo>
                    <a:lnTo>
                      <a:pt x="131" y="99"/>
                    </a:lnTo>
                    <a:lnTo>
                      <a:pt x="136" y="99"/>
                    </a:lnTo>
                    <a:lnTo>
                      <a:pt x="140" y="90"/>
                    </a:lnTo>
                    <a:lnTo>
                      <a:pt x="149" y="99"/>
                    </a:lnTo>
                    <a:lnTo>
                      <a:pt x="154" y="113"/>
                    </a:lnTo>
                    <a:lnTo>
                      <a:pt x="163" y="99"/>
                    </a:lnTo>
                    <a:lnTo>
                      <a:pt x="167" y="77"/>
                    </a:lnTo>
                    <a:lnTo>
                      <a:pt x="172" y="68"/>
                    </a:lnTo>
                    <a:lnTo>
                      <a:pt x="181" y="45"/>
                    </a:lnTo>
                    <a:lnTo>
                      <a:pt x="186" y="36"/>
                    </a:lnTo>
                    <a:lnTo>
                      <a:pt x="190" y="49"/>
                    </a:lnTo>
                    <a:lnTo>
                      <a:pt x="199" y="63"/>
                    </a:lnTo>
                    <a:lnTo>
                      <a:pt x="204" y="54"/>
                    </a:lnTo>
                    <a:lnTo>
                      <a:pt x="213" y="49"/>
                    </a:lnTo>
                    <a:lnTo>
                      <a:pt x="217" y="36"/>
                    </a:lnTo>
                    <a:lnTo>
                      <a:pt x="222" y="49"/>
                    </a:lnTo>
                    <a:lnTo>
                      <a:pt x="231" y="49"/>
                    </a:lnTo>
                    <a:lnTo>
                      <a:pt x="235" y="59"/>
                    </a:lnTo>
                    <a:lnTo>
                      <a:pt x="245" y="49"/>
                    </a:lnTo>
                    <a:lnTo>
                      <a:pt x="249" y="40"/>
                    </a:lnTo>
                    <a:lnTo>
                      <a:pt x="254" y="63"/>
                    </a:lnTo>
                    <a:lnTo>
                      <a:pt x="263" y="90"/>
                    </a:lnTo>
                    <a:lnTo>
                      <a:pt x="267" y="72"/>
                    </a:lnTo>
                    <a:lnTo>
                      <a:pt x="272" y="40"/>
                    </a:lnTo>
                    <a:lnTo>
                      <a:pt x="281" y="27"/>
                    </a:lnTo>
                    <a:lnTo>
                      <a:pt x="285" y="13"/>
                    </a:lnTo>
                    <a:lnTo>
                      <a:pt x="294" y="18"/>
                    </a:lnTo>
                    <a:lnTo>
                      <a:pt x="299" y="18"/>
                    </a:lnTo>
                    <a:lnTo>
                      <a:pt x="304" y="31"/>
                    </a:lnTo>
                    <a:lnTo>
                      <a:pt x="313" y="22"/>
                    </a:lnTo>
                    <a:lnTo>
                      <a:pt x="317" y="0"/>
                    </a:lnTo>
                    <a:lnTo>
                      <a:pt x="322" y="9"/>
                    </a:lnTo>
                    <a:lnTo>
                      <a:pt x="331" y="13"/>
                    </a:lnTo>
                    <a:lnTo>
                      <a:pt x="335" y="22"/>
                    </a:lnTo>
                    <a:lnTo>
                      <a:pt x="344" y="36"/>
                    </a:lnTo>
                    <a:lnTo>
                      <a:pt x="349" y="49"/>
                    </a:lnTo>
                    <a:lnTo>
                      <a:pt x="353" y="59"/>
                    </a:lnTo>
                    <a:lnTo>
                      <a:pt x="362" y="36"/>
                    </a:lnTo>
                    <a:lnTo>
                      <a:pt x="367" y="63"/>
                    </a:lnTo>
                    <a:lnTo>
                      <a:pt x="372" y="81"/>
                    </a:lnTo>
                    <a:lnTo>
                      <a:pt x="381" y="122"/>
                    </a:lnTo>
                    <a:lnTo>
                      <a:pt x="385" y="190"/>
                    </a:lnTo>
                    <a:lnTo>
                      <a:pt x="394" y="240"/>
                    </a:lnTo>
                    <a:lnTo>
                      <a:pt x="399" y="272"/>
                    </a:lnTo>
                    <a:lnTo>
                      <a:pt x="403" y="285"/>
                    </a:lnTo>
                    <a:lnTo>
                      <a:pt x="412" y="331"/>
                    </a:lnTo>
                    <a:lnTo>
                      <a:pt x="417" y="367"/>
                    </a:lnTo>
                    <a:lnTo>
                      <a:pt x="421" y="394"/>
                    </a:lnTo>
                    <a:lnTo>
                      <a:pt x="431" y="417"/>
                    </a:lnTo>
                    <a:lnTo>
                      <a:pt x="435" y="444"/>
                    </a:lnTo>
                    <a:lnTo>
                      <a:pt x="444" y="476"/>
                    </a:lnTo>
                    <a:lnTo>
                      <a:pt x="449" y="498"/>
                    </a:lnTo>
                    <a:lnTo>
                      <a:pt x="453" y="512"/>
                    </a:lnTo>
                    <a:lnTo>
                      <a:pt x="462" y="521"/>
                    </a:lnTo>
                    <a:lnTo>
                      <a:pt x="467" y="512"/>
                    </a:lnTo>
                    <a:lnTo>
                      <a:pt x="471" y="521"/>
                    </a:lnTo>
                    <a:lnTo>
                      <a:pt x="480" y="521"/>
                    </a:lnTo>
                    <a:lnTo>
                      <a:pt x="485" y="512"/>
                    </a:lnTo>
                    <a:lnTo>
                      <a:pt x="494" y="508"/>
                    </a:lnTo>
                    <a:lnTo>
                      <a:pt x="499" y="517"/>
                    </a:lnTo>
                    <a:lnTo>
                      <a:pt x="503" y="535"/>
                    </a:lnTo>
                    <a:lnTo>
                      <a:pt x="512" y="535"/>
                    </a:lnTo>
                    <a:lnTo>
                      <a:pt x="517" y="526"/>
                    </a:lnTo>
                    <a:lnTo>
                      <a:pt x="526" y="517"/>
                    </a:lnTo>
                    <a:lnTo>
                      <a:pt x="530" y="517"/>
                    </a:lnTo>
                    <a:lnTo>
                      <a:pt x="535" y="526"/>
                    </a:lnTo>
                    <a:lnTo>
                      <a:pt x="544" y="539"/>
                    </a:lnTo>
                    <a:lnTo>
                      <a:pt x="548" y="553"/>
                    </a:lnTo>
                    <a:lnTo>
                      <a:pt x="553" y="557"/>
                    </a:lnTo>
                    <a:lnTo>
                      <a:pt x="562" y="562"/>
                    </a:lnTo>
                    <a:lnTo>
                      <a:pt x="567" y="557"/>
                    </a:lnTo>
                    <a:lnTo>
                      <a:pt x="576" y="557"/>
                    </a:lnTo>
                    <a:lnTo>
                      <a:pt x="580" y="567"/>
                    </a:lnTo>
                    <a:lnTo>
                      <a:pt x="585" y="548"/>
                    </a:lnTo>
                    <a:lnTo>
                      <a:pt x="594" y="530"/>
                    </a:lnTo>
                    <a:lnTo>
                      <a:pt x="598" y="517"/>
                    </a:lnTo>
                    <a:lnTo>
                      <a:pt x="603" y="526"/>
                    </a:lnTo>
                    <a:lnTo>
                      <a:pt x="612" y="544"/>
                    </a:lnTo>
                    <a:lnTo>
                      <a:pt x="616" y="562"/>
                    </a:lnTo>
                    <a:lnTo>
                      <a:pt x="626" y="571"/>
                    </a:lnTo>
                    <a:lnTo>
                      <a:pt x="630" y="580"/>
                    </a:lnTo>
                    <a:lnTo>
                      <a:pt x="635" y="580"/>
                    </a:lnTo>
                    <a:lnTo>
                      <a:pt x="644" y="576"/>
                    </a:lnTo>
                    <a:lnTo>
                      <a:pt x="648" y="576"/>
                    </a:lnTo>
                    <a:lnTo>
                      <a:pt x="653" y="580"/>
                    </a:lnTo>
                    <a:lnTo>
                      <a:pt x="662" y="580"/>
                    </a:lnTo>
                    <a:lnTo>
                      <a:pt x="666" y="562"/>
                    </a:lnTo>
                    <a:lnTo>
                      <a:pt x="675" y="557"/>
                    </a:lnTo>
                    <a:lnTo>
                      <a:pt x="680" y="562"/>
                    </a:lnTo>
                    <a:lnTo>
                      <a:pt x="684" y="557"/>
                    </a:lnTo>
                    <a:lnTo>
                      <a:pt x="694" y="557"/>
                    </a:lnTo>
                    <a:lnTo>
                      <a:pt x="698" y="571"/>
                    </a:lnTo>
                    <a:lnTo>
                      <a:pt x="703" y="576"/>
                    </a:lnTo>
                    <a:lnTo>
                      <a:pt x="712" y="576"/>
                    </a:lnTo>
                    <a:lnTo>
                      <a:pt x="716" y="576"/>
                    </a:lnTo>
                    <a:lnTo>
                      <a:pt x="725" y="589"/>
                    </a:lnTo>
                    <a:lnTo>
                      <a:pt x="730" y="594"/>
                    </a:lnTo>
                    <a:lnTo>
                      <a:pt x="734" y="594"/>
                    </a:lnTo>
                    <a:lnTo>
                      <a:pt x="743" y="585"/>
                    </a:lnTo>
                    <a:lnTo>
                      <a:pt x="748" y="567"/>
                    </a:lnTo>
                    <a:lnTo>
                      <a:pt x="753" y="562"/>
                    </a:lnTo>
                    <a:lnTo>
                      <a:pt x="762" y="557"/>
                    </a:lnTo>
                    <a:lnTo>
                      <a:pt x="766" y="553"/>
                    </a:lnTo>
                    <a:lnTo>
                      <a:pt x="775" y="562"/>
                    </a:lnTo>
                    <a:lnTo>
                      <a:pt x="780" y="567"/>
                    </a:lnTo>
                    <a:lnTo>
                      <a:pt x="784" y="567"/>
                    </a:lnTo>
                    <a:lnTo>
                      <a:pt x="793" y="562"/>
                    </a:lnTo>
                  </a:path>
                </a:pathLst>
              </a:custGeom>
              <a:noFill/>
              <a:ln w="31750">
                <a:solidFill>
                  <a:srgbClr val="FF0000"/>
                </a:solidFill>
                <a:round/>
                <a:headEnd/>
                <a:tailEnd/>
              </a:ln>
            </p:spPr>
            <p:txBody>
              <a:bodyPr/>
              <a:lstStyle/>
              <a:p>
                <a:endParaRPr lang="en-US"/>
              </a:p>
            </p:txBody>
          </p:sp>
        </p:grpSp>
      </p:grpSp>
      <p:grpSp>
        <p:nvGrpSpPr>
          <p:cNvPr id="52" name="Group 51"/>
          <p:cNvGrpSpPr/>
          <p:nvPr/>
        </p:nvGrpSpPr>
        <p:grpSpPr>
          <a:xfrm>
            <a:off x="4953000" y="1066800"/>
            <a:ext cx="609600" cy="685197"/>
            <a:chOff x="7103722" y="2679363"/>
            <a:chExt cx="404547" cy="685197"/>
          </a:xfrm>
        </p:grpSpPr>
        <p:sp>
          <p:nvSpPr>
            <p:cNvPr id="53" name="Freeform 98"/>
            <p:cNvSpPr>
              <a:spLocks/>
            </p:cNvSpPr>
            <p:nvPr/>
          </p:nvSpPr>
          <p:spPr bwMode="auto">
            <a:xfrm>
              <a:off x="7103722" y="2772588"/>
              <a:ext cx="80909" cy="591972"/>
            </a:xfrm>
            <a:custGeom>
              <a:avLst/>
              <a:gdLst>
                <a:gd name="T0" fmla="*/ 0 w 793"/>
                <a:gd name="T1" fmla="*/ 0 h 1220"/>
                <a:gd name="T2" fmla="*/ 0 w 793"/>
                <a:gd name="T3" fmla="*/ 0 h 1220"/>
                <a:gd name="T4" fmla="*/ 0 w 793"/>
                <a:gd name="T5" fmla="*/ 0 h 1220"/>
                <a:gd name="T6" fmla="*/ 0 w 793"/>
                <a:gd name="T7" fmla="*/ 0 h 1220"/>
                <a:gd name="T8" fmla="*/ 0 w 793"/>
                <a:gd name="T9" fmla="*/ 0 h 1220"/>
                <a:gd name="T10" fmla="*/ 0 w 793"/>
                <a:gd name="T11" fmla="*/ 0 h 1220"/>
                <a:gd name="T12" fmla="*/ 0 w 793"/>
                <a:gd name="T13" fmla="*/ 0 h 1220"/>
                <a:gd name="T14" fmla="*/ 0 w 793"/>
                <a:gd name="T15" fmla="*/ 0 h 1220"/>
                <a:gd name="T16" fmla="*/ 0 w 793"/>
                <a:gd name="T17" fmla="*/ 0 h 1220"/>
                <a:gd name="T18" fmla="*/ 0 w 793"/>
                <a:gd name="T19" fmla="*/ 0 h 1220"/>
                <a:gd name="T20" fmla="*/ 0 w 793"/>
                <a:gd name="T21" fmla="*/ 0 h 1220"/>
                <a:gd name="T22" fmla="*/ 0 w 793"/>
                <a:gd name="T23" fmla="*/ 0 h 1220"/>
                <a:gd name="T24" fmla="*/ 0 w 793"/>
                <a:gd name="T25" fmla="*/ 0 h 1220"/>
                <a:gd name="T26" fmla="*/ 0 w 793"/>
                <a:gd name="T27" fmla="*/ 0 h 1220"/>
                <a:gd name="T28" fmla="*/ 0 w 793"/>
                <a:gd name="T29" fmla="*/ 0 h 1220"/>
                <a:gd name="T30" fmla="*/ 0 w 793"/>
                <a:gd name="T31" fmla="*/ 0 h 1220"/>
                <a:gd name="T32" fmla="*/ 0 w 793"/>
                <a:gd name="T33" fmla="*/ 0 h 1220"/>
                <a:gd name="T34" fmla="*/ 0 w 793"/>
                <a:gd name="T35" fmla="*/ 0 h 1220"/>
                <a:gd name="T36" fmla="*/ 0 w 793"/>
                <a:gd name="T37" fmla="*/ 0 h 1220"/>
                <a:gd name="T38" fmla="*/ 0 w 793"/>
                <a:gd name="T39" fmla="*/ 0 h 1220"/>
                <a:gd name="T40" fmla="*/ 0 w 793"/>
                <a:gd name="T41" fmla="*/ 0 h 1220"/>
                <a:gd name="T42" fmla="*/ 0 w 793"/>
                <a:gd name="T43" fmla="*/ 0 h 1220"/>
                <a:gd name="T44" fmla="*/ 0 w 793"/>
                <a:gd name="T45" fmla="*/ 0 h 1220"/>
                <a:gd name="T46" fmla="*/ 0 w 793"/>
                <a:gd name="T47" fmla="*/ 0 h 1220"/>
                <a:gd name="T48" fmla="*/ 0 w 793"/>
                <a:gd name="T49" fmla="*/ 0 h 1220"/>
                <a:gd name="T50" fmla="*/ 0 w 793"/>
                <a:gd name="T51" fmla="*/ 0 h 1220"/>
                <a:gd name="T52" fmla="*/ 0 w 793"/>
                <a:gd name="T53" fmla="*/ 0 h 1220"/>
                <a:gd name="T54" fmla="*/ 0 w 793"/>
                <a:gd name="T55" fmla="*/ 0 h 1220"/>
                <a:gd name="T56" fmla="*/ 0 w 793"/>
                <a:gd name="T57" fmla="*/ 0 h 1220"/>
                <a:gd name="T58" fmla="*/ 0 w 793"/>
                <a:gd name="T59" fmla="*/ 0 h 1220"/>
                <a:gd name="T60" fmla="*/ 0 w 793"/>
                <a:gd name="T61" fmla="*/ 0 h 1220"/>
                <a:gd name="T62" fmla="*/ 0 w 793"/>
                <a:gd name="T63" fmla="*/ 0 h 1220"/>
                <a:gd name="T64" fmla="*/ 0 w 793"/>
                <a:gd name="T65" fmla="*/ 0 h 1220"/>
                <a:gd name="T66" fmla="*/ 0 w 793"/>
                <a:gd name="T67" fmla="*/ 0 h 1220"/>
                <a:gd name="T68" fmla="*/ 0 w 793"/>
                <a:gd name="T69" fmla="*/ 0 h 1220"/>
                <a:gd name="T70" fmla="*/ 0 w 793"/>
                <a:gd name="T71" fmla="*/ 0 h 1220"/>
                <a:gd name="T72" fmla="*/ 0 w 793"/>
                <a:gd name="T73" fmla="*/ 0 h 1220"/>
                <a:gd name="T74" fmla="*/ 0 w 793"/>
                <a:gd name="T75" fmla="*/ 0 h 1220"/>
                <a:gd name="T76" fmla="*/ 0 w 793"/>
                <a:gd name="T77" fmla="*/ 0 h 1220"/>
                <a:gd name="T78" fmla="*/ 0 w 793"/>
                <a:gd name="T79" fmla="*/ 0 h 1220"/>
                <a:gd name="T80" fmla="*/ 0 w 793"/>
                <a:gd name="T81" fmla="*/ 0 h 1220"/>
                <a:gd name="T82" fmla="*/ 0 w 793"/>
                <a:gd name="T83" fmla="*/ 0 h 122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93"/>
                <a:gd name="T127" fmla="*/ 0 h 1220"/>
                <a:gd name="T128" fmla="*/ 793 w 793"/>
                <a:gd name="T129" fmla="*/ 1220 h 122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93" h="1220">
                  <a:moveTo>
                    <a:pt x="0" y="0"/>
                  </a:moveTo>
                  <a:lnTo>
                    <a:pt x="4" y="14"/>
                  </a:lnTo>
                  <a:lnTo>
                    <a:pt x="13" y="46"/>
                  </a:lnTo>
                  <a:lnTo>
                    <a:pt x="18" y="73"/>
                  </a:lnTo>
                  <a:lnTo>
                    <a:pt x="22" y="55"/>
                  </a:lnTo>
                  <a:lnTo>
                    <a:pt x="31" y="41"/>
                  </a:lnTo>
                  <a:lnTo>
                    <a:pt x="36" y="41"/>
                  </a:lnTo>
                  <a:lnTo>
                    <a:pt x="45" y="32"/>
                  </a:lnTo>
                  <a:lnTo>
                    <a:pt x="50" y="28"/>
                  </a:lnTo>
                  <a:lnTo>
                    <a:pt x="54" y="37"/>
                  </a:lnTo>
                  <a:lnTo>
                    <a:pt x="63" y="96"/>
                  </a:lnTo>
                  <a:lnTo>
                    <a:pt x="68" y="123"/>
                  </a:lnTo>
                  <a:lnTo>
                    <a:pt x="72" y="159"/>
                  </a:lnTo>
                  <a:lnTo>
                    <a:pt x="81" y="205"/>
                  </a:lnTo>
                  <a:lnTo>
                    <a:pt x="86" y="259"/>
                  </a:lnTo>
                  <a:lnTo>
                    <a:pt x="95" y="291"/>
                  </a:lnTo>
                  <a:lnTo>
                    <a:pt x="99" y="286"/>
                  </a:lnTo>
                  <a:lnTo>
                    <a:pt x="104" y="318"/>
                  </a:lnTo>
                  <a:lnTo>
                    <a:pt x="113" y="345"/>
                  </a:lnTo>
                  <a:lnTo>
                    <a:pt x="118" y="363"/>
                  </a:lnTo>
                  <a:lnTo>
                    <a:pt x="122" y="377"/>
                  </a:lnTo>
                  <a:lnTo>
                    <a:pt x="131" y="390"/>
                  </a:lnTo>
                  <a:lnTo>
                    <a:pt x="136" y="427"/>
                  </a:lnTo>
                  <a:lnTo>
                    <a:pt x="145" y="459"/>
                  </a:lnTo>
                  <a:lnTo>
                    <a:pt x="149" y="477"/>
                  </a:lnTo>
                  <a:lnTo>
                    <a:pt x="154" y="481"/>
                  </a:lnTo>
                  <a:lnTo>
                    <a:pt x="163" y="472"/>
                  </a:lnTo>
                  <a:lnTo>
                    <a:pt x="167" y="459"/>
                  </a:lnTo>
                  <a:lnTo>
                    <a:pt x="172" y="486"/>
                  </a:lnTo>
                  <a:lnTo>
                    <a:pt x="181" y="517"/>
                  </a:lnTo>
                  <a:lnTo>
                    <a:pt x="186" y="536"/>
                  </a:lnTo>
                  <a:lnTo>
                    <a:pt x="195" y="572"/>
                  </a:lnTo>
                  <a:lnTo>
                    <a:pt x="199" y="590"/>
                  </a:lnTo>
                  <a:lnTo>
                    <a:pt x="204" y="617"/>
                  </a:lnTo>
                  <a:lnTo>
                    <a:pt x="213" y="640"/>
                  </a:lnTo>
                  <a:lnTo>
                    <a:pt x="217" y="644"/>
                  </a:lnTo>
                  <a:lnTo>
                    <a:pt x="222" y="626"/>
                  </a:lnTo>
                  <a:lnTo>
                    <a:pt x="231" y="635"/>
                  </a:lnTo>
                  <a:lnTo>
                    <a:pt x="236" y="663"/>
                  </a:lnTo>
                  <a:lnTo>
                    <a:pt x="245" y="658"/>
                  </a:lnTo>
                  <a:lnTo>
                    <a:pt x="249" y="667"/>
                  </a:lnTo>
                  <a:lnTo>
                    <a:pt x="254" y="672"/>
                  </a:lnTo>
                  <a:lnTo>
                    <a:pt x="263" y="663"/>
                  </a:lnTo>
                  <a:lnTo>
                    <a:pt x="267" y="663"/>
                  </a:lnTo>
                  <a:lnTo>
                    <a:pt x="272" y="690"/>
                  </a:lnTo>
                  <a:lnTo>
                    <a:pt x="281" y="699"/>
                  </a:lnTo>
                  <a:lnTo>
                    <a:pt x="285" y="699"/>
                  </a:lnTo>
                  <a:lnTo>
                    <a:pt x="294" y="708"/>
                  </a:lnTo>
                  <a:lnTo>
                    <a:pt x="299" y="722"/>
                  </a:lnTo>
                  <a:lnTo>
                    <a:pt x="304" y="744"/>
                  </a:lnTo>
                  <a:lnTo>
                    <a:pt x="313" y="744"/>
                  </a:lnTo>
                  <a:lnTo>
                    <a:pt x="317" y="753"/>
                  </a:lnTo>
                  <a:lnTo>
                    <a:pt x="326" y="767"/>
                  </a:lnTo>
                  <a:lnTo>
                    <a:pt x="331" y="767"/>
                  </a:lnTo>
                  <a:lnTo>
                    <a:pt x="335" y="781"/>
                  </a:lnTo>
                  <a:lnTo>
                    <a:pt x="344" y="808"/>
                  </a:lnTo>
                  <a:lnTo>
                    <a:pt x="349" y="799"/>
                  </a:lnTo>
                  <a:lnTo>
                    <a:pt x="353" y="808"/>
                  </a:lnTo>
                  <a:lnTo>
                    <a:pt x="363" y="817"/>
                  </a:lnTo>
                  <a:lnTo>
                    <a:pt x="367" y="835"/>
                  </a:lnTo>
                  <a:lnTo>
                    <a:pt x="376" y="830"/>
                  </a:lnTo>
                  <a:lnTo>
                    <a:pt x="381" y="826"/>
                  </a:lnTo>
                  <a:lnTo>
                    <a:pt x="385" y="821"/>
                  </a:lnTo>
                  <a:lnTo>
                    <a:pt x="394" y="830"/>
                  </a:lnTo>
                  <a:lnTo>
                    <a:pt x="399" y="844"/>
                  </a:lnTo>
                  <a:lnTo>
                    <a:pt x="403" y="853"/>
                  </a:lnTo>
                  <a:lnTo>
                    <a:pt x="412" y="844"/>
                  </a:lnTo>
                  <a:lnTo>
                    <a:pt x="417" y="844"/>
                  </a:lnTo>
                  <a:lnTo>
                    <a:pt x="426" y="858"/>
                  </a:lnTo>
                  <a:lnTo>
                    <a:pt x="431" y="871"/>
                  </a:lnTo>
                  <a:lnTo>
                    <a:pt x="435" y="853"/>
                  </a:lnTo>
                  <a:lnTo>
                    <a:pt x="444" y="849"/>
                  </a:lnTo>
                  <a:lnTo>
                    <a:pt x="449" y="849"/>
                  </a:lnTo>
                  <a:lnTo>
                    <a:pt x="453" y="858"/>
                  </a:lnTo>
                  <a:lnTo>
                    <a:pt x="462" y="849"/>
                  </a:lnTo>
                  <a:lnTo>
                    <a:pt x="467" y="849"/>
                  </a:lnTo>
                  <a:lnTo>
                    <a:pt x="476" y="862"/>
                  </a:lnTo>
                  <a:lnTo>
                    <a:pt x="480" y="867"/>
                  </a:lnTo>
                  <a:lnTo>
                    <a:pt x="485" y="880"/>
                  </a:lnTo>
                  <a:lnTo>
                    <a:pt x="494" y="876"/>
                  </a:lnTo>
                  <a:lnTo>
                    <a:pt x="499" y="880"/>
                  </a:lnTo>
                  <a:lnTo>
                    <a:pt x="503" y="867"/>
                  </a:lnTo>
                  <a:lnTo>
                    <a:pt x="512" y="858"/>
                  </a:lnTo>
                  <a:lnTo>
                    <a:pt x="517" y="858"/>
                  </a:lnTo>
                  <a:lnTo>
                    <a:pt x="526" y="867"/>
                  </a:lnTo>
                  <a:lnTo>
                    <a:pt x="530" y="862"/>
                  </a:lnTo>
                  <a:lnTo>
                    <a:pt x="535" y="867"/>
                  </a:lnTo>
                  <a:lnTo>
                    <a:pt x="544" y="862"/>
                  </a:lnTo>
                  <a:lnTo>
                    <a:pt x="548" y="858"/>
                  </a:lnTo>
                  <a:lnTo>
                    <a:pt x="553" y="876"/>
                  </a:lnTo>
                  <a:lnTo>
                    <a:pt x="562" y="917"/>
                  </a:lnTo>
                  <a:lnTo>
                    <a:pt x="567" y="939"/>
                  </a:lnTo>
                  <a:lnTo>
                    <a:pt x="576" y="967"/>
                  </a:lnTo>
                  <a:lnTo>
                    <a:pt x="580" y="994"/>
                  </a:lnTo>
                  <a:lnTo>
                    <a:pt x="585" y="1007"/>
                  </a:lnTo>
                  <a:lnTo>
                    <a:pt x="594" y="1035"/>
                  </a:lnTo>
                  <a:lnTo>
                    <a:pt x="598" y="1057"/>
                  </a:lnTo>
                  <a:lnTo>
                    <a:pt x="607" y="1057"/>
                  </a:lnTo>
                  <a:lnTo>
                    <a:pt x="612" y="1071"/>
                  </a:lnTo>
                  <a:lnTo>
                    <a:pt x="617" y="1071"/>
                  </a:lnTo>
                  <a:lnTo>
                    <a:pt x="626" y="1093"/>
                  </a:lnTo>
                  <a:lnTo>
                    <a:pt x="630" y="1112"/>
                  </a:lnTo>
                  <a:lnTo>
                    <a:pt x="635" y="1125"/>
                  </a:lnTo>
                  <a:lnTo>
                    <a:pt x="644" y="1130"/>
                  </a:lnTo>
                  <a:lnTo>
                    <a:pt x="648" y="1143"/>
                  </a:lnTo>
                  <a:lnTo>
                    <a:pt x="657" y="1152"/>
                  </a:lnTo>
                  <a:lnTo>
                    <a:pt x="662" y="1157"/>
                  </a:lnTo>
                  <a:lnTo>
                    <a:pt x="666" y="1166"/>
                  </a:lnTo>
                  <a:lnTo>
                    <a:pt x="675" y="1171"/>
                  </a:lnTo>
                  <a:lnTo>
                    <a:pt x="680" y="1175"/>
                  </a:lnTo>
                  <a:lnTo>
                    <a:pt x="685" y="1171"/>
                  </a:lnTo>
                  <a:lnTo>
                    <a:pt x="694" y="1175"/>
                  </a:lnTo>
                  <a:lnTo>
                    <a:pt x="698" y="1180"/>
                  </a:lnTo>
                  <a:lnTo>
                    <a:pt x="707" y="1184"/>
                  </a:lnTo>
                  <a:lnTo>
                    <a:pt x="712" y="1189"/>
                  </a:lnTo>
                  <a:lnTo>
                    <a:pt x="716" y="1184"/>
                  </a:lnTo>
                  <a:lnTo>
                    <a:pt x="725" y="1189"/>
                  </a:lnTo>
                  <a:lnTo>
                    <a:pt x="730" y="1189"/>
                  </a:lnTo>
                  <a:lnTo>
                    <a:pt x="734" y="1193"/>
                  </a:lnTo>
                  <a:lnTo>
                    <a:pt x="744" y="1198"/>
                  </a:lnTo>
                  <a:lnTo>
                    <a:pt x="748" y="1207"/>
                  </a:lnTo>
                  <a:lnTo>
                    <a:pt x="757" y="1207"/>
                  </a:lnTo>
                  <a:lnTo>
                    <a:pt x="762" y="1220"/>
                  </a:lnTo>
                  <a:lnTo>
                    <a:pt x="766" y="1207"/>
                  </a:lnTo>
                  <a:lnTo>
                    <a:pt x="775" y="1180"/>
                  </a:lnTo>
                  <a:lnTo>
                    <a:pt x="780" y="1152"/>
                  </a:lnTo>
                  <a:lnTo>
                    <a:pt x="784" y="1166"/>
                  </a:lnTo>
                  <a:lnTo>
                    <a:pt x="793" y="1184"/>
                  </a:lnTo>
                </a:path>
              </a:pathLst>
            </a:custGeom>
            <a:noFill/>
            <a:ln w="31750">
              <a:solidFill>
                <a:srgbClr val="0505CB"/>
              </a:solidFill>
              <a:round/>
              <a:headEnd/>
              <a:tailEnd/>
            </a:ln>
          </p:spPr>
          <p:txBody>
            <a:bodyPr/>
            <a:lstStyle/>
            <a:p>
              <a:endParaRPr lang="en-US"/>
            </a:p>
          </p:txBody>
        </p:sp>
        <p:sp>
          <p:nvSpPr>
            <p:cNvPr id="54" name="Freeform 99"/>
            <p:cNvSpPr>
              <a:spLocks/>
            </p:cNvSpPr>
            <p:nvPr/>
          </p:nvSpPr>
          <p:spPr bwMode="auto">
            <a:xfrm>
              <a:off x="7184632" y="3014970"/>
              <a:ext cx="84761" cy="335607"/>
            </a:xfrm>
            <a:custGeom>
              <a:avLst/>
              <a:gdLst>
                <a:gd name="T0" fmla="*/ 0 w 794"/>
                <a:gd name="T1" fmla="*/ 0 h 694"/>
                <a:gd name="T2" fmla="*/ 0 w 794"/>
                <a:gd name="T3" fmla="*/ 0 h 694"/>
                <a:gd name="T4" fmla="*/ 0 w 794"/>
                <a:gd name="T5" fmla="*/ 0 h 694"/>
                <a:gd name="T6" fmla="*/ 0 w 794"/>
                <a:gd name="T7" fmla="*/ 0 h 694"/>
                <a:gd name="T8" fmla="*/ 0 w 794"/>
                <a:gd name="T9" fmla="*/ 0 h 694"/>
                <a:gd name="T10" fmla="*/ 0 w 794"/>
                <a:gd name="T11" fmla="*/ 0 h 694"/>
                <a:gd name="T12" fmla="*/ 0 w 794"/>
                <a:gd name="T13" fmla="*/ 0 h 694"/>
                <a:gd name="T14" fmla="*/ 0 w 794"/>
                <a:gd name="T15" fmla="*/ 0 h 694"/>
                <a:gd name="T16" fmla="*/ 0 w 794"/>
                <a:gd name="T17" fmla="*/ 0 h 694"/>
                <a:gd name="T18" fmla="*/ 0 w 794"/>
                <a:gd name="T19" fmla="*/ 0 h 694"/>
                <a:gd name="T20" fmla="*/ 0 w 794"/>
                <a:gd name="T21" fmla="*/ 0 h 694"/>
                <a:gd name="T22" fmla="*/ 0 w 794"/>
                <a:gd name="T23" fmla="*/ 0 h 694"/>
                <a:gd name="T24" fmla="*/ 0 w 794"/>
                <a:gd name="T25" fmla="*/ 0 h 694"/>
                <a:gd name="T26" fmla="*/ 0 w 794"/>
                <a:gd name="T27" fmla="*/ 0 h 694"/>
                <a:gd name="T28" fmla="*/ 0 w 794"/>
                <a:gd name="T29" fmla="*/ 0 h 694"/>
                <a:gd name="T30" fmla="*/ 0 w 794"/>
                <a:gd name="T31" fmla="*/ 0 h 694"/>
                <a:gd name="T32" fmla="*/ 0 w 794"/>
                <a:gd name="T33" fmla="*/ 0 h 694"/>
                <a:gd name="T34" fmla="*/ 0 w 794"/>
                <a:gd name="T35" fmla="*/ 0 h 694"/>
                <a:gd name="T36" fmla="*/ 0 w 794"/>
                <a:gd name="T37" fmla="*/ 0 h 694"/>
                <a:gd name="T38" fmla="*/ 0 w 794"/>
                <a:gd name="T39" fmla="*/ 0 h 694"/>
                <a:gd name="T40" fmla="*/ 0 w 794"/>
                <a:gd name="T41" fmla="*/ 0 h 694"/>
                <a:gd name="T42" fmla="*/ 0 w 794"/>
                <a:gd name="T43" fmla="*/ 0 h 694"/>
                <a:gd name="T44" fmla="*/ 0 w 794"/>
                <a:gd name="T45" fmla="*/ 0 h 694"/>
                <a:gd name="T46" fmla="*/ 0 w 794"/>
                <a:gd name="T47" fmla="*/ 0 h 694"/>
                <a:gd name="T48" fmla="*/ 0 w 794"/>
                <a:gd name="T49" fmla="*/ 0 h 694"/>
                <a:gd name="T50" fmla="*/ 0 w 794"/>
                <a:gd name="T51" fmla="*/ 0 h 694"/>
                <a:gd name="T52" fmla="*/ 0 w 794"/>
                <a:gd name="T53" fmla="*/ 0 h 694"/>
                <a:gd name="T54" fmla="*/ 0 w 794"/>
                <a:gd name="T55" fmla="*/ 0 h 694"/>
                <a:gd name="T56" fmla="*/ 0 w 794"/>
                <a:gd name="T57" fmla="*/ 0 h 694"/>
                <a:gd name="T58" fmla="*/ 0 w 794"/>
                <a:gd name="T59" fmla="*/ 0 h 694"/>
                <a:gd name="T60" fmla="*/ 0 w 794"/>
                <a:gd name="T61" fmla="*/ 0 h 694"/>
                <a:gd name="T62" fmla="*/ 0 w 794"/>
                <a:gd name="T63" fmla="*/ 0 h 694"/>
                <a:gd name="T64" fmla="*/ 0 w 794"/>
                <a:gd name="T65" fmla="*/ 0 h 694"/>
                <a:gd name="T66" fmla="*/ 0 w 794"/>
                <a:gd name="T67" fmla="*/ 0 h 694"/>
                <a:gd name="T68" fmla="*/ 0 w 794"/>
                <a:gd name="T69" fmla="*/ 0 h 694"/>
                <a:gd name="T70" fmla="*/ 0 w 794"/>
                <a:gd name="T71" fmla="*/ 0 h 694"/>
                <a:gd name="T72" fmla="*/ 0 w 794"/>
                <a:gd name="T73" fmla="*/ 0 h 694"/>
                <a:gd name="T74" fmla="*/ 0 w 794"/>
                <a:gd name="T75" fmla="*/ 0 h 694"/>
                <a:gd name="T76" fmla="*/ 0 w 794"/>
                <a:gd name="T77" fmla="*/ 0 h 694"/>
                <a:gd name="T78" fmla="*/ 0 w 794"/>
                <a:gd name="T79" fmla="*/ 0 h 694"/>
                <a:gd name="T80" fmla="*/ 0 w 794"/>
                <a:gd name="T81" fmla="*/ 0 h 694"/>
                <a:gd name="T82" fmla="*/ 0 w 794"/>
                <a:gd name="T83" fmla="*/ 0 h 69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94"/>
                <a:gd name="T127" fmla="*/ 0 h 694"/>
                <a:gd name="T128" fmla="*/ 794 w 794"/>
                <a:gd name="T129" fmla="*/ 694 h 69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94" h="694">
                  <a:moveTo>
                    <a:pt x="0" y="685"/>
                  </a:moveTo>
                  <a:lnTo>
                    <a:pt x="5" y="685"/>
                  </a:lnTo>
                  <a:lnTo>
                    <a:pt x="14" y="690"/>
                  </a:lnTo>
                  <a:lnTo>
                    <a:pt x="19" y="694"/>
                  </a:lnTo>
                  <a:lnTo>
                    <a:pt x="23" y="694"/>
                  </a:lnTo>
                  <a:lnTo>
                    <a:pt x="32" y="690"/>
                  </a:lnTo>
                  <a:lnTo>
                    <a:pt x="37" y="672"/>
                  </a:lnTo>
                  <a:lnTo>
                    <a:pt x="41" y="681"/>
                  </a:lnTo>
                  <a:lnTo>
                    <a:pt x="50" y="694"/>
                  </a:lnTo>
                  <a:lnTo>
                    <a:pt x="55" y="676"/>
                  </a:lnTo>
                  <a:lnTo>
                    <a:pt x="64" y="681"/>
                  </a:lnTo>
                  <a:lnTo>
                    <a:pt x="68" y="681"/>
                  </a:lnTo>
                  <a:lnTo>
                    <a:pt x="73" y="672"/>
                  </a:lnTo>
                  <a:lnTo>
                    <a:pt x="82" y="667"/>
                  </a:lnTo>
                  <a:lnTo>
                    <a:pt x="87" y="667"/>
                  </a:lnTo>
                  <a:lnTo>
                    <a:pt x="96" y="658"/>
                  </a:lnTo>
                  <a:lnTo>
                    <a:pt x="100" y="663"/>
                  </a:lnTo>
                  <a:lnTo>
                    <a:pt x="105" y="672"/>
                  </a:lnTo>
                  <a:lnTo>
                    <a:pt x="114" y="676"/>
                  </a:lnTo>
                  <a:lnTo>
                    <a:pt x="118" y="694"/>
                  </a:lnTo>
                  <a:lnTo>
                    <a:pt x="123" y="694"/>
                  </a:lnTo>
                  <a:lnTo>
                    <a:pt x="132" y="676"/>
                  </a:lnTo>
                  <a:lnTo>
                    <a:pt x="136" y="663"/>
                  </a:lnTo>
                  <a:lnTo>
                    <a:pt x="146" y="649"/>
                  </a:lnTo>
                  <a:lnTo>
                    <a:pt x="150" y="635"/>
                  </a:lnTo>
                  <a:lnTo>
                    <a:pt x="155" y="617"/>
                  </a:lnTo>
                  <a:lnTo>
                    <a:pt x="164" y="635"/>
                  </a:lnTo>
                  <a:lnTo>
                    <a:pt x="168" y="644"/>
                  </a:lnTo>
                  <a:lnTo>
                    <a:pt x="173" y="626"/>
                  </a:lnTo>
                  <a:lnTo>
                    <a:pt x="182" y="631"/>
                  </a:lnTo>
                  <a:lnTo>
                    <a:pt x="186" y="631"/>
                  </a:lnTo>
                  <a:lnTo>
                    <a:pt x="195" y="626"/>
                  </a:lnTo>
                  <a:lnTo>
                    <a:pt x="200" y="640"/>
                  </a:lnTo>
                  <a:lnTo>
                    <a:pt x="205" y="644"/>
                  </a:lnTo>
                  <a:lnTo>
                    <a:pt x="214" y="658"/>
                  </a:lnTo>
                  <a:lnTo>
                    <a:pt x="218" y="649"/>
                  </a:lnTo>
                  <a:lnTo>
                    <a:pt x="223" y="640"/>
                  </a:lnTo>
                  <a:lnTo>
                    <a:pt x="232" y="622"/>
                  </a:lnTo>
                  <a:lnTo>
                    <a:pt x="236" y="622"/>
                  </a:lnTo>
                  <a:lnTo>
                    <a:pt x="245" y="617"/>
                  </a:lnTo>
                  <a:lnTo>
                    <a:pt x="250" y="622"/>
                  </a:lnTo>
                  <a:lnTo>
                    <a:pt x="254" y="622"/>
                  </a:lnTo>
                  <a:lnTo>
                    <a:pt x="263" y="613"/>
                  </a:lnTo>
                  <a:lnTo>
                    <a:pt x="268" y="613"/>
                  </a:lnTo>
                  <a:lnTo>
                    <a:pt x="273" y="626"/>
                  </a:lnTo>
                  <a:lnTo>
                    <a:pt x="282" y="640"/>
                  </a:lnTo>
                  <a:lnTo>
                    <a:pt x="286" y="658"/>
                  </a:lnTo>
                  <a:lnTo>
                    <a:pt x="295" y="640"/>
                  </a:lnTo>
                  <a:lnTo>
                    <a:pt x="300" y="635"/>
                  </a:lnTo>
                  <a:lnTo>
                    <a:pt x="304" y="626"/>
                  </a:lnTo>
                  <a:lnTo>
                    <a:pt x="313" y="649"/>
                  </a:lnTo>
                  <a:lnTo>
                    <a:pt x="318" y="672"/>
                  </a:lnTo>
                  <a:lnTo>
                    <a:pt x="322" y="685"/>
                  </a:lnTo>
                  <a:lnTo>
                    <a:pt x="332" y="681"/>
                  </a:lnTo>
                  <a:lnTo>
                    <a:pt x="336" y="694"/>
                  </a:lnTo>
                  <a:lnTo>
                    <a:pt x="345" y="685"/>
                  </a:lnTo>
                  <a:lnTo>
                    <a:pt x="350" y="676"/>
                  </a:lnTo>
                  <a:lnTo>
                    <a:pt x="354" y="676"/>
                  </a:lnTo>
                  <a:lnTo>
                    <a:pt x="363" y="685"/>
                  </a:lnTo>
                  <a:lnTo>
                    <a:pt x="368" y="681"/>
                  </a:lnTo>
                  <a:lnTo>
                    <a:pt x="377" y="653"/>
                  </a:lnTo>
                  <a:lnTo>
                    <a:pt x="381" y="658"/>
                  </a:lnTo>
                  <a:lnTo>
                    <a:pt x="386" y="640"/>
                  </a:lnTo>
                  <a:lnTo>
                    <a:pt x="395" y="640"/>
                  </a:lnTo>
                  <a:lnTo>
                    <a:pt x="400" y="631"/>
                  </a:lnTo>
                  <a:lnTo>
                    <a:pt x="404" y="622"/>
                  </a:lnTo>
                  <a:lnTo>
                    <a:pt x="413" y="626"/>
                  </a:lnTo>
                  <a:lnTo>
                    <a:pt x="418" y="622"/>
                  </a:lnTo>
                  <a:lnTo>
                    <a:pt x="427" y="622"/>
                  </a:lnTo>
                  <a:lnTo>
                    <a:pt x="431" y="604"/>
                  </a:lnTo>
                  <a:lnTo>
                    <a:pt x="436" y="585"/>
                  </a:lnTo>
                  <a:lnTo>
                    <a:pt x="445" y="608"/>
                  </a:lnTo>
                  <a:lnTo>
                    <a:pt x="449" y="613"/>
                  </a:lnTo>
                  <a:lnTo>
                    <a:pt x="454" y="608"/>
                  </a:lnTo>
                  <a:lnTo>
                    <a:pt x="463" y="617"/>
                  </a:lnTo>
                  <a:lnTo>
                    <a:pt x="468" y="626"/>
                  </a:lnTo>
                  <a:lnTo>
                    <a:pt x="477" y="631"/>
                  </a:lnTo>
                  <a:lnTo>
                    <a:pt x="481" y="613"/>
                  </a:lnTo>
                  <a:lnTo>
                    <a:pt x="486" y="617"/>
                  </a:lnTo>
                  <a:lnTo>
                    <a:pt x="495" y="608"/>
                  </a:lnTo>
                  <a:lnTo>
                    <a:pt x="499" y="604"/>
                  </a:lnTo>
                  <a:lnTo>
                    <a:pt x="504" y="599"/>
                  </a:lnTo>
                  <a:lnTo>
                    <a:pt x="513" y="594"/>
                  </a:lnTo>
                  <a:lnTo>
                    <a:pt x="517" y="599"/>
                  </a:lnTo>
                  <a:lnTo>
                    <a:pt x="527" y="608"/>
                  </a:lnTo>
                  <a:lnTo>
                    <a:pt x="531" y="608"/>
                  </a:lnTo>
                  <a:lnTo>
                    <a:pt x="536" y="617"/>
                  </a:lnTo>
                  <a:lnTo>
                    <a:pt x="545" y="640"/>
                  </a:lnTo>
                  <a:lnTo>
                    <a:pt x="549" y="640"/>
                  </a:lnTo>
                  <a:lnTo>
                    <a:pt x="554" y="644"/>
                  </a:lnTo>
                  <a:lnTo>
                    <a:pt x="563" y="663"/>
                  </a:lnTo>
                  <a:lnTo>
                    <a:pt x="567" y="653"/>
                  </a:lnTo>
                  <a:lnTo>
                    <a:pt x="576" y="640"/>
                  </a:lnTo>
                  <a:lnTo>
                    <a:pt x="581" y="626"/>
                  </a:lnTo>
                  <a:lnTo>
                    <a:pt x="586" y="653"/>
                  </a:lnTo>
                  <a:lnTo>
                    <a:pt x="595" y="653"/>
                  </a:lnTo>
                  <a:lnTo>
                    <a:pt x="599" y="640"/>
                  </a:lnTo>
                  <a:lnTo>
                    <a:pt x="604" y="608"/>
                  </a:lnTo>
                  <a:lnTo>
                    <a:pt x="613" y="617"/>
                  </a:lnTo>
                  <a:lnTo>
                    <a:pt x="617" y="617"/>
                  </a:lnTo>
                  <a:lnTo>
                    <a:pt x="626" y="626"/>
                  </a:lnTo>
                  <a:lnTo>
                    <a:pt x="631" y="658"/>
                  </a:lnTo>
                  <a:lnTo>
                    <a:pt x="635" y="672"/>
                  </a:lnTo>
                  <a:lnTo>
                    <a:pt x="644" y="653"/>
                  </a:lnTo>
                  <a:lnTo>
                    <a:pt x="649" y="640"/>
                  </a:lnTo>
                  <a:lnTo>
                    <a:pt x="658" y="644"/>
                  </a:lnTo>
                  <a:lnTo>
                    <a:pt x="663" y="653"/>
                  </a:lnTo>
                  <a:lnTo>
                    <a:pt x="667" y="653"/>
                  </a:lnTo>
                  <a:lnTo>
                    <a:pt x="676" y="676"/>
                  </a:lnTo>
                  <a:lnTo>
                    <a:pt x="681" y="676"/>
                  </a:lnTo>
                  <a:lnTo>
                    <a:pt x="685" y="676"/>
                  </a:lnTo>
                  <a:lnTo>
                    <a:pt x="694" y="667"/>
                  </a:lnTo>
                  <a:lnTo>
                    <a:pt x="699" y="663"/>
                  </a:lnTo>
                  <a:lnTo>
                    <a:pt x="708" y="635"/>
                  </a:lnTo>
                  <a:lnTo>
                    <a:pt x="713" y="640"/>
                  </a:lnTo>
                  <a:lnTo>
                    <a:pt x="717" y="649"/>
                  </a:lnTo>
                  <a:lnTo>
                    <a:pt x="726" y="653"/>
                  </a:lnTo>
                  <a:lnTo>
                    <a:pt x="731" y="649"/>
                  </a:lnTo>
                  <a:lnTo>
                    <a:pt x="735" y="644"/>
                  </a:lnTo>
                  <a:lnTo>
                    <a:pt x="744" y="667"/>
                  </a:lnTo>
                  <a:lnTo>
                    <a:pt x="749" y="681"/>
                  </a:lnTo>
                  <a:lnTo>
                    <a:pt x="758" y="667"/>
                  </a:lnTo>
                  <a:lnTo>
                    <a:pt x="762" y="604"/>
                  </a:lnTo>
                  <a:lnTo>
                    <a:pt x="767" y="463"/>
                  </a:lnTo>
                  <a:lnTo>
                    <a:pt x="776" y="322"/>
                  </a:lnTo>
                  <a:lnTo>
                    <a:pt x="781" y="204"/>
                  </a:lnTo>
                  <a:lnTo>
                    <a:pt x="785" y="82"/>
                  </a:lnTo>
                  <a:lnTo>
                    <a:pt x="794" y="0"/>
                  </a:lnTo>
                </a:path>
              </a:pathLst>
            </a:custGeom>
            <a:noFill/>
            <a:ln w="31750">
              <a:solidFill>
                <a:srgbClr val="0505CB"/>
              </a:solidFill>
              <a:round/>
              <a:headEnd/>
              <a:tailEnd/>
            </a:ln>
          </p:spPr>
          <p:txBody>
            <a:bodyPr/>
            <a:lstStyle/>
            <a:p>
              <a:endParaRPr lang="en-US"/>
            </a:p>
          </p:txBody>
        </p:sp>
        <p:sp>
          <p:nvSpPr>
            <p:cNvPr id="55" name="Freeform 100"/>
            <p:cNvSpPr>
              <a:spLocks/>
            </p:cNvSpPr>
            <p:nvPr/>
          </p:nvSpPr>
          <p:spPr bwMode="auto">
            <a:xfrm>
              <a:off x="7269394" y="2679363"/>
              <a:ext cx="77057" cy="554683"/>
            </a:xfrm>
            <a:custGeom>
              <a:avLst/>
              <a:gdLst>
                <a:gd name="T0" fmla="*/ 0 w 794"/>
                <a:gd name="T1" fmla="*/ 0 h 1157"/>
                <a:gd name="T2" fmla="*/ 0 w 794"/>
                <a:gd name="T3" fmla="*/ 0 h 1157"/>
                <a:gd name="T4" fmla="*/ 0 w 794"/>
                <a:gd name="T5" fmla="*/ 0 h 1157"/>
                <a:gd name="T6" fmla="*/ 0 w 794"/>
                <a:gd name="T7" fmla="*/ 0 h 1157"/>
                <a:gd name="T8" fmla="*/ 0 w 794"/>
                <a:gd name="T9" fmla="*/ 0 h 1157"/>
                <a:gd name="T10" fmla="*/ 0 w 794"/>
                <a:gd name="T11" fmla="*/ 0 h 1157"/>
                <a:gd name="T12" fmla="*/ 0 w 794"/>
                <a:gd name="T13" fmla="*/ 0 h 1157"/>
                <a:gd name="T14" fmla="*/ 0 w 794"/>
                <a:gd name="T15" fmla="*/ 0 h 1157"/>
                <a:gd name="T16" fmla="*/ 0 w 794"/>
                <a:gd name="T17" fmla="*/ 0 h 1157"/>
                <a:gd name="T18" fmla="*/ 0 w 794"/>
                <a:gd name="T19" fmla="*/ 0 h 1157"/>
                <a:gd name="T20" fmla="*/ 0 w 794"/>
                <a:gd name="T21" fmla="*/ 0 h 1157"/>
                <a:gd name="T22" fmla="*/ 0 w 794"/>
                <a:gd name="T23" fmla="*/ 0 h 1157"/>
                <a:gd name="T24" fmla="*/ 0 w 794"/>
                <a:gd name="T25" fmla="*/ 0 h 1157"/>
                <a:gd name="T26" fmla="*/ 0 w 794"/>
                <a:gd name="T27" fmla="*/ 0 h 1157"/>
                <a:gd name="T28" fmla="*/ 0 w 794"/>
                <a:gd name="T29" fmla="*/ 0 h 1157"/>
                <a:gd name="T30" fmla="*/ 0 w 794"/>
                <a:gd name="T31" fmla="*/ 0 h 1157"/>
                <a:gd name="T32" fmla="*/ 0 w 794"/>
                <a:gd name="T33" fmla="*/ 0 h 1157"/>
                <a:gd name="T34" fmla="*/ 0 w 794"/>
                <a:gd name="T35" fmla="*/ 0 h 1157"/>
                <a:gd name="T36" fmla="*/ 0 w 794"/>
                <a:gd name="T37" fmla="*/ 0 h 1157"/>
                <a:gd name="T38" fmla="*/ 0 w 794"/>
                <a:gd name="T39" fmla="*/ 0 h 1157"/>
                <a:gd name="T40" fmla="*/ 0 w 794"/>
                <a:gd name="T41" fmla="*/ 0 h 1157"/>
                <a:gd name="T42" fmla="*/ 0 w 794"/>
                <a:gd name="T43" fmla="*/ 0 h 1157"/>
                <a:gd name="T44" fmla="*/ 0 w 794"/>
                <a:gd name="T45" fmla="*/ 0 h 1157"/>
                <a:gd name="T46" fmla="*/ 0 w 794"/>
                <a:gd name="T47" fmla="*/ 0 h 1157"/>
                <a:gd name="T48" fmla="*/ 0 w 794"/>
                <a:gd name="T49" fmla="*/ 0 h 1157"/>
                <a:gd name="T50" fmla="*/ 0 w 794"/>
                <a:gd name="T51" fmla="*/ 0 h 1157"/>
                <a:gd name="T52" fmla="*/ 0 w 794"/>
                <a:gd name="T53" fmla="*/ 0 h 1157"/>
                <a:gd name="T54" fmla="*/ 0 w 794"/>
                <a:gd name="T55" fmla="*/ 0 h 1157"/>
                <a:gd name="T56" fmla="*/ 0 w 794"/>
                <a:gd name="T57" fmla="*/ 0 h 1157"/>
                <a:gd name="T58" fmla="*/ 0 w 794"/>
                <a:gd name="T59" fmla="*/ 0 h 1157"/>
                <a:gd name="T60" fmla="*/ 0 w 794"/>
                <a:gd name="T61" fmla="*/ 0 h 1157"/>
                <a:gd name="T62" fmla="*/ 0 w 794"/>
                <a:gd name="T63" fmla="*/ 0 h 1157"/>
                <a:gd name="T64" fmla="*/ 0 w 794"/>
                <a:gd name="T65" fmla="*/ 0 h 1157"/>
                <a:gd name="T66" fmla="*/ 0 w 794"/>
                <a:gd name="T67" fmla="*/ 0 h 1157"/>
                <a:gd name="T68" fmla="*/ 0 w 794"/>
                <a:gd name="T69" fmla="*/ 0 h 1157"/>
                <a:gd name="T70" fmla="*/ 0 w 794"/>
                <a:gd name="T71" fmla="*/ 0 h 1157"/>
                <a:gd name="T72" fmla="*/ 0 w 794"/>
                <a:gd name="T73" fmla="*/ 0 h 1157"/>
                <a:gd name="T74" fmla="*/ 0 w 794"/>
                <a:gd name="T75" fmla="*/ 0 h 1157"/>
                <a:gd name="T76" fmla="*/ 0 w 794"/>
                <a:gd name="T77" fmla="*/ 0 h 1157"/>
                <a:gd name="T78" fmla="*/ 0 w 794"/>
                <a:gd name="T79" fmla="*/ 0 h 1157"/>
                <a:gd name="T80" fmla="*/ 0 w 794"/>
                <a:gd name="T81" fmla="*/ 0 h 1157"/>
                <a:gd name="T82" fmla="*/ 0 w 794"/>
                <a:gd name="T83" fmla="*/ 0 h 115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94"/>
                <a:gd name="T127" fmla="*/ 0 h 1157"/>
                <a:gd name="T128" fmla="*/ 794 w 794"/>
                <a:gd name="T129" fmla="*/ 1157 h 115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94" h="1157">
                  <a:moveTo>
                    <a:pt x="0" y="703"/>
                  </a:moveTo>
                  <a:lnTo>
                    <a:pt x="5" y="617"/>
                  </a:lnTo>
                  <a:lnTo>
                    <a:pt x="14" y="563"/>
                  </a:lnTo>
                  <a:lnTo>
                    <a:pt x="18" y="481"/>
                  </a:lnTo>
                  <a:lnTo>
                    <a:pt x="23" y="431"/>
                  </a:lnTo>
                  <a:lnTo>
                    <a:pt x="32" y="381"/>
                  </a:lnTo>
                  <a:lnTo>
                    <a:pt x="36" y="327"/>
                  </a:lnTo>
                  <a:lnTo>
                    <a:pt x="41" y="286"/>
                  </a:lnTo>
                  <a:lnTo>
                    <a:pt x="50" y="286"/>
                  </a:lnTo>
                  <a:lnTo>
                    <a:pt x="55" y="214"/>
                  </a:lnTo>
                  <a:lnTo>
                    <a:pt x="64" y="173"/>
                  </a:lnTo>
                  <a:lnTo>
                    <a:pt x="68" y="132"/>
                  </a:lnTo>
                  <a:lnTo>
                    <a:pt x="73" y="145"/>
                  </a:lnTo>
                  <a:lnTo>
                    <a:pt x="82" y="136"/>
                  </a:lnTo>
                  <a:lnTo>
                    <a:pt x="86" y="82"/>
                  </a:lnTo>
                  <a:lnTo>
                    <a:pt x="91" y="64"/>
                  </a:lnTo>
                  <a:lnTo>
                    <a:pt x="100" y="73"/>
                  </a:lnTo>
                  <a:lnTo>
                    <a:pt x="104" y="68"/>
                  </a:lnTo>
                  <a:lnTo>
                    <a:pt x="114" y="68"/>
                  </a:lnTo>
                  <a:lnTo>
                    <a:pt x="118" y="59"/>
                  </a:lnTo>
                  <a:lnTo>
                    <a:pt x="123" y="59"/>
                  </a:lnTo>
                  <a:lnTo>
                    <a:pt x="132" y="50"/>
                  </a:lnTo>
                  <a:lnTo>
                    <a:pt x="136" y="23"/>
                  </a:lnTo>
                  <a:lnTo>
                    <a:pt x="145" y="0"/>
                  </a:lnTo>
                  <a:lnTo>
                    <a:pt x="150" y="41"/>
                  </a:lnTo>
                  <a:lnTo>
                    <a:pt x="154" y="46"/>
                  </a:lnTo>
                  <a:lnTo>
                    <a:pt x="163" y="77"/>
                  </a:lnTo>
                  <a:lnTo>
                    <a:pt x="168" y="77"/>
                  </a:lnTo>
                  <a:lnTo>
                    <a:pt x="173" y="91"/>
                  </a:lnTo>
                  <a:lnTo>
                    <a:pt x="182" y="100"/>
                  </a:lnTo>
                  <a:lnTo>
                    <a:pt x="186" y="96"/>
                  </a:lnTo>
                  <a:lnTo>
                    <a:pt x="195" y="100"/>
                  </a:lnTo>
                  <a:lnTo>
                    <a:pt x="200" y="77"/>
                  </a:lnTo>
                  <a:lnTo>
                    <a:pt x="204" y="123"/>
                  </a:lnTo>
                  <a:lnTo>
                    <a:pt x="213" y="100"/>
                  </a:lnTo>
                  <a:lnTo>
                    <a:pt x="218" y="68"/>
                  </a:lnTo>
                  <a:lnTo>
                    <a:pt x="222" y="87"/>
                  </a:lnTo>
                  <a:lnTo>
                    <a:pt x="231" y="68"/>
                  </a:lnTo>
                  <a:lnTo>
                    <a:pt x="236" y="68"/>
                  </a:lnTo>
                  <a:lnTo>
                    <a:pt x="245" y="55"/>
                  </a:lnTo>
                  <a:lnTo>
                    <a:pt x="250" y="68"/>
                  </a:lnTo>
                  <a:lnTo>
                    <a:pt x="254" y="77"/>
                  </a:lnTo>
                  <a:lnTo>
                    <a:pt x="263" y="55"/>
                  </a:lnTo>
                  <a:lnTo>
                    <a:pt x="268" y="46"/>
                  </a:lnTo>
                  <a:lnTo>
                    <a:pt x="272" y="28"/>
                  </a:lnTo>
                  <a:lnTo>
                    <a:pt x="281" y="5"/>
                  </a:lnTo>
                  <a:lnTo>
                    <a:pt x="286" y="37"/>
                  </a:lnTo>
                  <a:lnTo>
                    <a:pt x="295" y="46"/>
                  </a:lnTo>
                  <a:lnTo>
                    <a:pt x="300" y="82"/>
                  </a:lnTo>
                  <a:lnTo>
                    <a:pt x="304" y="123"/>
                  </a:lnTo>
                  <a:lnTo>
                    <a:pt x="313" y="127"/>
                  </a:lnTo>
                  <a:lnTo>
                    <a:pt x="318" y="141"/>
                  </a:lnTo>
                  <a:lnTo>
                    <a:pt x="322" y="127"/>
                  </a:lnTo>
                  <a:lnTo>
                    <a:pt x="331" y="118"/>
                  </a:lnTo>
                  <a:lnTo>
                    <a:pt x="336" y="145"/>
                  </a:lnTo>
                  <a:lnTo>
                    <a:pt x="345" y="132"/>
                  </a:lnTo>
                  <a:lnTo>
                    <a:pt x="349" y="132"/>
                  </a:lnTo>
                  <a:lnTo>
                    <a:pt x="354" y="127"/>
                  </a:lnTo>
                  <a:lnTo>
                    <a:pt x="363" y="155"/>
                  </a:lnTo>
                  <a:lnTo>
                    <a:pt x="368" y="164"/>
                  </a:lnTo>
                  <a:lnTo>
                    <a:pt x="372" y="186"/>
                  </a:lnTo>
                  <a:lnTo>
                    <a:pt x="381" y="191"/>
                  </a:lnTo>
                  <a:lnTo>
                    <a:pt x="386" y="177"/>
                  </a:lnTo>
                  <a:lnTo>
                    <a:pt x="395" y="132"/>
                  </a:lnTo>
                  <a:lnTo>
                    <a:pt x="399" y="114"/>
                  </a:lnTo>
                  <a:lnTo>
                    <a:pt x="404" y="118"/>
                  </a:lnTo>
                  <a:lnTo>
                    <a:pt x="413" y="118"/>
                  </a:lnTo>
                  <a:lnTo>
                    <a:pt x="417" y="127"/>
                  </a:lnTo>
                  <a:lnTo>
                    <a:pt x="426" y="123"/>
                  </a:lnTo>
                  <a:lnTo>
                    <a:pt x="431" y="109"/>
                  </a:lnTo>
                  <a:lnTo>
                    <a:pt x="436" y="145"/>
                  </a:lnTo>
                  <a:lnTo>
                    <a:pt x="445" y="132"/>
                  </a:lnTo>
                  <a:lnTo>
                    <a:pt x="449" y="141"/>
                  </a:lnTo>
                  <a:lnTo>
                    <a:pt x="454" y="150"/>
                  </a:lnTo>
                  <a:lnTo>
                    <a:pt x="463" y="173"/>
                  </a:lnTo>
                  <a:lnTo>
                    <a:pt x="467" y="204"/>
                  </a:lnTo>
                  <a:lnTo>
                    <a:pt x="476" y="313"/>
                  </a:lnTo>
                  <a:lnTo>
                    <a:pt x="481" y="413"/>
                  </a:lnTo>
                  <a:lnTo>
                    <a:pt x="485" y="499"/>
                  </a:lnTo>
                  <a:lnTo>
                    <a:pt x="495" y="585"/>
                  </a:lnTo>
                  <a:lnTo>
                    <a:pt x="499" y="653"/>
                  </a:lnTo>
                  <a:lnTo>
                    <a:pt x="504" y="699"/>
                  </a:lnTo>
                  <a:lnTo>
                    <a:pt x="513" y="735"/>
                  </a:lnTo>
                  <a:lnTo>
                    <a:pt x="517" y="785"/>
                  </a:lnTo>
                  <a:lnTo>
                    <a:pt x="526" y="830"/>
                  </a:lnTo>
                  <a:lnTo>
                    <a:pt x="531" y="885"/>
                  </a:lnTo>
                  <a:lnTo>
                    <a:pt x="535" y="926"/>
                  </a:lnTo>
                  <a:lnTo>
                    <a:pt x="544" y="944"/>
                  </a:lnTo>
                  <a:lnTo>
                    <a:pt x="549" y="957"/>
                  </a:lnTo>
                  <a:lnTo>
                    <a:pt x="553" y="975"/>
                  </a:lnTo>
                  <a:lnTo>
                    <a:pt x="563" y="975"/>
                  </a:lnTo>
                  <a:lnTo>
                    <a:pt x="567" y="1003"/>
                  </a:lnTo>
                  <a:lnTo>
                    <a:pt x="576" y="1048"/>
                  </a:lnTo>
                  <a:lnTo>
                    <a:pt x="581" y="1071"/>
                  </a:lnTo>
                  <a:lnTo>
                    <a:pt x="585" y="1071"/>
                  </a:lnTo>
                  <a:lnTo>
                    <a:pt x="594" y="1089"/>
                  </a:lnTo>
                  <a:lnTo>
                    <a:pt x="599" y="1080"/>
                  </a:lnTo>
                  <a:lnTo>
                    <a:pt x="603" y="1098"/>
                  </a:lnTo>
                  <a:lnTo>
                    <a:pt x="612" y="1116"/>
                  </a:lnTo>
                  <a:lnTo>
                    <a:pt x="617" y="1121"/>
                  </a:lnTo>
                  <a:lnTo>
                    <a:pt x="626" y="1112"/>
                  </a:lnTo>
                  <a:lnTo>
                    <a:pt x="631" y="1102"/>
                  </a:lnTo>
                  <a:lnTo>
                    <a:pt x="635" y="1102"/>
                  </a:lnTo>
                  <a:lnTo>
                    <a:pt x="644" y="1107"/>
                  </a:lnTo>
                  <a:lnTo>
                    <a:pt x="649" y="1102"/>
                  </a:lnTo>
                  <a:lnTo>
                    <a:pt x="653" y="1098"/>
                  </a:lnTo>
                  <a:lnTo>
                    <a:pt x="662" y="1107"/>
                  </a:lnTo>
                  <a:lnTo>
                    <a:pt x="667" y="1107"/>
                  </a:lnTo>
                  <a:lnTo>
                    <a:pt x="676" y="1121"/>
                  </a:lnTo>
                  <a:lnTo>
                    <a:pt x="680" y="1134"/>
                  </a:lnTo>
                  <a:lnTo>
                    <a:pt x="685" y="1125"/>
                  </a:lnTo>
                  <a:lnTo>
                    <a:pt x="694" y="1107"/>
                  </a:lnTo>
                  <a:lnTo>
                    <a:pt x="699" y="1112"/>
                  </a:lnTo>
                  <a:lnTo>
                    <a:pt x="708" y="1130"/>
                  </a:lnTo>
                  <a:lnTo>
                    <a:pt x="712" y="1134"/>
                  </a:lnTo>
                  <a:lnTo>
                    <a:pt x="717" y="1139"/>
                  </a:lnTo>
                  <a:lnTo>
                    <a:pt x="726" y="1143"/>
                  </a:lnTo>
                  <a:lnTo>
                    <a:pt x="730" y="1152"/>
                  </a:lnTo>
                  <a:lnTo>
                    <a:pt x="735" y="1143"/>
                  </a:lnTo>
                  <a:lnTo>
                    <a:pt x="744" y="1112"/>
                  </a:lnTo>
                  <a:lnTo>
                    <a:pt x="749" y="1134"/>
                  </a:lnTo>
                  <a:lnTo>
                    <a:pt x="758" y="1139"/>
                  </a:lnTo>
                  <a:lnTo>
                    <a:pt x="762" y="1134"/>
                  </a:lnTo>
                  <a:lnTo>
                    <a:pt x="767" y="1134"/>
                  </a:lnTo>
                  <a:lnTo>
                    <a:pt x="776" y="1152"/>
                  </a:lnTo>
                  <a:lnTo>
                    <a:pt x="780" y="1157"/>
                  </a:lnTo>
                  <a:lnTo>
                    <a:pt x="785" y="1148"/>
                  </a:lnTo>
                  <a:lnTo>
                    <a:pt x="794" y="1157"/>
                  </a:lnTo>
                </a:path>
              </a:pathLst>
            </a:custGeom>
            <a:noFill/>
            <a:ln w="31750">
              <a:solidFill>
                <a:srgbClr val="0505CB"/>
              </a:solidFill>
              <a:round/>
              <a:headEnd/>
              <a:tailEnd/>
            </a:ln>
          </p:spPr>
          <p:txBody>
            <a:bodyPr/>
            <a:lstStyle/>
            <a:p>
              <a:endParaRPr lang="en-US"/>
            </a:p>
          </p:txBody>
        </p:sp>
        <p:sp>
          <p:nvSpPr>
            <p:cNvPr id="56" name="Freeform 101"/>
            <p:cNvSpPr>
              <a:spLocks/>
            </p:cNvSpPr>
            <p:nvPr/>
          </p:nvSpPr>
          <p:spPr bwMode="auto">
            <a:xfrm>
              <a:off x="7346449" y="3024292"/>
              <a:ext cx="84761" cy="242382"/>
            </a:xfrm>
            <a:custGeom>
              <a:avLst/>
              <a:gdLst>
                <a:gd name="T0" fmla="*/ 0 w 794"/>
                <a:gd name="T1" fmla="*/ 0 h 499"/>
                <a:gd name="T2" fmla="*/ 0 w 794"/>
                <a:gd name="T3" fmla="*/ 0 h 499"/>
                <a:gd name="T4" fmla="*/ 0 w 794"/>
                <a:gd name="T5" fmla="*/ 0 h 499"/>
                <a:gd name="T6" fmla="*/ 0 w 794"/>
                <a:gd name="T7" fmla="*/ 0 h 499"/>
                <a:gd name="T8" fmla="*/ 0 w 794"/>
                <a:gd name="T9" fmla="*/ 0 h 499"/>
                <a:gd name="T10" fmla="*/ 0 w 794"/>
                <a:gd name="T11" fmla="*/ 0 h 499"/>
                <a:gd name="T12" fmla="*/ 0 w 794"/>
                <a:gd name="T13" fmla="*/ 0 h 499"/>
                <a:gd name="T14" fmla="*/ 0 w 794"/>
                <a:gd name="T15" fmla="*/ 0 h 499"/>
                <a:gd name="T16" fmla="*/ 0 w 794"/>
                <a:gd name="T17" fmla="*/ 0 h 499"/>
                <a:gd name="T18" fmla="*/ 0 w 794"/>
                <a:gd name="T19" fmla="*/ 0 h 499"/>
                <a:gd name="T20" fmla="*/ 0 w 794"/>
                <a:gd name="T21" fmla="*/ 0 h 499"/>
                <a:gd name="T22" fmla="*/ 0 w 794"/>
                <a:gd name="T23" fmla="*/ 0 h 499"/>
                <a:gd name="T24" fmla="*/ 0 w 794"/>
                <a:gd name="T25" fmla="*/ 0 h 499"/>
                <a:gd name="T26" fmla="*/ 0 w 794"/>
                <a:gd name="T27" fmla="*/ 0 h 499"/>
                <a:gd name="T28" fmla="*/ 0 w 794"/>
                <a:gd name="T29" fmla="*/ 0 h 499"/>
                <a:gd name="T30" fmla="*/ 0 w 794"/>
                <a:gd name="T31" fmla="*/ 0 h 499"/>
                <a:gd name="T32" fmla="*/ 0 w 794"/>
                <a:gd name="T33" fmla="*/ 0 h 499"/>
                <a:gd name="T34" fmla="*/ 0 w 794"/>
                <a:gd name="T35" fmla="*/ 0 h 499"/>
                <a:gd name="T36" fmla="*/ 0 w 794"/>
                <a:gd name="T37" fmla="*/ 0 h 499"/>
                <a:gd name="T38" fmla="*/ 0 w 794"/>
                <a:gd name="T39" fmla="*/ 0 h 499"/>
                <a:gd name="T40" fmla="*/ 0 w 794"/>
                <a:gd name="T41" fmla="*/ 0 h 499"/>
                <a:gd name="T42" fmla="*/ 0 w 794"/>
                <a:gd name="T43" fmla="*/ 0 h 499"/>
                <a:gd name="T44" fmla="*/ 0 w 794"/>
                <a:gd name="T45" fmla="*/ 0 h 499"/>
                <a:gd name="T46" fmla="*/ 0 w 794"/>
                <a:gd name="T47" fmla="*/ 0 h 499"/>
                <a:gd name="T48" fmla="*/ 0 w 794"/>
                <a:gd name="T49" fmla="*/ 0 h 499"/>
                <a:gd name="T50" fmla="*/ 0 w 794"/>
                <a:gd name="T51" fmla="*/ 0 h 499"/>
                <a:gd name="T52" fmla="*/ 0 w 794"/>
                <a:gd name="T53" fmla="*/ 0 h 499"/>
                <a:gd name="T54" fmla="*/ 0 w 794"/>
                <a:gd name="T55" fmla="*/ 0 h 499"/>
                <a:gd name="T56" fmla="*/ 0 w 794"/>
                <a:gd name="T57" fmla="*/ 0 h 499"/>
                <a:gd name="T58" fmla="*/ 0 w 794"/>
                <a:gd name="T59" fmla="*/ 0 h 499"/>
                <a:gd name="T60" fmla="*/ 0 w 794"/>
                <a:gd name="T61" fmla="*/ 0 h 499"/>
                <a:gd name="T62" fmla="*/ 0 w 794"/>
                <a:gd name="T63" fmla="*/ 0 h 499"/>
                <a:gd name="T64" fmla="*/ 0 w 794"/>
                <a:gd name="T65" fmla="*/ 0 h 499"/>
                <a:gd name="T66" fmla="*/ 0 w 794"/>
                <a:gd name="T67" fmla="*/ 0 h 499"/>
                <a:gd name="T68" fmla="*/ 0 w 794"/>
                <a:gd name="T69" fmla="*/ 0 h 499"/>
                <a:gd name="T70" fmla="*/ 0 w 794"/>
                <a:gd name="T71" fmla="*/ 0 h 499"/>
                <a:gd name="T72" fmla="*/ 0 w 794"/>
                <a:gd name="T73" fmla="*/ 0 h 499"/>
                <a:gd name="T74" fmla="*/ 0 w 794"/>
                <a:gd name="T75" fmla="*/ 0 h 499"/>
                <a:gd name="T76" fmla="*/ 0 w 794"/>
                <a:gd name="T77" fmla="*/ 0 h 499"/>
                <a:gd name="T78" fmla="*/ 0 w 794"/>
                <a:gd name="T79" fmla="*/ 0 h 499"/>
                <a:gd name="T80" fmla="*/ 0 w 794"/>
                <a:gd name="T81" fmla="*/ 0 h 499"/>
                <a:gd name="T82" fmla="*/ 0 w 794"/>
                <a:gd name="T83" fmla="*/ 0 h 49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94"/>
                <a:gd name="T127" fmla="*/ 0 h 499"/>
                <a:gd name="T128" fmla="*/ 794 w 794"/>
                <a:gd name="T129" fmla="*/ 499 h 49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94" h="499">
                  <a:moveTo>
                    <a:pt x="0" y="440"/>
                  </a:moveTo>
                  <a:lnTo>
                    <a:pt x="4" y="463"/>
                  </a:lnTo>
                  <a:lnTo>
                    <a:pt x="13" y="463"/>
                  </a:lnTo>
                  <a:lnTo>
                    <a:pt x="18" y="458"/>
                  </a:lnTo>
                  <a:lnTo>
                    <a:pt x="23" y="472"/>
                  </a:lnTo>
                  <a:lnTo>
                    <a:pt x="32" y="485"/>
                  </a:lnTo>
                  <a:lnTo>
                    <a:pt x="36" y="472"/>
                  </a:lnTo>
                  <a:lnTo>
                    <a:pt x="41" y="467"/>
                  </a:lnTo>
                  <a:lnTo>
                    <a:pt x="50" y="454"/>
                  </a:lnTo>
                  <a:lnTo>
                    <a:pt x="54" y="435"/>
                  </a:lnTo>
                  <a:lnTo>
                    <a:pt x="63" y="435"/>
                  </a:lnTo>
                  <a:lnTo>
                    <a:pt x="68" y="444"/>
                  </a:lnTo>
                  <a:lnTo>
                    <a:pt x="72" y="449"/>
                  </a:lnTo>
                  <a:lnTo>
                    <a:pt x="82" y="463"/>
                  </a:lnTo>
                  <a:lnTo>
                    <a:pt x="86" y="454"/>
                  </a:lnTo>
                  <a:lnTo>
                    <a:pt x="91" y="463"/>
                  </a:lnTo>
                  <a:lnTo>
                    <a:pt x="100" y="481"/>
                  </a:lnTo>
                  <a:lnTo>
                    <a:pt x="104" y="490"/>
                  </a:lnTo>
                  <a:lnTo>
                    <a:pt x="113" y="476"/>
                  </a:lnTo>
                  <a:lnTo>
                    <a:pt x="118" y="494"/>
                  </a:lnTo>
                  <a:lnTo>
                    <a:pt x="122" y="485"/>
                  </a:lnTo>
                  <a:lnTo>
                    <a:pt x="131" y="472"/>
                  </a:lnTo>
                  <a:lnTo>
                    <a:pt x="136" y="463"/>
                  </a:lnTo>
                  <a:lnTo>
                    <a:pt x="140" y="463"/>
                  </a:lnTo>
                  <a:lnTo>
                    <a:pt x="150" y="476"/>
                  </a:lnTo>
                  <a:lnTo>
                    <a:pt x="154" y="490"/>
                  </a:lnTo>
                  <a:lnTo>
                    <a:pt x="163" y="485"/>
                  </a:lnTo>
                  <a:lnTo>
                    <a:pt x="168" y="467"/>
                  </a:lnTo>
                  <a:lnTo>
                    <a:pt x="172" y="463"/>
                  </a:lnTo>
                  <a:lnTo>
                    <a:pt x="181" y="454"/>
                  </a:lnTo>
                  <a:lnTo>
                    <a:pt x="186" y="449"/>
                  </a:lnTo>
                  <a:lnTo>
                    <a:pt x="195" y="449"/>
                  </a:lnTo>
                  <a:lnTo>
                    <a:pt x="199" y="454"/>
                  </a:lnTo>
                  <a:lnTo>
                    <a:pt x="204" y="467"/>
                  </a:lnTo>
                  <a:lnTo>
                    <a:pt x="213" y="458"/>
                  </a:lnTo>
                  <a:lnTo>
                    <a:pt x="218" y="444"/>
                  </a:lnTo>
                  <a:lnTo>
                    <a:pt x="222" y="444"/>
                  </a:lnTo>
                  <a:lnTo>
                    <a:pt x="231" y="449"/>
                  </a:lnTo>
                  <a:lnTo>
                    <a:pt x="236" y="454"/>
                  </a:lnTo>
                  <a:lnTo>
                    <a:pt x="245" y="449"/>
                  </a:lnTo>
                  <a:lnTo>
                    <a:pt x="249" y="435"/>
                  </a:lnTo>
                  <a:lnTo>
                    <a:pt x="254" y="431"/>
                  </a:lnTo>
                  <a:lnTo>
                    <a:pt x="263" y="417"/>
                  </a:lnTo>
                  <a:lnTo>
                    <a:pt x="267" y="399"/>
                  </a:lnTo>
                  <a:lnTo>
                    <a:pt x="272" y="408"/>
                  </a:lnTo>
                  <a:lnTo>
                    <a:pt x="281" y="426"/>
                  </a:lnTo>
                  <a:lnTo>
                    <a:pt x="286" y="426"/>
                  </a:lnTo>
                  <a:lnTo>
                    <a:pt x="295" y="435"/>
                  </a:lnTo>
                  <a:lnTo>
                    <a:pt x="299" y="440"/>
                  </a:lnTo>
                  <a:lnTo>
                    <a:pt x="304" y="444"/>
                  </a:lnTo>
                  <a:lnTo>
                    <a:pt x="313" y="444"/>
                  </a:lnTo>
                  <a:lnTo>
                    <a:pt x="317" y="454"/>
                  </a:lnTo>
                  <a:lnTo>
                    <a:pt x="322" y="440"/>
                  </a:lnTo>
                  <a:lnTo>
                    <a:pt x="331" y="435"/>
                  </a:lnTo>
                  <a:lnTo>
                    <a:pt x="336" y="426"/>
                  </a:lnTo>
                  <a:lnTo>
                    <a:pt x="345" y="435"/>
                  </a:lnTo>
                  <a:lnTo>
                    <a:pt x="349" y="449"/>
                  </a:lnTo>
                  <a:lnTo>
                    <a:pt x="354" y="449"/>
                  </a:lnTo>
                  <a:lnTo>
                    <a:pt x="363" y="435"/>
                  </a:lnTo>
                  <a:lnTo>
                    <a:pt x="367" y="435"/>
                  </a:lnTo>
                  <a:lnTo>
                    <a:pt x="372" y="435"/>
                  </a:lnTo>
                  <a:lnTo>
                    <a:pt x="381" y="444"/>
                  </a:lnTo>
                  <a:lnTo>
                    <a:pt x="385" y="444"/>
                  </a:lnTo>
                  <a:lnTo>
                    <a:pt x="394" y="431"/>
                  </a:lnTo>
                  <a:lnTo>
                    <a:pt x="399" y="431"/>
                  </a:lnTo>
                  <a:lnTo>
                    <a:pt x="404" y="426"/>
                  </a:lnTo>
                  <a:lnTo>
                    <a:pt x="413" y="431"/>
                  </a:lnTo>
                  <a:lnTo>
                    <a:pt x="417" y="444"/>
                  </a:lnTo>
                  <a:lnTo>
                    <a:pt x="422" y="458"/>
                  </a:lnTo>
                  <a:lnTo>
                    <a:pt x="431" y="449"/>
                  </a:lnTo>
                  <a:lnTo>
                    <a:pt x="435" y="454"/>
                  </a:lnTo>
                  <a:lnTo>
                    <a:pt x="444" y="449"/>
                  </a:lnTo>
                  <a:lnTo>
                    <a:pt x="449" y="440"/>
                  </a:lnTo>
                  <a:lnTo>
                    <a:pt x="453" y="449"/>
                  </a:lnTo>
                  <a:lnTo>
                    <a:pt x="463" y="440"/>
                  </a:lnTo>
                  <a:lnTo>
                    <a:pt x="467" y="431"/>
                  </a:lnTo>
                  <a:lnTo>
                    <a:pt x="476" y="417"/>
                  </a:lnTo>
                  <a:lnTo>
                    <a:pt x="481" y="422"/>
                  </a:lnTo>
                  <a:lnTo>
                    <a:pt x="485" y="431"/>
                  </a:lnTo>
                  <a:lnTo>
                    <a:pt x="494" y="440"/>
                  </a:lnTo>
                  <a:lnTo>
                    <a:pt x="499" y="444"/>
                  </a:lnTo>
                  <a:lnTo>
                    <a:pt x="503" y="449"/>
                  </a:lnTo>
                  <a:lnTo>
                    <a:pt x="512" y="444"/>
                  </a:lnTo>
                  <a:lnTo>
                    <a:pt x="517" y="435"/>
                  </a:lnTo>
                  <a:lnTo>
                    <a:pt x="526" y="449"/>
                  </a:lnTo>
                  <a:lnTo>
                    <a:pt x="531" y="449"/>
                  </a:lnTo>
                  <a:lnTo>
                    <a:pt x="535" y="454"/>
                  </a:lnTo>
                  <a:lnTo>
                    <a:pt x="544" y="454"/>
                  </a:lnTo>
                  <a:lnTo>
                    <a:pt x="549" y="458"/>
                  </a:lnTo>
                  <a:lnTo>
                    <a:pt x="553" y="454"/>
                  </a:lnTo>
                  <a:lnTo>
                    <a:pt x="562" y="449"/>
                  </a:lnTo>
                  <a:lnTo>
                    <a:pt x="567" y="463"/>
                  </a:lnTo>
                  <a:lnTo>
                    <a:pt x="576" y="449"/>
                  </a:lnTo>
                  <a:lnTo>
                    <a:pt x="580" y="454"/>
                  </a:lnTo>
                  <a:lnTo>
                    <a:pt x="585" y="458"/>
                  </a:lnTo>
                  <a:lnTo>
                    <a:pt x="594" y="467"/>
                  </a:lnTo>
                  <a:lnTo>
                    <a:pt x="599" y="476"/>
                  </a:lnTo>
                  <a:lnTo>
                    <a:pt x="603" y="463"/>
                  </a:lnTo>
                  <a:lnTo>
                    <a:pt x="612" y="463"/>
                  </a:lnTo>
                  <a:lnTo>
                    <a:pt x="617" y="458"/>
                  </a:lnTo>
                  <a:lnTo>
                    <a:pt x="626" y="472"/>
                  </a:lnTo>
                  <a:lnTo>
                    <a:pt x="630" y="472"/>
                  </a:lnTo>
                  <a:lnTo>
                    <a:pt x="635" y="476"/>
                  </a:lnTo>
                  <a:lnTo>
                    <a:pt x="644" y="476"/>
                  </a:lnTo>
                  <a:lnTo>
                    <a:pt x="648" y="490"/>
                  </a:lnTo>
                  <a:lnTo>
                    <a:pt x="653" y="494"/>
                  </a:lnTo>
                  <a:lnTo>
                    <a:pt x="662" y="499"/>
                  </a:lnTo>
                  <a:lnTo>
                    <a:pt x="667" y="490"/>
                  </a:lnTo>
                  <a:lnTo>
                    <a:pt x="676" y="463"/>
                  </a:lnTo>
                  <a:lnTo>
                    <a:pt x="680" y="422"/>
                  </a:lnTo>
                  <a:lnTo>
                    <a:pt x="685" y="395"/>
                  </a:lnTo>
                  <a:lnTo>
                    <a:pt x="694" y="340"/>
                  </a:lnTo>
                  <a:lnTo>
                    <a:pt x="698" y="290"/>
                  </a:lnTo>
                  <a:lnTo>
                    <a:pt x="703" y="249"/>
                  </a:lnTo>
                  <a:lnTo>
                    <a:pt x="712" y="218"/>
                  </a:lnTo>
                  <a:lnTo>
                    <a:pt x="717" y="200"/>
                  </a:lnTo>
                  <a:lnTo>
                    <a:pt x="726" y="181"/>
                  </a:lnTo>
                  <a:lnTo>
                    <a:pt x="730" y="163"/>
                  </a:lnTo>
                  <a:lnTo>
                    <a:pt x="735" y="145"/>
                  </a:lnTo>
                  <a:lnTo>
                    <a:pt x="744" y="127"/>
                  </a:lnTo>
                  <a:lnTo>
                    <a:pt x="748" y="118"/>
                  </a:lnTo>
                  <a:lnTo>
                    <a:pt x="757" y="118"/>
                  </a:lnTo>
                  <a:lnTo>
                    <a:pt x="762" y="77"/>
                  </a:lnTo>
                  <a:lnTo>
                    <a:pt x="766" y="36"/>
                  </a:lnTo>
                  <a:lnTo>
                    <a:pt x="775" y="0"/>
                  </a:lnTo>
                  <a:lnTo>
                    <a:pt x="780" y="0"/>
                  </a:lnTo>
                  <a:lnTo>
                    <a:pt x="785" y="14"/>
                  </a:lnTo>
                  <a:lnTo>
                    <a:pt x="794" y="27"/>
                  </a:lnTo>
                </a:path>
              </a:pathLst>
            </a:custGeom>
            <a:noFill/>
            <a:ln w="31750">
              <a:solidFill>
                <a:srgbClr val="0505CB"/>
              </a:solidFill>
              <a:round/>
              <a:headEnd/>
              <a:tailEnd/>
            </a:ln>
          </p:spPr>
          <p:txBody>
            <a:bodyPr/>
            <a:lstStyle/>
            <a:p>
              <a:endParaRPr lang="en-US"/>
            </a:p>
          </p:txBody>
        </p:sp>
        <p:sp>
          <p:nvSpPr>
            <p:cNvPr id="57" name="Freeform 102"/>
            <p:cNvSpPr>
              <a:spLocks/>
            </p:cNvSpPr>
            <p:nvPr/>
          </p:nvSpPr>
          <p:spPr bwMode="auto">
            <a:xfrm>
              <a:off x="7431212" y="2973019"/>
              <a:ext cx="77057" cy="284334"/>
            </a:xfrm>
            <a:custGeom>
              <a:avLst/>
              <a:gdLst>
                <a:gd name="T0" fmla="*/ 0 w 793"/>
                <a:gd name="T1" fmla="*/ 0 h 594"/>
                <a:gd name="T2" fmla="*/ 0 w 793"/>
                <a:gd name="T3" fmla="*/ 0 h 594"/>
                <a:gd name="T4" fmla="*/ 0 w 793"/>
                <a:gd name="T5" fmla="*/ 0 h 594"/>
                <a:gd name="T6" fmla="*/ 0 w 793"/>
                <a:gd name="T7" fmla="*/ 0 h 594"/>
                <a:gd name="T8" fmla="*/ 0 w 793"/>
                <a:gd name="T9" fmla="*/ 0 h 594"/>
                <a:gd name="T10" fmla="*/ 0 w 793"/>
                <a:gd name="T11" fmla="*/ 0 h 594"/>
                <a:gd name="T12" fmla="*/ 0 w 793"/>
                <a:gd name="T13" fmla="*/ 0 h 594"/>
                <a:gd name="T14" fmla="*/ 0 w 793"/>
                <a:gd name="T15" fmla="*/ 0 h 594"/>
                <a:gd name="T16" fmla="*/ 0 w 793"/>
                <a:gd name="T17" fmla="*/ 0 h 594"/>
                <a:gd name="T18" fmla="*/ 0 w 793"/>
                <a:gd name="T19" fmla="*/ 0 h 594"/>
                <a:gd name="T20" fmla="*/ 0 w 793"/>
                <a:gd name="T21" fmla="*/ 0 h 594"/>
                <a:gd name="T22" fmla="*/ 0 w 793"/>
                <a:gd name="T23" fmla="*/ 0 h 594"/>
                <a:gd name="T24" fmla="*/ 0 w 793"/>
                <a:gd name="T25" fmla="*/ 0 h 594"/>
                <a:gd name="T26" fmla="*/ 0 w 793"/>
                <a:gd name="T27" fmla="*/ 0 h 594"/>
                <a:gd name="T28" fmla="*/ 0 w 793"/>
                <a:gd name="T29" fmla="*/ 0 h 594"/>
                <a:gd name="T30" fmla="*/ 0 w 793"/>
                <a:gd name="T31" fmla="*/ 0 h 594"/>
                <a:gd name="T32" fmla="*/ 0 w 793"/>
                <a:gd name="T33" fmla="*/ 0 h 594"/>
                <a:gd name="T34" fmla="*/ 0 w 793"/>
                <a:gd name="T35" fmla="*/ 0 h 594"/>
                <a:gd name="T36" fmla="*/ 0 w 793"/>
                <a:gd name="T37" fmla="*/ 0 h 594"/>
                <a:gd name="T38" fmla="*/ 0 w 793"/>
                <a:gd name="T39" fmla="*/ 0 h 594"/>
                <a:gd name="T40" fmla="*/ 0 w 793"/>
                <a:gd name="T41" fmla="*/ 0 h 594"/>
                <a:gd name="T42" fmla="*/ 0 w 793"/>
                <a:gd name="T43" fmla="*/ 0 h 594"/>
                <a:gd name="T44" fmla="*/ 0 w 793"/>
                <a:gd name="T45" fmla="*/ 0 h 594"/>
                <a:gd name="T46" fmla="*/ 0 w 793"/>
                <a:gd name="T47" fmla="*/ 0 h 594"/>
                <a:gd name="T48" fmla="*/ 0 w 793"/>
                <a:gd name="T49" fmla="*/ 0 h 594"/>
                <a:gd name="T50" fmla="*/ 0 w 793"/>
                <a:gd name="T51" fmla="*/ 0 h 594"/>
                <a:gd name="T52" fmla="*/ 0 w 793"/>
                <a:gd name="T53" fmla="*/ 0 h 594"/>
                <a:gd name="T54" fmla="*/ 0 w 793"/>
                <a:gd name="T55" fmla="*/ 0 h 594"/>
                <a:gd name="T56" fmla="*/ 0 w 793"/>
                <a:gd name="T57" fmla="*/ 0 h 594"/>
                <a:gd name="T58" fmla="*/ 0 w 793"/>
                <a:gd name="T59" fmla="*/ 0 h 594"/>
                <a:gd name="T60" fmla="*/ 0 w 793"/>
                <a:gd name="T61" fmla="*/ 0 h 594"/>
                <a:gd name="T62" fmla="*/ 0 w 793"/>
                <a:gd name="T63" fmla="*/ 0 h 594"/>
                <a:gd name="T64" fmla="*/ 0 w 793"/>
                <a:gd name="T65" fmla="*/ 0 h 594"/>
                <a:gd name="T66" fmla="*/ 0 w 793"/>
                <a:gd name="T67" fmla="*/ 0 h 594"/>
                <a:gd name="T68" fmla="*/ 0 w 793"/>
                <a:gd name="T69" fmla="*/ 0 h 594"/>
                <a:gd name="T70" fmla="*/ 0 w 793"/>
                <a:gd name="T71" fmla="*/ 0 h 594"/>
                <a:gd name="T72" fmla="*/ 0 w 793"/>
                <a:gd name="T73" fmla="*/ 0 h 594"/>
                <a:gd name="T74" fmla="*/ 0 w 793"/>
                <a:gd name="T75" fmla="*/ 0 h 594"/>
                <a:gd name="T76" fmla="*/ 0 w 793"/>
                <a:gd name="T77" fmla="*/ 0 h 594"/>
                <a:gd name="T78" fmla="*/ 0 w 793"/>
                <a:gd name="T79" fmla="*/ 0 h 594"/>
                <a:gd name="T80" fmla="*/ 0 w 793"/>
                <a:gd name="T81" fmla="*/ 0 h 594"/>
                <a:gd name="T82" fmla="*/ 0 w 793"/>
                <a:gd name="T83" fmla="*/ 0 h 59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93"/>
                <a:gd name="T127" fmla="*/ 0 h 594"/>
                <a:gd name="T128" fmla="*/ 793 w 793"/>
                <a:gd name="T129" fmla="*/ 594 h 59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93" h="594">
                  <a:moveTo>
                    <a:pt x="0" y="140"/>
                  </a:moveTo>
                  <a:lnTo>
                    <a:pt x="4" y="136"/>
                  </a:lnTo>
                  <a:lnTo>
                    <a:pt x="13" y="117"/>
                  </a:lnTo>
                  <a:lnTo>
                    <a:pt x="18" y="117"/>
                  </a:lnTo>
                  <a:lnTo>
                    <a:pt x="22" y="127"/>
                  </a:lnTo>
                  <a:lnTo>
                    <a:pt x="31" y="99"/>
                  </a:lnTo>
                  <a:lnTo>
                    <a:pt x="36" y="113"/>
                  </a:lnTo>
                  <a:lnTo>
                    <a:pt x="40" y="86"/>
                  </a:lnTo>
                  <a:lnTo>
                    <a:pt x="50" y="81"/>
                  </a:lnTo>
                  <a:lnTo>
                    <a:pt x="54" y="86"/>
                  </a:lnTo>
                  <a:lnTo>
                    <a:pt x="63" y="72"/>
                  </a:lnTo>
                  <a:lnTo>
                    <a:pt x="68" y="68"/>
                  </a:lnTo>
                  <a:lnTo>
                    <a:pt x="72" y="45"/>
                  </a:lnTo>
                  <a:lnTo>
                    <a:pt x="81" y="27"/>
                  </a:lnTo>
                  <a:lnTo>
                    <a:pt x="86" y="31"/>
                  </a:lnTo>
                  <a:lnTo>
                    <a:pt x="90" y="27"/>
                  </a:lnTo>
                  <a:lnTo>
                    <a:pt x="99" y="22"/>
                  </a:lnTo>
                  <a:lnTo>
                    <a:pt x="104" y="36"/>
                  </a:lnTo>
                  <a:lnTo>
                    <a:pt x="113" y="59"/>
                  </a:lnTo>
                  <a:lnTo>
                    <a:pt x="118" y="40"/>
                  </a:lnTo>
                  <a:lnTo>
                    <a:pt x="122" y="59"/>
                  </a:lnTo>
                  <a:lnTo>
                    <a:pt x="131" y="99"/>
                  </a:lnTo>
                  <a:lnTo>
                    <a:pt x="136" y="99"/>
                  </a:lnTo>
                  <a:lnTo>
                    <a:pt x="140" y="90"/>
                  </a:lnTo>
                  <a:lnTo>
                    <a:pt x="149" y="99"/>
                  </a:lnTo>
                  <a:lnTo>
                    <a:pt x="154" y="113"/>
                  </a:lnTo>
                  <a:lnTo>
                    <a:pt x="163" y="99"/>
                  </a:lnTo>
                  <a:lnTo>
                    <a:pt x="167" y="77"/>
                  </a:lnTo>
                  <a:lnTo>
                    <a:pt x="172" y="68"/>
                  </a:lnTo>
                  <a:lnTo>
                    <a:pt x="181" y="45"/>
                  </a:lnTo>
                  <a:lnTo>
                    <a:pt x="186" y="36"/>
                  </a:lnTo>
                  <a:lnTo>
                    <a:pt x="190" y="49"/>
                  </a:lnTo>
                  <a:lnTo>
                    <a:pt x="199" y="63"/>
                  </a:lnTo>
                  <a:lnTo>
                    <a:pt x="204" y="54"/>
                  </a:lnTo>
                  <a:lnTo>
                    <a:pt x="213" y="49"/>
                  </a:lnTo>
                  <a:lnTo>
                    <a:pt x="217" y="36"/>
                  </a:lnTo>
                  <a:lnTo>
                    <a:pt x="222" y="49"/>
                  </a:lnTo>
                  <a:lnTo>
                    <a:pt x="231" y="49"/>
                  </a:lnTo>
                  <a:lnTo>
                    <a:pt x="235" y="59"/>
                  </a:lnTo>
                  <a:lnTo>
                    <a:pt x="245" y="49"/>
                  </a:lnTo>
                  <a:lnTo>
                    <a:pt x="249" y="40"/>
                  </a:lnTo>
                  <a:lnTo>
                    <a:pt x="254" y="63"/>
                  </a:lnTo>
                  <a:lnTo>
                    <a:pt x="263" y="90"/>
                  </a:lnTo>
                  <a:lnTo>
                    <a:pt x="267" y="72"/>
                  </a:lnTo>
                  <a:lnTo>
                    <a:pt x="272" y="40"/>
                  </a:lnTo>
                  <a:lnTo>
                    <a:pt x="281" y="27"/>
                  </a:lnTo>
                  <a:lnTo>
                    <a:pt x="285" y="13"/>
                  </a:lnTo>
                  <a:lnTo>
                    <a:pt x="294" y="18"/>
                  </a:lnTo>
                  <a:lnTo>
                    <a:pt x="299" y="18"/>
                  </a:lnTo>
                  <a:lnTo>
                    <a:pt x="304" y="31"/>
                  </a:lnTo>
                  <a:lnTo>
                    <a:pt x="313" y="22"/>
                  </a:lnTo>
                  <a:lnTo>
                    <a:pt x="317" y="0"/>
                  </a:lnTo>
                  <a:lnTo>
                    <a:pt x="322" y="9"/>
                  </a:lnTo>
                  <a:lnTo>
                    <a:pt x="331" y="13"/>
                  </a:lnTo>
                  <a:lnTo>
                    <a:pt x="335" y="22"/>
                  </a:lnTo>
                  <a:lnTo>
                    <a:pt x="344" y="36"/>
                  </a:lnTo>
                  <a:lnTo>
                    <a:pt x="349" y="49"/>
                  </a:lnTo>
                  <a:lnTo>
                    <a:pt x="353" y="59"/>
                  </a:lnTo>
                  <a:lnTo>
                    <a:pt x="362" y="36"/>
                  </a:lnTo>
                  <a:lnTo>
                    <a:pt x="367" y="63"/>
                  </a:lnTo>
                  <a:lnTo>
                    <a:pt x="372" y="81"/>
                  </a:lnTo>
                  <a:lnTo>
                    <a:pt x="381" y="122"/>
                  </a:lnTo>
                  <a:lnTo>
                    <a:pt x="385" y="190"/>
                  </a:lnTo>
                  <a:lnTo>
                    <a:pt x="394" y="240"/>
                  </a:lnTo>
                  <a:lnTo>
                    <a:pt x="399" y="272"/>
                  </a:lnTo>
                  <a:lnTo>
                    <a:pt x="403" y="285"/>
                  </a:lnTo>
                  <a:lnTo>
                    <a:pt x="412" y="331"/>
                  </a:lnTo>
                  <a:lnTo>
                    <a:pt x="417" y="367"/>
                  </a:lnTo>
                  <a:lnTo>
                    <a:pt x="421" y="394"/>
                  </a:lnTo>
                  <a:lnTo>
                    <a:pt x="431" y="417"/>
                  </a:lnTo>
                  <a:lnTo>
                    <a:pt x="435" y="444"/>
                  </a:lnTo>
                  <a:lnTo>
                    <a:pt x="444" y="476"/>
                  </a:lnTo>
                  <a:lnTo>
                    <a:pt x="449" y="498"/>
                  </a:lnTo>
                  <a:lnTo>
                    <a:pt x="453" y="512"/>
                  </a:lnTo>
                  <a:lnTo>
                    <a:pt x="462" y="521"/>
                  </a:lnTo>
                  <a:lnTo>
                    <a:pt x="467" y="512"/>
                  </a:lnTo>
                  <a:lnTo>
                    <a:pt x="471" y="521"/>
                  </a:lnTo>
                  <a:lnTo>
                    <a:pt x="480" y="521"/>
                  </a:lnTo>
                  <a:lnTo>
                    <a:pt x="485" y="512"/>
                  </a:lnTo>
                  <a:lnTo>
                    <a:pt x="494" y="508"/>
                  </a:lnTo>
                  <a:lnTo>
                    <a:pt x="499" y="517"/>
                  </a:lnTo>
                  <a:lnTo>
                    <a:pt x="503" y="535"/>
                  </a:lnTo>
                  <a:lnTo>
                    <a:pt x="512" y="535"/>
                  </a:lnTo>
                  <a:lnTo>
                    <a:pt x="517" y="526"/>
                  </a:lnTo>
                  <a:lnTo>
                    <a:pt x="526" y="517"/>
                  </a:lnTo>
                  <a:lnTo>
                    <a:pt x="530" y="517"/>
                  </a:lnTo>
                  <a:lnTo>
                    <a:pt x="535" y="526"/>
                  </a:lnTo>
                  <a:lnTo>
                    <a:pt x="544" y="539"/>
                  </a:lnTo>
                  <a:lnTo>
                    <a:pt x="548" y="553"/>
                  </a:lnTo>
                  <a:lnTo>
                    <a:pt x="553" y="557"/>
                  </a:lnTo>
                  <a:lnTo>
                    <a:pt x="562" y="562"/>
                  </a:lnTo>
                  <a:lnTo>
                    <a:pt x="567" y="557"/>
                  </a:lnTo>
                  <a:lnTo>
                    <a:pt x="576" y="557"/>
                  </a:lnTo>
                  <a:lnTo>
                    <a:pt x="580" y="567"/>
                  </a:lnTo>
                  <a:lnTo>
                    <a:pt x="585" y="548"/>
                  </a:lnTo>
                  <a:lnTo>
                    <a:pt x="594" y="530"/>
                  </a:lnTo>
                  <a:lnTo>
                    <a:pt x="598" y="517"/>
                  </a:lnTo>
                  <a:lnTo>
                    <a:pt x="603" y="526"/>
                  </a:lnTo>
                  <a:lnTo>
                    <a:pt x="612" y="544"/>
                  </a:lnTo>
                  <a:lnTo>
                    <a:pt x="616" y="562"/>
                  </a:lnTo>
                  <a:lnTo>
                    <a:pt x="626" y="571"/>
                  </a:lnTo>
                  <a:lnTo>
                    <a:pt x="630" y="580"/>
                  </a:lnTo>
                  <a:lnTo>
                    <a:pt x="635" y="580"/>
                  </a:lnTo>
                  <a:lnTo>
                    <a:pt x="644" y="576"/>
                  </a:lnTo>
                  <a:lnTo>
                    <a:pt x="648" y="576"/>
                  </a:lnTo>
                  <a:lnTo>
                    <a:pt x="653" y="580"/>
                  </a:lnTo>
                  <a:lnTo>
                    <a:pt x="662" y="580"/>
                  </a:lnTo>
                  <a:lnTo>
                    <a:pt x="666" y="562"/>
                  </a:lnTo>
                  <a:lnTo>
                    <a:pt x="675" y="557"/>
                  </a:lnTo>
                  <a:lnTo>
                    <a:pt x="680" y="562"/>
                  </a:lnTo>
                  <a:lnTo>
                    <a:pt x="684" y="557"/>
                  </a:lnTo>
                  <a:lnTo>
                    <a:pt x="694" y="557"/>
                  </a:lnTo>
                  <a:lnTo>
                    <a:pt x="698" y="571"/>
                  </a:lnTo>
                  <a:lnTo>
                    <a:pt x="703" y="576"/>
                  </a:lnTo>
                  <a:lnTo>
                    <a:pt x="712" y="576"/>
                  </a:lnTo>
                  <a:lnTo>
                    <a:pt x="716" y="576"/>
                  </a:lnTo>
                  <a:lnTo>
                    <a:pt x="725" y="589"/>
                  </a:lnTo>
                  <a:lnTo>
                    <a:pt x="730" y="594"/>
                  </a:lnTo>
                  <a:lnTo>
                    <a:pt x="734" y="594"/>
                  </a:lnTo>
                  <a:lnTo>
                    <a:pt x="743" y="585"/>
                  </a:lnTo>
                  <a:lnTo>
                    <a:pt x="748" y="567"/>
                  </a:lnTo>
                  <a:lnTo>
                    <a:pt x="753" y="562"/>
                  </a:lnTo>
                  <a:lnTo>
                    <a:pt x="762" y="557"/>
                  </a:lnTo>
                  <a:lnTo>
                    <a:pt x="766" y="553"/>
                  </a:lnTo>
                  <a:lnTo>
                    <a:pt x="775" y="562"/>
                  </a:lnTo>
                  <a:lnTo>
                    <a:pt x="780" y="567"/>
                  </a:lnTo>
                  <a:lnTo>
                    <a:pt x="784" y="567"/>
                  </a:lnTo>
                  <a:lnTo>
                    <a:pt x="793" y="562"/>
                  </a:lnTo>
                </a:path>
              </a:pathLst>
            </a:custGeom>
            <a:noFill/>
            <a:ln w="31750">
              <a:solidFill>
                <a:srgbClr val="0505CB"/>
              </a:solidFill>
              <a:round/>
              <a:headEnd/>
              <a:tailEnd/>
            </a:ln>
          </p:spPr>
          <p:txBody>
            <a:bodyPr/>
            <a:lstStyle/>
            <a:p>
              <a:endParaRPr lang="en-US"/>
            </a:p>
          </p:txBody>
        </p:sp>
      </p:grpSp>
      <p:cxnSp>
        <p:nvCxnSpPr>
          <p:cNvPr id="60" name="Straight Arrow Connector 59"/>
          <p:cNvCxnSpPr/>
          <p:nvPr/>
        </p:nvCxnSpPr>
        <p:spPr>
          <a:xfrm>
            <a:off x="2971800" y="3097768"/>
            <a:ext cx="2743200" cy="15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5765800" y="2907268"/>
            <a:ext cx="649537" cy="369332"/>
          </a:xfrm>
          <a:prstGeom prst="rect">
            <a:avLst/>
          </a:prstGeom>
          <a:noFill/>
        </p:spPr>
        <p:txBody>
          <a:bodyPr wrap="none" rtlCol="0">
            <a:spAutoFit/>
          </a:bodyPr>
          <a:lstStyle/>
          <a:p>
            <a:r>
              <a:rPr lang="en-US" dirty="0" smtClean="0"/>
              <a:t>Time</a:t>
            </a:r>
            <a:endParaRPr lang="en-US" dirty="0"/>
          </a:p>
        </p:txBody>
      </p:sp>
      <p:grpSp>
        <p:nvGrpSpPr>
          <p:cNvPr id="1217" name="Group 1216"/>
          <p:cNvGrpSpPr/>
          <p:nvPr/>
        </p:nvGrpSpPr>
        <p:grpSpPr>
          <a:xfrm>
            <a:off x="1371600" y="4114800"/>
            <a:ext cx="7161160" cy="2579132"/>
            <a:chOff x="1371600" y="4114800"/>
            <a:chExt cx="7161160" cy="2579132"/>
          </a:xfrm>
        </p:grpSpPr>
        <p:sp>
          <p:nvSpPr>
            <p:cNvPr id="1213" name="Text Box 13"/>
            <p:cNvSpPr txBox="1">
              <a:spLocks noChangeArrowheads="1"/>
            </p:cNvSpPr>
            <p:nvPr/>
          </p:nvSpPr>
          <p:spPr bwMode="auto">
            <a:xfrm>
              <a:off x="4953000" y="4114800"/>
              <a:ext cx="260438" cy="266740"/>
            </a:xfrm>
            <a:prstGeom prst="rect">
              <a:avLst/>
            </a:prstGeom>
            <a:noFill/>
            <a:ln w="9525">
              <a:noFill/>
              <a:miter lim="800000"/>
              <a:headEnd/>
              <a:tailEnd/>
            </a:ln>
            <a:effectLst/>
          </p:spPr>
          <p:txBody>
            <a:bodyPr wrap="none">
              <a:spAutoFit/>
            </a:bodyPr>
            <a:lstStyle/>
            <a:p>
              <a:pPr algn="l" eaLnBrk="1" hangingPunct="1"/>
              <a:r>
                <a:rPr lang="en-US" sz="2000" dirty="0">
                  <a:latin typeface="Times New Roman" pitchFamily="18" charset="0"/>
                  <a:cs typeface="Times New Roman" pitchFamily="18" charset="0"/>
                </a:rPr>
                <a:t>C</a:t>
              </a:r>
            </a:p>
          </p:txBody>
        </p:sp>
        <p:sp>
          <p:nvSpPr>
            <p:cNvPr id="44" name="Freeform 6"/>
            <p:cNvSpPr>
              <a:spLocks/>
            </p:cNvSpPr>
            <p:nvPr/>
          </p:nvSpPr>
          <p:spPr bwMode="auto">
            <a:xfrm rot="16200000">
              <a:off x="3547668" y="5770120"/>
              <a:ext cx="563305" cy="287571"/>
            </a:xfrm>
            <a:custGeom>
              <a:avLst/>
              <a:gdLst/>
              <a:ahLst/>
              <a:cxnLst>
                <a:cxn ang="0">
                  <a:pos x="30" y="1830"/>
                </a:cxn>
                <a:cxn ang="0">
                  <a:pos x="75" y="1560"/>
                </a:cxn>
                <a:cxn ang="0">
                  <a:pos x="120" y="1290"/>
                </a:cxn>
                <a:cxn ang="0">
                  <a:pos x="180" y="1050"/>
                </a:cxn>
                <a:cxn ang="0">
                  <a:pos x="225" y="810"/>
                </a:cxn>
                <a:cxn ang="0">
                  <a:pos x="270" y="615"/>
                </a:cxn>
                <a:cxn ang="0">
                  <a:pos x="315" y="420"/>
                </a:cxn>
                <a:cxn ang="0">
                  <a:pos x="375" y="270"/>
                </a:cxn>
                <a:cxn ang="0">
                  <a:pos x="420" y="150"/>
                </a:cxn>
                <a:cxn ang="0">
                  <a:pos x="465" y="75"/>
                </a:cxn>
                <a:cxn ang="0">
                  <a:pos x="510" y="15"/>
                </a:cxn>
                <a:cxn ang="0">
                  <a:pos x="570" y="0"/>
                </a:cxn>
                <a:cxn ang="0">
                  <a:pos x="615" y="30"/>
                </a:cxn>
                <a:cxn ang="0">
                  <a:pos x="660" y="90"/>
                </a:cxn>
                <a:cxn ang="0">
                  <a:pos x="705" y="180"/>
                </a:cxn>
                <a:cxn ang="0">
                  <a:pos x="765" y="285"/>
                </a:cxn>
                <a:cxn ang="0">
                  <a:pos x="810" y="435"/>
                </a:cxn>
                <a:cxn ang="0">
                  <a:pos x="855" y="615"/>
                </a:cxn>
                <a:cxn ang="0">
                  <a:pos x="900" y="795"/>
                </a:cxn>
                <a:cxn ang="0">
                  <a:pos x="960" y="1005"/>
                </a:cxn>
                <a:cxn ang="0">
                  <a:pos x="1005" y="1215"/>
                </a:cxn>
                <a:cxn ang="0">
                  <a:pos x="1050" y="1440"/>
                </a:cxn>
                <a:cxn ang="0">
                  <a:pos x="1095" y="1665"/>
                </a:cxn>
                <a:cxn ang="0">
                  <a:pos x="1155" y="1875"/>
                </a:cxn>
                <a:cxn ang="0">
                  <a:pos x="1200" y="2085"/>
                </a:cxn>
                <a:cxn ang="0">
                  <a:pos x="1245" y="2280"/>
                </a:cxn>
                <a:cxn ang="0">
                  <a:pos x="1290" y="2460"/>
                </a:cxn>
                <a:cxn ang="0">
                  <a:pos x="1350" y="2610"/>
                </a:cxn>
                <a:cxn ang="0">
                  <a:pos x="1395" y="2745"/>
                </a:cxn>
                <a:cxn ang="0">
                  <a:pos x="1440" y="2850"/>
                </a:cxn>
                <a:cxn ang="0">
                  <a:pos x="1485" y="2926"/>
                </a:cxn>
                <a:cxn ang="0">
                  <a:pos x="1545" y="2971"/>
                </a:cxn>
                <a:cxn ang="0">
                  <a:pos x="1590" y="2986"/>
                </a:cxn>
                <a:cxn ang="0">
                  <a:pos x="1635" y="2971"/>
                </a:cxn>
                <a:cxn ang="0">
                  <a:pos x="1680" y="2926"/>
                </a:cxn>
                <a:cxn ang="0">
                  <a:pos x="1740" y="2866"/>
                </a:cxn>
                <a:cxn ang="0">
                  <a:pos x="1785" y="2760"/>
                </a:cxn>
                <a:cxn ang="0">
                  <a:pos x="1830" y="2655"/>
                </a:cxn>
                <a:cxn ang="0">
                  <a:pos x="1875" y="2520"/>
                </a:cxn>
                <a:cxn ang="0">
                  <a:pos x="1935" y="2370"/>
                </a:cxn>
                <a:cxn ang="0">
                  <a:pos x="1980" y="2205"/>
                </a:cxn>
                <a:cxn ang="0">
                  <a:pos x="2025" y="2055"/>
                </a:cxn>
              </a:cxnLst>
              <a:rect l="0" t="0" r="r" b="b"/>
              <a:pathLst>
                <a:path w="2055" h="2986">
                  <a:moveTo>
                    <a:pt x="0" y="2010"/>
                  </a:moveTo>
                  <a:lnTo>
                    <a:pt x="15" y="1920"/>
                  </a:lnTo>
                  <a:lnTo>
                    <a:pt x="30" y="1830"/>
                  </a:lnTo>
                  <a:lnTo>
                    <a:pt x="45" y="1740"/>
                  </a:lnTo>
                  <a:lnTo>
                    <a:pt x="60" y="1650"/>
                  </a:lnTo>
                  <a:lnTo>
                    <a:pt x="75" y="1560"/>
                  </a:lnTo>
                  <a:lnTo>
                    <a:pt x="90" y="1470"/>
                  </a:lnTo>
                  <a:lnTo>
                    <a:pt x="105" y="1380"/>
                  </a:lnTo>
                  <a:lnTo>
                    <a:pt x="120" y="1290"/>
                  </a:lnTo>
                  <a:lnTo>
                    <a:pt x="135" y="1215"/>
                  </a:lnTo>
                  <a:lnTo>
                    <a:pt x="150" y="1125"/>
                  </a:lnTo>
                  <a:lnTo>
                    <a:pt x="180" y="1050"/>
                  </a:lnTo>
                  <a:lnTo>
                    <a:pt x="195" y="960"/>
                  </a:lnTo>
                  <a:lnTo>
                    <a:pt x="210" y="885"/>
                  </a:lnTo>
                  <a:lnTo>
                    <a:pt x="225" y="810"/>
                  </a:lnTo>
                  <a:lnTo>
                    <a:pt x="240" y="750"/>
                  </a:lnTo>
                  <a:lnTo>
                    <a:pt x="255" y="675"/>
                  </a:lnTo>
                  <a:lnTo>
                    <a:pt x="270" y="615"/>
                  </a:lnTo>
                  <a:lnTo>
                    <a:pt x="285" y="540"/>
                  </a:lnTo>
                  <a:lnTo>
                    <a:pt x="300" y="480"/>
                  </a:lnTo>
                  <a:lnTo>
                    <a:pt x="315" y="420"/>
                  </a:lnTo>
                  <a:lnTo>
                    <a:pt x="330" y="375"/>
                  </a:lnTo>
                  <a:lnTo>
                    <a:pt x="345" y="315"/>
                  </a:lnTo>
                  <a:lnTo>
                    <a:pt x="375" y="270"/>
                  </a:lnTo>
                  <a:lnTo>
                    <a:pt x="390" y="225"/>
                  </a:lnTo>
                  <a:lnTo>
                    <a:pt x="405" y="195"/>
                  </a:lnTo>
                  <a:lnTo>
                    <a:pt x="420" y="150"/>
                  </a:lnTo>
                  <a:lnTo>
                    <a:pt x="435" y="120"/>
                  </a:lnTo>
                  <a:lnTo>
                    <a:pt x="450" y="90"/>
                  </a:lnTo>
                  <a:lnTo>
                    <a:pt x="465" y="75"/>
                  </a:lnTo>
                  <a:lnTo>
                    <a:pt x="480" y="45"/>
                  </a:lnTo>
                  <a:lnTo>
                    <a:pt x="495" y="30"/>
                  </a:lnTo>
                  <a:lnTo>
                    <a:pt x="510" y="15"/>
                  </a:lnTo>
                  <a:lnTo>
                    <a:pt x="525" y="15"/>
                  </a:lnTo>
                  <a:lnTo>
                    <a:pt x="540" y="0"/>
                  </a:lnTo>
                  <a:lnTo>
                    <a:pt x="570" y="0"/>
                  </a:lnTo>
                  <a:lnTo>
                    <a:pt x="585" y="15"/>
                  </a:lnTo>
                  <a:lnTo>
                    <a:pt x="600" y="15"/>
                  </a:lnTo>
                  <a:lnTo>
                    <a:pt x="615" y="30"/>
                  </a:lnTo>
                  <a:lnTo>
                    <a:pt x="630" y="45"/>
                  </a:lnTo>
                  <a:lnTo>
                    <a:pt x="645" y="60"/>
                  </a:lnTo>
                  <a:lnTo>
                    <a:pt x="660" y="90"/>
                  </a:lnTo>
                  <a:lnTo>
                    <a:pt x="675" y="105"/>
                  </a:lnTo>
                  <a:lnTo>
                    <a:pt x="690" y="135"/>
                  </a:lnTo>
                  <a:lnTo>
                    <a:pt x="705" y="180"/>
                  </a:lnTo>
                  <a:lnTo>
                    <a:pt x="720" y="210"/>
                  </a:lnTo>
                  <a:lnTo>
                    <a:pt x="735" y="255"/>
                  </a:lnTo>
                  <a:lnTo>
                    <a:pt x="765" y="285"/>
                  </a:lnTo>
                  <a:lnTo>
                    <a:pt x="780" y="345"/>
                  </a:lnTo>
                  <a:lnTo>
                    <a:pt x="795" y="390"/>
                  </a:lnTo>
                  <a:lnTo>
                    <a:pt x="810" y="435"/>
                  </a:lnTo>
                  <a:lnTo>
                    <a:pt x="825" y="495"/>
                  </a:lnTo>
                  <a:lnTo>
                    <a:pt x="840" y="555"/>
                  </a:lnTo>
                  <a:lnTo>
                    <a:pt x="855" y="615"/>
                  </a:lnTo>
                  <a:lnTo>
                    <a:pt x="870" y="675"/>
                  </a:lnTo>
                  <a:lnTo>
                    <a:pt x="885" y="735"/>
                  </a:lnTo>
                  <a:lnTo>
                    <a:pt x="900" y="795"/>
                  </a:lnTo>
                  <a:lnTo>
                    <a:pt x="915" y="870"/>
                  </a:lnTo>
                  <a:lnTo>
                    <a:pt x="945" y="930"/>
                  </a:lnTo>
                  <a:lnTo>
                    <a:pt x="960" y="1005"/>
                  </a:lnTo>
                  <a:lnTo>
                    <a:pt x="975" y="1080"/>
                  </a:lnTo>
                  <a:lnTo>
                    <a:pt x="990" y="1140"/>
                  </a:lnTo>
                  <a:lnTo>
                    <a:pt x="1005" y="1215"/>
                  </a:lnTo>
                  <a:lnTo>
                    <a:pt x="1020" y="1290"/>
                  </a:lnTo>
                  <a:lnTo>
                    <a:pt x="1035" y="1365"/>
                  </a:lnTo>
                  <a:lnTo>
                    <a:pt x="1050" y="1440"/>
                  </a:lnTo>
                  <a:lnTo>
                    <a:pt x="1065" y="1515"/>
                  </a:lnTo>
                  <a:lnTo>
                    <a:pt x="1080" y="1590"/>
                  </a:lnTo>
                  <a:lnTo>
                    <a:pt x="1095" y="1665"/>
                  </a:lnTo>
                  <a:lnTo>
                    <a:pt x="1110" y="1725"/>
                  </a:lnTo>
                  <a:lnTo>
                    <a:pt x="1140" y="1800"/>
                  </a:lnTo>
                  <a:lnTo>
                    <a:pt x="1155" y="1875"/>
                  </a:lnTo>
                  <a:lnTo>
                    <a:pt x="1170" y="1950"/>
                  </a:lnTo>
                  <a:lnTo>
                    <a:pt x="1185" y="2010"/>
                  </a:lnTo>
                  <a:lnTo>
                    <a:pt x="1200" y="2085"/>
                  </a:lnTo>
                  <a:lnTo>
                    <a:pt x="1215" y="2145"/>
                  </a:lnTo>
                  <a:lnTo>
                    <a:pt x="1230" y="2220"/>
                  </a:lnTo>
                  <a:lnTo>
                    <a:pt x="1245" y="2280"/>
                  </a:lnTo>
                  <a:lnTo>
                    <a:pt x="1260" y="2340"/>
                  </a:lnTo>
                  <a:lnTo>
                    <a:pt x="1275" y="2400"/>
                  </a:lnTo>
                  <a:lnTo>
                    <a:pt x="1290" y="2460"/>
                  </a:lnTo>
                  <a:lnTo>
                    <a:pt x="1305" y="2505"/>
                  </a:lnTo>
                  <a:lnTo>
                    <a:pt x="1335" y="2565"/>
                  </a:lnTo>
                  <a:lnTo>
                    <a:pt x="1350" y="2610"/>
                  </a:lnTo>
                  <a:lnTo>
                    <a:pt x="1365" y="2655"/>
                  </a:lnTo>
                  <a:lnTo>
                    <a:pt x="1380" y="2700"/>
                  </a:lnTo>
                  <a:lnTo>
                    <a:pt x="1395" y="2745"/>
                  </a:lnTo>
                  <a:lnTo>
                    <a:pt x="1410" y="2775"/>
                  </a:lnTo>
                  <a:lnTo>
                    <a:pt x="1425" y="2820"/>
                  </a:lnTo>
                  <a:lnTo>
                    <a:pt x="1440" y="2850"/>
                  </a:lnTo>
                  <a:lnTo>
                    <a:pt x="1455" y="2881"/>
                  </a:lnTo>
                  <a:lnTo>
                    <a:pt x="1470" y="2896"/>
                  </a:lnTo>
                  <a:lnTo>
                    <a:pt x="1485" y="2926"/>
                  </a:lnTo>
                  <a:lnTo>
                    <a:pt x="1500" y="2941"/>
                  </a:lnTo>
                  <a:lnTo>
                    <a:pt x="1530" y="2956"/>
                  </a:lnTo>
                  <a:lnTo>
                    <a:pt x="1545" y="2971"/>
                  </a:lnTo>
                  <a:lnTo>
                    <a:pt x="1560" y="2971"/>
                  </a:lnTo>
                  <a:lnTo>
                    <a:pt x="1575" y="2986"/>
                  </a:lnTo>
                  <a:lnTo>
                    <a:pt x="1590" y="2986"/>
                  </a:lnTo>
                  <a:lnTo>
                    <a:pt x="1605" y="2986"/>
                  </a:lnTo>
                  <a:lnTo>
                    <a:pt x="1620" y="2986"/>
                  </a:lnTo>
                  <a:lnTo>
                    <a:pt x="1635" y="2971"/>
                  </a:lnTo>
                  <a:lnTo>
                    <a:pt x="1650" y="2956"/>
                  </a:lnTo>
                  <a:lnTo>
                    <a:pt x="1665" y="2941"/>
                  </a:lnTo>
                  <a:lnTo>
                    <a:pt x="1680" y="2926"/>
                  </a:lnTo>
                  <a:lnTo>
                    <a:pt x="1710" y="2911"/>
                  </a:lnTo>
                  <a:lnTo>
                    <a:pt x="1725" y="2881"/>
                  </a:lnTo>
                  <a:lnTo>
                    <a:pt x="1740" y="2866"/>
                  </a:lnTo>
                  <a:lnTo>
                    <a:pt x="1755" y="2835"/>
                  </a:lnTo>
                  <a:lnTo>
                    <a:pt x="1770" y="2805"/>
                  </a:lnTo>
                  <a:lnTo>
                    <a:pt x="1785" y="2760"/>
                  </a:lnTo>
                  <a:lnTo>
                    <a:pt x="1800" y="2730"/>
                  </a:lnTo>
                  <a:lnTo>
                    <a:pt x="1815" y="2685"/>
                  </a:lnTo>
                  <a:lnTo>
                    <a:pt x="1830" y="2655"/>
                  </a:lnTo>
                  <a:lnTo>
                    <a:pt x="1845" y="2610"/>
                  </a:lnTo>
                  <a:lnTo>
                    <a:pt x="1860" y="2565"/>
                  </a:lnTo>
                  <a:lnTo>
                    <a:pt x="1875" y="2520"/>
                  </a:lnTo>
                  <a:lnTo>
                    <a:pt x="1905" y="2475"/>
                  </a:lnTo>
                  <a:lnTo>
                    <a:pt x="1920" y="2415"/>
                  </a:lnTo>
                  <a:lnTo>
                    <a:pt x="1935" y="2370"/>
                  </a:lnTo>
                  <a:lnTo>
                    <a:pt x="1950" y="2310"/>
                  </a:lnTo>
                  <a:lnTo>
                    <a:pt x="1965" y="2265"/>
                  </a:lnTo>
                  <a:lnTo>
                    <a:pt x="1980" y="2205"/>
                  </a:lnTo>
                  <a:lnTo>
                    <a:pt x="1995" y="2160"/>
                  </a:lnTo>
                  <a:lnTo>
                    <a:pt x="2010" y="2100"/>
                  </a:lnTo>
                  <a:lnTo>
                    <a:pt x="2025" y="2055"/>
                  </a:lnTo>
                  <a:lnTo>
                    <a:pt x="2040" y="1995"/>
                  </a:lnTo>
                  <a:lnTo>
                    <a:pt x="2055" y="1935"/>
                  </a:lnTo>
                </a:path>
              </a:pathLst>
            </a:custGeom>
            <a:noFill/>
            <a:ln w="12700" cap="flat">
              <a:solidFill>
                <a:srgbClr val="FF0000"/>
              </a:solidFill>
              <a:prstDash val="solid"/>
              <a:round/>
              <a:headEnd/>
              <a:tailEnd/>
            </a:ln>
          </p:spPr>
          <p:txBody>
            <a:bodyPr/>
            <a:lstStyle/>
            <a:p>
              <a:endParaRPr lang="en-US" sz="800">
                <a:latin typeface="Times New Roman" pitchFamily="18" charset="0"/>
                <a:cs typeface="Times New Roman" pitchFamily="18" charset="0"/>
              </a:endParaRPr>
            </a:p>
          </p:txBody>
        </p:sp>
        <p:sp>
          <p:nvSpPr>
            <p:cNvPr id="59" name="Freeform 7"/>
            <p:cNvSpPr>
              <a:spLocks/>
            </p:cNvSpPr>
            <p:nvPr/>
          </p:nvSpPr>
          <p:spPr bwMode="auto">
            <a:xfrm rot="16200000">
              <a:off x="3645152" y="5204621"/>
              <a:ext cx="567692" cy="287571"/>
            </a:xfrm>
            <a:custGeom>
              <a:avLst/>
              <a:gdLst/>
              <a:ahLst/>
              <a:cxnLst>
                <a:cxn ang="0">
                  <a:pos x="45" y="795"/>
                </a:cxn>
                <a:cxn ang="0">
                  <a:pos x="90" y="630"/>
                </a:cxn>
                <a:cxn ang="0">
                  <a:pos x="135" y="480"/>
                </a:cxn>
                <a:cxn ang="0">
                  <a:pos x="180" y="345"/>
                </a:cxn>
                <a:cxn ang="0">
                  <a:pos x="240" y="240"/>
                </a:cxn>
                <a:cxn ang="0">
                  <a:pos x="285" y="135"/>
                </a:cxn>
                <a:cxn ang="0">
                  <a:pos x="330" y="60"/>
                </a:cxn>
                <a:cxn ang="0">
                  <a:pos x="375" y="15"/>
                </a:cxn>
                <a:cxn ang="0">
                  <a:pos x="435" y="0"/>
                </a:cxn>
                <a:cxn ang="0">
                  <a:pos x="480" y="15"/>
                </a:cxn>
                <a:cxn ang="0">
                  <a:pos x="525" y="60"/>
                </a:cxn>
                <a:cxn ang="0">
                  <a:pos x="570" y="135"/>
                </a:cxn>
                <a:cxn ang="0">
                  <a:pos x="630" y="240"/>
                </a:cxn>
                <a:cxn ang="0">
                  <a:pos x="675" y="360"/>
                </a:cxn>
                <a:cxn ang="0">
                  <a:pos x="720" y="510"/>
                </a:cxn>
                <a:cxn ang="0">
                  <a:pos x="765" y="690"/>
                </a:cxn>
                <a:cxn ang="0">
                  <a:pos x="826" y="885"/>
                </a:cxn>
                <a:cxn ang="0">
                  <a:pos x="871" y="1095"/>
                </a:cxn>
                <a:cxn ang="0">
                  <a:pos x="916" y="1305"/>
                </a:cxn>
                <a:cxn ang="0">
                  <a:pos x="961" y="1530"/>
                </a:cxn>
                <a:cxn ang="0">
                  <a:pos x="1021" y="1740"/>
                </a:cxn>
                <a:cxn ang="0">
                  <a:pos x="1066" y="1966"/>
                </a:cxn>
                <a:cxn ang="0">
                  <a:pos x="1111" y="2176"/>
                </a:cxn>
                <a:cxn ang="0">
                  <a:pos x="1156" y="2356"/>
                </a:cxn>
                <a:cxn ang="0">
                  <a:pos x="1216" y="2536"/>
                </a:cxn>
                <a:cxn ang="0">
                  <a:pos x="1261" y="2686"/>
                </a:cxn>
                <a:cxn ang="0">
                  <a:pos x="1306" y="2806"/>
                </a:cxn>
                <a:cxn ang="0">
                  <a:pos x="1351" y="2896"/>
                </a:cxn>
                <a:cxn ang="0">
                  <a:pos x="1411" y="2956"/>
                </a:cxn>
                <a:cxn ang="0">
                  <a:pos x="1456" y="2986"/>
                </a:cxn>
                <a:cxn ang="0">
                  <a:pos x="1501" y="2971"/>
                </a:cxn>
                <a:cxn ang="0">
                  <a:pos x="1546" y="2926"/>
                </a:cxn>
                <a:cxn ang="0">
                  <a:pos x="1606" y="2851"/>
                </a:cxn>
                <a:cxn ang="0">
                  <a:pos x="1651" y="2731"/>
                </a:cxn>
                <a:cxn ang="0">
                  <a:pos x="1696" y="2581"/>
                </a:cxn>
                <a:cxn ang="0">
                  <a:pos x="1741" y="2401"/>
                </a:cxn>
                <a:cxn ang="0">
                  <a:pos x="1801" y="2191"/>
                </a:cxn>
                <a:cxn ang="0">
                  <a:pos x="1846" y="1966"/>
                </a:cxn>
                <a:cxn ang="0">
                  <a:pos x="1891" y="1725"/>
                </a:cxn>
                <a:cxn ang="0">
                  <a:pos x="1936" y="1455"/>
                </a:cxn>
                <a:cxn ang="0">
                  <a:pos x="1996" y="1185"/>
                </a:cxn>
                <a:cxn ang="0">
                  <a:pos x="2041" y="915"/>
                </a:cxn>
              </a:cxnLst>
              <a:rect l="0" t="0" r="r" b="b"/>
              <a:pathLst>
                <a:path w="2071" h="2986">
                  <a:moveTo>
                    <a:pt x="0" y="900"/>
                  </a:moveTo>
                  <a:lnTo>
                    <a:pt x="15" y="855"/>
                  </a:lnTo>
                  <a:lnTo>
                    <a:pt x="45" y="795"/>
                  </a:lnTo>
                  <a:lnTo>
                    <a:pt x="60" y="735"/>
                  </a:lnTo>
                  <a:lnTo>
                    <a:pt x="75" y="690"/>
                  </a:lnTo>
                  <a:lnTo>
                    <a:pt x="90" y="630"/>
                  </a:lnTo>
                  <a:lnTo>
                    <a:pt x="105" y="585"/>
                  </a:lnTo>
                  <a:lnTo>
                    <a:pt x="120" y="540"/>
                  </a:lnTo>
                  <a:lnTo>
                    <a:pt x="135" y="480"/>
                  </a:lnTo>
                  <a:lnTo>
                    <a:pt x="150" y="435"/>
                  </a:lnTo>
                  <a:lnTo>
                    <a:pt x="165" y="390"/>
                  </a:lnTo>
                  <a:lnTo>
                    <a:pt x="180" y="345"/>
                  </a:lnTo>
                  <a:lnTo>
                    <a:pt x="195" y="315"/>
                  </a:lnTo>
                  <a:lnTo>
                    <a:pt x="210" y="270"/>
                  </a:lnTo>
                  <a:lnTo>
                    <a:pt x="240" y="240"/>
                  </a:lnTo>
                  <a:lnTo>
                    <a:pt x="255" y="195"/>
                  </a:lnTo>
                  <a:lnTo>
                    <a:pt x="270" y="165"/>
                  </a:lnTo>
                  <a:lnTo>
                    <a:pt x="285" y="135"/>
                  </a:lnTo>
                  <a:lnTo>
                    <a:pt x="300" y="105"/>
                  </a:lnTo>
                  <a:lnTo>
                    <a:pt x="315" y="90"/>
                  </a:lnTo>
                  <a:lnTo>
                    <a:pt x="330" y="60"/>
                  </a:lnTo>
                  <a:lnTo>
                    <a:pt x="345" y="45"/>
                  </a:lnTo>
                  <a:lnTo>
                    <a:pt x="360" y="30"/>
                  </a:lnTo>
                  <a:lnTo>
                    <a:pt x="375" y="15"/>
                  </a:lnTo>
                  <a:lnTo>
                    <a:pt x="390" y="15"/>
                  </a:lnTo>
                  <a:lnTo>
                    <a:pt x="420" y="0"/>
                  </a:lnTo>
                  <a:lnTo>
                    <a:pt x="435" y="0"/>
                  </a:lnTo>
                  <a:lnTo>
                    <a:pt x="450" y="0"/>
                  </a:lnTo>
                  <a:lnTo>
                    <a:pt x="465" y="15"/>
                  </a:lnTo>
                  <a:lnTo>
                    <a:pt x="480" y="15"/>
                  </a:lnTo>
                  <a:lnTo>
                    <a:pt x="495" y="30"/>
                  </a:lnTo>
                  <a:lnTo>
                    <a:pt x="510" y="45"/>
                  </a:lnTo>
                  <a:lnTo>
                    <a:pt x="525" y="60"/>
                  </a:lnTo>
                  <a:lnTo>
                    <a:pt x="540" y="75"/>
                  </a:lnTo>
                  <a:lnTo>
                    <a:pt x="555" y="105"/>
                  </a:lnTo>
                  <a:lnTo>
                    <a:pt x="570" y="135"/>
                  </a:lnTo>
                  <a:lnTo>
                    <a:pt x="585" y="165"/>
                  </a:lnTo>
                  <a:lnTo>
                    <a:pt x="615" y="195"/>
                  </a:lnTo>
                  <a:lnTo>
                    <a:pt x="630" y="240"/>
                  </a:lnTo>
                  <a:lnTo>
                    <a:pt x="645" y="270"/>
                  </a:lnTo>
                  <a:lnTo>
                    <a:pt x="660" y="315"/>
                  </a:lnTo>
                  <a:lnTo>
                    <a:pt x="675" y="360"/>
                  </a:lnTo>
                  <a:lnTo>
                    <a:pt x="690" y="405"/>
                  </a:lnTo>
                  <a:lnTo>
                    <a:pt x="705" y="465"/>
                  </a:lnTo>
                  <a:lnTo>
                    <a:pt x="720" y="510"/>
                  </a:lnTo>
                  <a:lnTo>
                    <a:pt x="735" y="570"/>
                  </a:lnTo>
                  <a:lnTo>
                    <a:pt x="750" y="630"/>
                  </a:lnTo>
                  <a:lnTo>
                    <a:pt x="765" y="690"/>
                  </a:lnTo>
                  <a:lnTo>
                    <a:pt x="781" y="750"/>
                  </a:lnTo>
                  <a:lnTo>
                    <a:pt x="811" y="810"/>
                  </a:lnTo>
                  <a:lnTo>
                    <a:pt x="826" y="885"/>
                  </a:lnTo>
                  <a:lnTo>
                    <a:pt x="841" y="945"/>
                  </a:lnTo>
                  <a:lnTo>
                    <a:pt x="856" y="1020"/>
                  </a:lnTo>
                  <a:lnTo>
                    <a:pt x="871" y="1095"/>
                  </a:lnTo>
                  <a:lnTo>
                    <a:pt x="886" y="1155"/>
                  </a:lnTo>
                  <a:lnTo>
                    <a:pt x="901" y="1230"/>
                  </a:lnTo>
                  <a:lnTo>
                    <a:pt x="916" y="1305"/>
                  </a:lnTo>
                  <a:lnTo>
                    <a:pt x="931" y="1380"/>
                  </a:lnTo>
                  <a:lnTo>
                    <a:pt x="946" y="1455"/>
                  </a:lnTo>
                  <a:lnTo>
                    <a:pt x="961" y="1530"/>
                  </a:lnTo>
                  <a:lnTo>
                    <a:pt x="976" y="1605"/>
                  </a:lnTo>
                  <a:lnTo>
                    <a:pt x="1006" y="1680"/>
                  </a:lnTo>
                  <a:lnTo>
                    <a:pt x="1021" y="1740"/>
                  </a:lnTo>
                  <a:lnTo>
                    <a:pt x="1036" y="1815"/>
                  </a:lnTo>
                  <a:lnTo>
                    <a:pt x="1051" y="1891"/>
                  </a:lnTo>
                  <a:lnTo>
                    <a:pt x="1066" y="1966"/>
                  </a:lnTo>
                  <a:lnTo>
                    <a:pt x="1081" y="2026"/>
                  </a:lnTo>
                  <a:lnTo>
                    <a:pt x="1096" y="2101"/>
                  </a:lnTo>
                  <a:lnTo>
                    <a:pt x="1111" y="2176"/>
                  </a:lnTo>
                  <a:lnTo>
                    <a:pt x="1126" y="2236"/>
                  </a:lnTo>
                  <a:lnTo>
                    <a:pt x="1141" y="2296"/>
                  </a:lnTo>
                  <a:lnTo>
                    <a:pt x="1156" y="2356"/>
                  </a:lnTo>
                  <a:lnTo>
                    <a:pt x="1186" y="2416"/>
                  </a:lnTo>
                  <a:lnTo>
                    <a:pt x="1201" y="2476"/>
                  </a:lnTo>
                  <a:lnTo>
                    <a:pt x="1216" y="2536"/>
                  </a:lnTo>
                  <a:lnTo>
                    <a:pt x="1231" y="2581"/>
                  </a:lnTo>
                  <a:lnTo>
                    <a:pt x="1246" y="2641"/>
                  </a:lnTo>
                  <a:lnTo>
                    <a:pt x="1261" y="2686"/>
                  </a:lnTo>
                  <a:lnTo>
                    <a:pt x="1276" y="2731"/>
                  </a:lnTo>
                  <a:lnTo>
                    <a:pt x="1291" y="2761"/>
                  </a:lnTo>
                  <a:lnTo>
                    <a:pt x="1306" y="2806"/>
                  </a:lnTo>
                  <a:lnTo>
                    <a:pt x="1321" y="2836"/>
                  </a:lnTo>
                  <a:lnTo>
                    <a:pt x="1336" y="2866"/>
                  </a:lnTo>
                  <a:lnTo>
                    <a:pt x="1351" y="2896"/>
                  </a:lnTo>
                  <a:lnTo>
                    <a:pt x="1381" y="2926"/>
                  </a:lnTo>
                  <a:lnTo>
                    <a:pt x="1396" y="2941"/>
                  </a:lnTo>
                  <a:lnTo>
                    <a:pt x="1411" y="2956"/>
                  </a:lnTo>
                  <a:lnTo>
                    <a:pt x="1426" y="2971"/>
                  </a:lnTo>
                  <a:lnTo>
                    <a:pt x="1441" y="2971"/>
                  </a:lnTo>
                  <a:lnTo>
                    <a:pt x="1456" y="2986"/>
                  </a:lnTo>
                  <a:lnTo>
                    <a:pt x="1471" y="2986"/>
                  </a:lnTo>
                  <a:lnTo>
                    <a:pt x="1486" y="2971"/>
                  </a:lnTo>
                  <a:lnTo>
                    <a:pt x="1501" y="2971"/>
                  </a:lnTo>
                  <a:lnTo>
                    <a:pt x="1516" y="2956"/>
                  </a:lnTo>
                  <a:lnTo>
                    <a:pt x="1531" y="2941"/>
                  </a:lnTo>
                  <a:lnTo>
                    <a:pt x="1546" y="2926"/>
                  </a:lnTo>
                  <a:lnTo>
                    <a:pt x="1576" y="2896"/>
                  </a:lnTo>
                  <a:lnTo>
                    <a:pt x="1591" y="2881"/>
                  </a:lnTo>
                  <a:lnTo>
                    <a:pt x="1606" y="2851"/>
                  </a:lnTo>
                  <a:lnTo>
                    <a:pt x="1621" y="2806"/>
                  </a:lnTo>
                  <a:lnTo>
                    <a:pt x="1636" y="2776"/>
                  </a:lnTo>
                  <a:lnTo>
                    <a:pt x="1651" y="2731"/>
                  </a:lnTo>
                  <a:lnTo>
                    <a:pt x="1666" y="2686"/>
                  </a:lnTo>
                  <a:lnTo>
                    <a:pt x="1681" y="2626"/>
                  </a:lnTo>
                  <a:lnTo>
                    <a:pt x="1696" y="2581"/>
                  </a:lnTo>
                  <a:lnTo>
                    <a:pt x="1711" y="2521"/>
                  </a:lnTo>
                  <a:lnTo>
                    <a:pt x="1726" y="2461"/>
                  </a:lnTo>
                  <a:lnTo>
                    <a:pt x="1741" y="2401"/>
                  </a:lnTo>
                  <a:lnTo>
                    <a:pt x="1771" y="2341"/>
                  </a:lnTo>
                  <a:lnTo>
                    <a:pt x="1786" y="2266"/>
                  </a:lnTo>
                  <a:lnTo>
                    <a:pt x="1801" y="2191"/>
                  </a:lnTo>
                  <a:lnTo>
                    <a:pt x="1816" y="2116"/>
                  </a:lnTo>
                  <a:lnTo>
                    <a:pt x="1831" y="2041"/>
                  </a:lnTo>
                  <a:lnTo>
                    <a:pt x="1846" y="1966"/>
                  </a:lnTo>
                  <a:lnTo>
                    <a:pt x="1861" y="1891"/>
                  </a:lnTo>
                  <a:lnTo>
                    <a:pt x="1876" y="1800"/>
                  </a:lnTo>
                  <a:lnTo>
                    <a:pt x="1891" y="1725"/>
                  </a:lnTo>
                  <a:lnTo>
                    <a:pt x="1906" y="1635"/>
                  </a:lnTo>
                  <a:lnTo>
                    <a:pt x="1921" y="1545"/>
                  </a:lnTo>
                  <a:lnTo>
                    <a:pt x="1936" y="1455"/>
                  </a:lnTo>
                  <a:lnTo>
                    <a:pt x="1966" y="1365"/>
                  </a:lnTo>
                  <a:lnTo>
                    <a:pt x="1981" y="1275"/>
                  </a:lnTo>
                  <a:lnTo>
                    <a:pt x="1996" y="1185"/>
                  </a:lnTo>
                  <a:lnTo>
                    <a:pt x="2011" y="1095"/>
                  </a:lnTo>
                  <a:lnTo>
                    <a:pt x="2026" y="1005"/>
                  </a:lnTo>
                  <a:lnTo>
                    <a:pt x="2041" y="915"/>
                  </a:lnTo>
                  <a:lnTo>
                    <a:pt x="2056" y="825"/>
                  </a:lnTo>
                  <a:lnTo>
                    <a:pt x="2071" y="735"/>
                  </a:lnTo>
                </a:path>
              </a:pathLst>
            </a:custGeom>
            <a:noFill/>
            <a:ln w="12700" cap="flat">
              <a:solidFill>
                <a:srgbClr val="FF0000"/>
              </a:solidFill>
              <a:prstDash val="solid"/>
              <a:round/>
              <a:headEnd/>
              <a:tailEnd/>
            </a:ln>
          </p:spPr>
          <p:txBody>
            <a:bodyPr/>
            <a:lstStyle/>
            <a:p>
              <a:endParaRPr lang="en-US" sz="800">
                <a:latin typeface="Times New Roman" pitchFamily="18" charset="0"/>
                <a:cs typeface="Times New Roman" pitchFamily="18" charset="0"/>
              </a:endParaRPr>
            </a:p>
          </p:txBody>
        </p:sp>
        <p:sp>
          <p:nvSpPr>
            <p:cNvPr id="62" name="Freeform 8"/>
            <p:cNvSpPr>
              <a:spLocks/>
            </p:cNvSpPr>
            <p:nvPr/>
          </p:nvSpPr>
          <p:spPr bwMode="auto">
            <a:xfrm rot="16200000">
              <a:off x="3615511" y="4706966"/>
              <a:ext cx="427619" cy="287571"/>
            </a:xfrm>
            <a:custGeom>
              <a:avLst/>
              <a:gdLst/>
              <a:ahLst/>
              <a:cxnLst>
                <a:cxn ang="0">
                  <a:pos x="15" y="1680"/>
                </a:cxn>
                <a:cxn ang="0">
                  <a:pos x="45" y="1500"/>
                </a:cxn>
                <a:cxn ang="0">
                  <a:pos x="90" y="1320"/>
                </a:cxn>
                <a:cxn ang="0">
                  <a:pos x="120" y="1155"/>
                </a:cxn>
                <a:cxn ang="0">
                  <a:pos x="150" y="990"/>
                </a:cxn>
                <a:cxn ang="0">
                  <a:pos x="180" y="840"/>
                </a:cxn>
                <a:cxn ang="0">
                  <a:pos x="210" y="690"/>
                </a:cxn>
                <a:cxn ang="0">
                  <a:pos x="240" y="570"/>
                </a:cxn>
                <a:cxn ang="0">
                  <a:pos x="285" y="450"/>
                </a:cxn>
                <a:cxn ang="0">
                  <a:pos x="315" y="345"/>
                </a:cxn>
                <a:cxn ang="0">
                  <a:pos x="345" y="240"/>
                </a:cxn>
                <a:cxn ang="0">
                  <a:pos x="375" y="165"/>
                </a:cxn>
                <a:cxn ang="0">
                  <a:pos x="405" y="105"/>
                </a:cxn>
                <a:cxn ang="0">
                  <a:pos x="435" y="60"/>
                </a:cxn>
                <a:cxn ang="0">
                  <a:pos x="480" y="30"/>
                </a:cxn>
                <a:cxn ang="0">
                  <a:pos x="510" y="15"/>
                </a:cxn>
                <a:cxn ang="0">
                  <a:pos x="540" y="15"/>
                </a:cxn>
                <a:cxn ang="0">
                  <a:pos x="570" y="30"/>
                </a:cxn>
                <a:cxn ang="0">
                  <a:pos x="600" y="60"/>
                </a:cxn>
                <a:cxn ang="0">
                  <a:pos x="630" y="105"/>
                </a:cxn>
                <a:cxn ang="0">
                  <a:pos x="675" y="165"/>
                </a:cxn>
                <a:cxn ang="0">
                  <a:pos x="705" y="240"/>
                </a:cxn>
                <a:cxn ang="0">
                  <a:pos x="735" y="330"/>
                </a:cxn>
                <a:cxn ang="0">
                  <a:pos x="765" y="420"/>
                </a:cxn>
                <a:cxn ang="0">
                  <a:pos x="795" y="525"/>
                </a:cxn>
                <a:cxn ang="0">
                  <a:pos x="840" y="645"/>
                </a:cxn>
                <a:cxn ang="0">
                  <a:pos x="870" y="780"/>
                </a:cxn>
                <a:cxn ang="0">
                  <a:pos x="900" y="915"/>
                </a:cxn>
                <a:cxn ang="0">
                  <a:pos x="930" y="1050"/>
                </a:cxn>
                <a:cxn ang="0">
                  <a:pos x="960" y="1200"/>
                </a:cxn>
                <a:cxn ang="0">
                  <a:pos x="990" y="1335"/>
                </a:cxn>
                <a:cxn ang="0">
                  <a:pos x="1035" y="1485"/>
                </a:cxn>
                <a:cxn ang="0">
                  <a:pos x="1065" y="1635"/>
                </a:cxn>
                <a:cxn ang="0">
                  <a:pos x="1095" y="1785"/>
                </a:cxn>
                <a:cxn ang="0">
                  <a:pos x="1125" y="1920"/>
                </a:cxn>
                <a:cxn ang="0">
                  <a:pos x="1155" y="2055"/>
                </a:cxn>
                <a:cxn ang="0">
                  <a:pos x="1185" y="2190"/>
                </a:cxn>
                <a:cxn ang="0">
                  <a:pos x="1230" y="2325"/>
                </a:cxn>
                <a:cxn ang="0">
                  <a:pos x="1260" y="2430"/>
                </a:cxn>
                <a:cxn ang="0">
                  <a:pos x="1290" y="2550"/>
                </a:cxn>
                <a:cxn ang="0">
                  <a:pos x="1320" y="2640"/>
                </a:cxn>
                <a:cxn ang="0">
                  <a:pos x="1350" y="2730"/>
                </a:cxn>
                <a:cxn ang="0">
                  <a:pos x="1380" y="2805"/>
                </a:cxn>
                <a:cxn ang="0">
                  <a:pos x="1425" y="2866"/>
                </a:cxn>
                <a:cxn ang="0">
                  <a:pos x="1455" y="2911"/>
                </a:cxn>
                <a:cxn ang="0">
                  <a:pos x="1485" y="2956"/>
                </a:cxn>
                <a:cxn ang="0">
                  <a:pos x="1515" y="2971"/>
                </a:cxn>
                <a:cxn ang="0">
                  <a:pos x="1545" y="2986"/>
                </a:cxn>
              </a:cxnLst>
              <a:rect l="0" t="0" r="r" b="b"/>
              <a:pathLst>
                <a:path w="1560" h="2986">
                  <a:moveTo>
                    <a:pt x="0" y="1770"/>
                  </a:moveTo>
                  <a:lnTo>
                    <a:pt x="15" y="1680"/>
                  </a:lnTo>
                  <a:lnTo>
                    <a:pt x="30" y="1590"/>
                  </a:lnTo>
                  <a:lnTo>
                    <a:pt x="45" y="1500"/>
                  </a:lnTo>
                  <a:lnTo>
                    <a:pt x="75" y="1410"/>
                  </a:lnTo>
                  <a:lnTo>
                    <a:pt x="90" y="1320"/>
                  </a:lnTo>
                  <a:lnTo>
                    <a:pt x="105" y="1245"/>
                  </a:lnTo>
                  <a:lnTo>
                    <a:pt x="120" y="1155"/>
                  </a:lnTo>
                  <a:lnTo>
                    <a:pt x="135" y="1065"/>
                  </a:lnTo>
                  <a:lnTo>
                    <a:pt x="150" y="990"/>
                  </a:lnTo>
                  <a:lnTo>
                    <a:pt x="165" y="915"/>
                  </a:lnTo>
                  <a:lnTo>
                    <a:pt x="180" y="840"/>
                  </a:lnTo>
                  <a:lnTo>
                    <a:pt x="195" y="765"/>
                  </a:lnTo>
                  <a:lnTo>
                    <a:pt x="210" y="690"/>
                  </a:lnTo>
                  <a:lnTo>
                    <a:pt x="225" y="630"/>
                  </a:lnTo>
                  <a:lnTo>
                    <a:pt x="240" y="570"/>
                  </a:lnTo>
                  <a:lnTo>
                    <a:pt x="270" y="510"/>
                  </a:lnTo>
                  <a:lnTo>
                    <a:pt x="285" y="450"/>
                  </a:lnTo>
                  <a:lnTo>
                    <a:pt x="300" y="390"/>
                  </a:lnTo>
                  <a:lnTo>
                    <a:pt x="315" y="345"/>
                  </a:lnTo>
                  <a:lnTo>
                    <a:pt x="330" y="285"/>
                  </a:lnTo>
                  <a:lnTo>
                    <a:pt x="345" y="240"/>
                  </a:lnTo>
                  <a:lnTo>
                    <a:pt x="360" y="210"/>
                  </a:lnTo>
                  <a:lnTo>
                    <a:pt x="375" y="165"/>
                  </a:lnTo>
                  <a:lnTo>
                    <a:pt x="390" y="135"/>
                  </a:lnTo>
                  <a:lnTo>
                    <a:pt x="405" y="105"/>
                  </a:lnTo>
                  <a:lnTo>
                    <a:pt x="420" y="75"/>
                  </a:lnTo>
                  <a:lnTo>
                    <a:pt x="435" y="60"/>
                  </a:lnTo>
                  <a:lnTo>
                    <a:pt x="465" y="45"/>
                  </a:lnTo>
                  <a:lnTo>
                    <a:pt x="480" y="30"/>
                  </a:lnTo>
                  <a:lnTo>
                    <a:pt x="495" y="15"/>
                  </a:lnTo>
                  <a:lnTo>
                    <a:pt x="510" y="15"/>
                  </a:lnTo>
                  <a:lnTo>
                    <a:pt x="525" y="0"/>
                  </a:lnTo>
                  <a:lnTo>
                    <a:pt x="540" y="15"/>
                  </a:lnTo>
                  <a:lnTo>
                    <a:pt x="555" y="15"/>
                  </a:lnTo>
                  <a:lnTo>
                    <a:pt x="570" y="30"/>
                  </a:lnTo>
                  <a:lnTo>
                    <a:pt x="585" y="45"/>
                  </a:lnTo>
                  <a:lnTo>
                    <a:pt x="600" y="60"/>
                  </a:lnTo>
                  <a:lnTo>
                    <a:pt x="615" y="75"/>
                  </a:lnTo>
                  <a:lnTo>
                    <a:pt x="630" y="105"/>
                  </a:lnTo>
                  <a:lnTo>
                    <a:pt x="660" y="135"/>
                  </a:lnTo>
                  <a:lnTo>
                    <a:pt x="675" y="165"/>
                  </a:lnTo>
                  <a:lnTo>
                    <a:pt x="690" y="195"/>
                  </a:lnTo>
                  <a:lnTo>
                    <a:pt x="705" y="240"/>
                  </a:lnTo>
                  <a:lnTo>
                    <a:pt x="720" y="285"/>
                  </a:lnTo>
                  <a:lnTo>
                    <a:pt x="735" y="330"/>
                  </a:lnTo>
                  <a:lnTo>
                    <a:pt x="750" y="375"/>
                  </a:lnTo>
                  <a:lnTo>
                    <a:pt x="765" y="420"/>
                  </a:lnTo>
                  <a:lnTo>
                    <a:pt x="780" y="480"/>
                  </a:lnTo>
                  <a:lnTo>
                    <a:pt x="795" y="525"/>
                  </a:lnTo>
                  <a:lnTo>
                    <a:pt x="810" y="585"/>
                  </a:lnTo>
                  <a:lnTo>
                    <a:pt x="840" y="645"/>
                  </a:lnTo>
                  <a:lnTo>
                    <a:pt x="855" y="705"/>
                  </a:lnTo>
                  <a:lnTo>
                    <a:pt x="870" y="780"/>
                  </a:lnTo>
                  <a:lnTo>
                    <a:pt x="885" y="840"/>
                  </a:lnTo>
                  <a:lnTo>
                    <a:pt x="900" y="915"/>
                  </a:lnTo>
                  <a:lnTo>
                    <a:pt x="915" y="975"/>
                  </a:lnTo>
                  <a:lnTo>
                    <a:pt x="930" y="1050"/>
                  </a:lnTo>
                  <a:lnTo>
                    <a:pt x="945" y="1125"/>
                  </a:lnTo>
                  <a:lnTo>
                    <a:pt x="960" y="1200"/>
                  </a:lnTo>
                  <a:lnTo>
                    <a:pt x="975" y="1260"/>
                  </a:lnTo>
                  <a:lnTo>
                    <a:pt x="990" y="1335"/>
                  </a:lnTo>
                  <a:lnTo>
                    <a:pt x="1005" y="1410"/>
                  </a:lnTo>
                  <a:lnTo>
                    <a:pt x="1035" y="1485"/>
                  </a:lnTo>
                  <a:lnTo>
                    <a:pt x="1050" y="1560"/>
                  </a:lnTo>
                  <a:lnTo>
                    <a:pt x="1065" y="1635"/>
                  </a:lnTo>
                  <a:lnTo>
                    <a:pt x="1080" y="1710"/>
                  </a:lnTo>
                  <a:lnTo>
                    <a:pt x="1095" y="1785"/>
                  </a:lnTo>
                  <a:lnTo>
                    <a:pt x="1110" y="1845"/>
                  </a:lnTo>
                  <a:lnTo>
                    <a:pt x="1125" y="1920"/>
                  </a:lnTo>
                  <a:lnTo>
                    <a:pt x="1140" y="1995"/>
                  </a:lnTo>
                  <a:lnTo>
                    <a:pt x="1155" y="2055"/>
                  </a:lnTo>
                  <a:lnTo>
                    <a:pt x="1170" y="2130"/>
                  </a:lnTo>
                  <a:lnTo>
                    <a:pt x="1185" y="2190"/>
                  </a:lnTo>
                  <a:lnTo>
                    <a:pt x="1200" y="2250"/>
                  </a:lnTo>
                  <a:lnTo>
                    <a:pt x="1230" y="2325"/>
                  </a:lnTo>
                  <a:lnTo>
                    <a:pt x="1245" y="2385"/>
                  </a:lnTo>
                  <a:lnTo>
                    <a:pt x="1260" y="2430"/>
                  </a:lnTo>
                  <a:lnTo>
                    <a:pt x="1275" y="2490"/>
                  </a:lnTo>
                  <a:lnTo>
                    <a:pt x="1290" y="2550"/>
                  </a:lnTo>
                  <a:lnTo>
                    <a:pt x="1305" y="2595"/>
                  </a:lnTo>
                  <a:lnTo>
                    <a:pt x="1320" y="2640"/>
                  </a:lnTo>
                  <a:lnTo>
                    <a:pt x="1335" y="2685"/>
                  </a:lnTo>
                  <a:lnTo>
                    <a:pt x="1350" y="2730"/>
                  </a:lnTo>
                  <a:lnTo>
                    <a:pt x="1365" y="2760"/>
                  </a:lnTo>
                  <a:lnTo>
                    <a:pt x="1380" y="2805"/>
                  </a:lnTo>
                  <a:lnTo>
                    <a:pt x="1395" y="2835"/>
                  </a:lnTo>
                  <a:lnTo>
                    <a:pt x="1425" y="2866"/>
                  </a:lnTo>
                  <a:lnTo>
                    <a:pt x="1440" y="2896"/>
                  </a:lnTo>
                  <a:lnTo>
                    <a:pt x="1455" y="2911"/>
                  </a:lnTo>
                  <a:lnTo>
                    <a:pt x="1470" y="2941"/>
                  </a:lnTo>
                  <a:lnTo>
                    <a:pt x="1485" y="2956"/>
                  </a:lnTo>
                  <a:lnTo>
                    <a:pt x="1500" y="2971"/>
                  </a:lnTo>
                  <a:lnTo>
                    <a:pt x="1515" y="2971"/>
                  </a:lnTo>
                  <a:lnTo>
                    <a:pt x="1530" y="2986"/>
                  </a:lnTo>
                  <a:lnTo>
                    <a:pt x="1545" y="2986"/>
                  </a:lnTo>
                  <a:lnTo>
                    <a:pt x="1560" y="2986"/>
                  </a:lnTo>
                </a:path>
              </a:pathLst>
            </a:custGeom>
            <a:noFill/>
            <a:ln w="12700" cap="flat">
              <a:solidFill>
                <a:srgbClr val="FF0000"/>
              </a:solidFill>
              <a:prstDash val="solid"/>
              <a:round/>
              <a:headEnd/>
              <a:tailEnd/>
            </a:ln>
          </p:spPr>
          <p:txBody>
            <a:bodyPr/>
            <a:lstStyle/>
            <a:p>
              <a:endParaRPr lang="en-US" sz="800">
                <a:latin typeface="Times New Roman" pitchFamily="18" charset="0"/>
                <a:cs typeface="Times New Roman" pitchFamily="18" charset="0"/>
              </a:endParaRPr>
            </a:p>
          </p:txBody>
        </p:sp>
        <p:sp>
          <p:nvSpPr>
            <p:cNvPr id="63" name="Freeform 10"/>
            <p:cNvSpPr>
              <a:spLocks/>
            </p:cNvSpPr>
            <p:nvPr/>
          </p:nvSpPr>
          <p:spPr bwMode="auto">
            <a:xfrm>
              <a:off x="4186568" y="4191000"/>
              <a:ext cx="608902" cy="260332"/>
            </a:xfrm>
            <a:custGeom>
              <a:avLst/>
              <a:gdLst/>
              <a:ahLst/>
              <a:cxnLst>
                <a:cxn ang="0">
                  <a:pos x="30" y="1860"/>
                </a:cxn>
                <a:cxn ang="0">
                  <a:pos x="75" y="1545"/>
                </a:cxn>
                <a:cxn ang="0">
                  <a:pos x="120" y="1245"/>
                </a:cxn>
                <a:cxn ang="0">
                  <a:pos x="180" y="975"/>
                </a:cxn>
                <a:cxn ang="0">
                  <a:pos x="225" y="720"/>
                </a:cxn>
                <a:cxn ang="0">
                  <a:pos x="270" y="495"/>
                </a:cxn>
                <a:cxn ang="0">
                  <a:pos x="315" y="300"/>
                </a:cxn>
                <a:cxn ang="0">
                  <a:pos x="375" y="165"/>
                </a:cxn>
                <a:cxn ang="0">
                  <a:pos x="420" y="60"/>
                </a:cxn>
                <a:cxn ang="0">
                  <a:pos x="465" y="15"/>
                </a:cxn>
                <a:cxn ang="0">
                  <a:pos x="510" y="0"/>
                </a:cxn>
                <a:cxn ang="0">
                  <a:pos x="570" y="45"/>
                </a:cxn>
                <a:cxn ang="0">
                  <a:pos x="615" y="120"/>
                </a:cxn>
                <a:cxn ang="0">
                  <a:pos x="660" y="240"/>
                </a:cxn>
                <a:cxn ang="0">
                  <a:pos x="705" y="405"/>
                </a:cxn>
                <a:cxn ang="0">
                  <a:pos x="765" y="600"/>
                </a:cxn>
                <a:cxn ang="0">
                  <a:pos x="810" y="825"/>
                </a:cxn>
                <a:cxn ang="0">
                  <a:pos x="855" y="1065"/>
                </a:cxn>
                <a:cxn ang="0">
                  <a:pos x="900" y="1320"/>
                </a:cxn>
                <a:cxn ang="0">
                  <a:pos x="960" y="1575"/>
                </a:cxn>
                <a:cxn ang="0">
                  <a:pos x="1005" y="1845"/>
                </a:cxn>
                <a:cxn ang="0">
                  <a:pos x="1050" y="2100"/>
                </a:cxn>
                <a:cxn ang="0">
                  <a:pos x="1095" y="2340"/>
                </a:cxn>
                <a:cxn ang="0">
                  <a:pos x="1155" y="2550"/>
                </a:cxn>
                <a:cxn ang="0">
                  <a:pos x="1200" y="2745"/>
                </a:cxn>
                <a:cxn ang="0">
                  <a:pos x="1245" y="2910"/>
                </a:cxn>
                <a:cxn ang="0">
                  <a:pos x="1290" y="3031"/>
                </a:cxn>
                <a:cxn ang="0">
                  <a:pos x="1350" y="3121"/>
                </a:cxn>
                <a:cxn ang="0">
                  <a:pos x="1395" y="3166"/>
                </a:cxn>
                <a:cxn ang="0">
                  <a:pos x="1440" y="3166"/>
                </a:cxn>
                <a:cxn ang="0">
                  <a:pos x="1485" y="3136"/>
                </a:cxn>
                <a:cxn ang="0">
                  <a:pos x="1545" y="3061"/>
                </a:cxn>
                <a:cxn ang="0">
                  <a:pos x="1590" y="2956"/>
                </a:cxn>
                <a:cxn ang="0">
                  <a:pos x="1635" y="2820"/>
                </a:cxn>
                <a:cxn ang="0">
                  <a:pos x="1680" y="2655"/>
                </a:cxn>
                <a:cxn ang="0">
                  <a:pos x="1740" y="2460"/>
                </a:cxn>
                <a:cxn ang="0">
                  <a:pos x="1785" y="2265"/>
                </a:cxn>
                <a:cxn ang="0">
                  <a:pos x="1830" y="2055"/>
                </a:cxn>
                <a:cxn ang="0">
                  <a:pos x="1875" y="1830"/>
                </a:cxn>
                <a:cxn ang="0">
                  <a:pos x="1935" y="1620"/>
                </a:cxn>
                <a:cxn ang="0">
                  <a:pos x="1980" y="1425"/>
                </a:cxn>
                <a:cxn ang="0">
                  <a:pos x="2025" y="1245"/>
                </a:cxn>
              </a:cxnLst>
              <a:rect l="0" t="0" r="r" b="b"/>
              <a:pathLst>
                <a:path w="2055" h="3181">
                  <a:moveTo>
                    <a:pt x="0" y="2070"/>
                  </a:moveTo>
                  <a:lnTo>
                    <a:pt x="15" y="1965"/>
                  </a:lnTo>
                  <a:lnTo>
                    <a:pt x="30" y="1860"/>
                  </a:lnTo>
                  <a:lnTo>
                    <a:pt x="45" y="1755"/>
                  </a:lnTo>
                  <a:lnTo>
                    <a:pt x="60" y="1650"/>
                  </a:lnTo>
                  <a:lnTo>
                    <a:pt x="75" y="1545"/>
                  </a:lnTo>
                  <a:lnTo>
                    <a:pt x="90" y="1440"/>
                  </a:lnTo>
                  <a:lnTo>
                    <a:pt x="105" y="1350"/>
                  </a:lnTo>
                  <a:lnTo>
                    <a:pt x="120" y="1245"/>
                  </a:lnTo>
                  <a:lnTo>
                    <a:pt x="135" y="1155"/>
                  </a:lnTo>
                  <a:lnTo>
                    <a:pt x="150" y="1065"/>
                  </a:lnTo>
                  <a:lnTo>
                    <a:pt x="180" y="975"/>
                  </a:lnTo>
                  <a:lnTo>
                    <a:pt x="195" y="885"/>
                  </a:lnTo>
                  <a:lnTo>
                    <a:pt x="210" y="795"/>
                  </a:lnTo>
                  <a:lnTo>
                    <a:pt x="225" y="720"/>
                  </a:lnTo>
                  <a:lnTo>
                    <a:pt x="240" y="630"/>
                  </a:lnTo>
                  <a:lnTo>
                    <a:pt x="255" y="555"/>
                  </a:lnTo>
                  <a:lnTo>
                    <a:pt x="270" y="495"/>
                  </a:lnTo>
                  <a:lnTo>
                    <a:pt x="285" y="420"/>
                  </a:lnTo>
                  <a:lnTo>
                    <a:pt x="300" y="360"/>
                  </a:lnTo>
                  <a:lnTo>
                    <a:pt x="315" y="300"/>
                  </a:lnTo>
                  <a:lnTo>
                    <a:pt x="330" y="255"/>
                  </a:lnTo>
                  <a:lnTo>
                    <a:pt x="345" y="210"/>
                  </a:lnTo>
                  <a:lnTo>
                    <a:pt x="375" y="165"/>
                  </a:lnTo>
                  <a:lnTo>
                    <a:pt x="390" y="120"/>
                  </a:lnTo>
                  <a:lnTo>
                    <a:pt x="405" y="90"/>
                  </a:lnTo>
                  <a:lnTo>
                    <a:pt x="420" y="60"/>
                  </a:lnTo>
                  <a:lnTo>
                    <a:pt x="435" y="45"/>
                  </a:lnTo>
                  <a:lnTo>
                    <a:pt x="450" y="15"/>
                  </a:lnTo>
                  <a:lnTo>
                    <a:pt x="465" y="15"/>
                  </a:lnTo>
                  <a:lnTo>
                    <a:pt x="480" y="0"/>
                  </a:lnTo>
                  <a:lnTo>
                    <a:pt x="495" y="0"/>
                  </a:lnTo>
                  <a:lnTo>
                    <a:pt x="510" y="0"/>
                  </a:lnTo>
                  <a:lnTo>
                    <a:pt x="525" y="15"/>
                  </a:lnTo>
                  <a:lnTo>
                    <a:pt x="540" y="15"/>
                  </a:lnTo>
                  <a:lnTo>
                    <a:pt x="570" y="45"/>
                  </a:lnTo>
                  <a:lnTo>
                    <a:pt x="585" y="60"/>
                  </a:lnTo>
                  <a:lnTo>
                    <a:pt x="600" y="90"/>
                  </a:lnTo>
                  <a:lnTo>
                    <a:pt x="615" y="120"/>
                  </a:lnTo>
                  <a:lnTo>
                    <a:pt x="630" y="150"/>
                  </a:lnTo>
                  <a:lnTo>
                    <a:pt x="645" y="195"/>
                  </a:lnTo>
                  <a:lnTo>
                    <a:pt x="660" y="240"/>
                  </a:lnTo>
                  <a:lnTo>
                    <a:pt x="675" y="300"/>
                  </a:lnTo>
                  <a:lnTo>
                    <a:pt x="690" y="345"/>
                  </a:lnTo>
                  <a:lnTo>
                    <a:pt x="705" y="405"/>
                  </a:lnTo>
                  <a:lnTo>
                    <a:pt x="720" y="465"/>
                  </a:lnTo>
                  <a:lnTo>
                    <a:pt x="735" y="525"/>
                  </a:lnTo>
                  <a:lnTo>
                    <a:pt x="765" y="600"/>
                  </a:lnTo>
                  <a:lnTo>
                    <a:pt x="780" y="675"/>
                  </a:lnTo>
                  <a:lnTo>
                    <a:pt x="795" y="750"/>
                  </a:lnTo>
                  <a:lnTo>
                    <a:pt x="810" y="825"/>
                  </a:lnTo>
                  <a:lnTo>
                    <a:pt x="825" y="900"/>
                  </a:lnTo>
                  <a:lnTo>
                    <a:pt x="840" y="975"/>
                  </a:lnTo>
                  <a:lnTo>
                    <a:pt x="855" y="1065"/>
                  </a:lnTo>
                  <a:lnTo>
                    <a:pt x="870" y="1140"/>
                  </a:lnTo>
                  <a:lnTo>
                    <a:pt x="885" y="1230"/>
                  </a:lnTo>
                  <a:lnTo>
                    <a:pt x="900" y="1320"/>
                  </a:lnTo>
                  <a:lnTo>
                    <a:pt x="915" y="1410"/>
                  </a:lnTo>
                  <a:lnTo>
                    <a:pt x="945" y="1485"/>
                  </a:lnTo>
                  <a:lnTo>
                    <a:pt x="960" y="1575"/>
                  </a:lnTo>
                  <a:lnTo>
                    <a:pt x="975" y="1665"/>
                  </a:lnTo>
                  <a:lnTo>
                    <a:pt x="990" y="1755"/>
                  </a:lnTo>
                  <a:lnTo>
                    <a:pt x="1005" y="1845"/>
                  </a:lnTo>
                  <a:lnTo>
                    <a:pt x="1020" y="1920"/>
                  </a:lnTo>
                  <a:lnTo>
                    <a:pt x="1035" y="2010"/>
                  </a:lnTo>
                  <a:lnTo>
                    <a:pt x="1050" y="2100"/>
                  </a:lnTo>
                  <a:lnTo>
                    <a:pt x="1065" y="2175"/>
                  </a:lnTo>
                  <a:lnTo>
                    <a:pt x="1080" y="2250"/>
                  </a:lnTo>
                  <a:lnTo>
                    <a:pt x="1095" y="2340"/>
                  </a:lnTo>
                  <a:lnTo>
                    <a:pt x="1110" y="2415"/>
                  </a:lnTo>
                  <a:lnTo>
                    <a:pt x="1140" y="2475"/>
                  </a:lnTo>
                  <a:lnTo>
                    <a:pt x="1155" y="2550"/>
                  </a:lnTo>
                  <a:lnTo>
                    <a:pt x="1170" y="2625"/>
                  </a:lnTo>
                  <a:lnTo>
                    <a:pt x="1185" y="2685"/>
                  </a:lnTo>
                  <a:lnTo>
                    <a:pt x="1200" y="2745"/>
                  </a:lnTo>
                  <a:lnTo>
                    <a:pt x="1215" y="2805"/>
                  </a:lnTo>
                  <a:lnTo>
                    <a:pt x="1230" y="2850"/>
                  </a:lnTo>
                  <a:lnTo>
                    <a:pt x="1245" y="2910"/>
                  </a:lnTo>
                  <a:lnTo>
                    <a:pt x="1260" y="2956"/>
                  </a:lnTo>
                  <a:lnTo>
                    <a:pt x="1275" y="2986"/>
                  </a:lnTo>
                  <a:lnTo>
                    <a:pt x="1290" y="3031"/>
                  </a:lnTo>
                  <a:lnTo>
                    <a:pt x="1305" y="3061"/>
                  </a:lnTo>
                  <a:lnTo>
                    <a:pt x="1335" y="3091"/>
                  </a:lnTo>
                  <a:lnTo>
                    <a:pt x="1350" y="3121"/>
                  </a:lnTo>
                  <a:lnTo>
                    <a:pt x="1365" y="3136"/>
                  </a:lnTo>
                  <a:lnTo>
                    <a:pt x="1380" y="3151"/>
                  </a:lnTo>
                  <a:lnTo>
                    <a:pt x="1395" y="3166"/>
                  </a:lnTo>
                  <a:lnTo>
                    <a:pt x="1410" y="3166"/>
                  </a:lnTo>
                  <a:lnTo>
                    <a:pt x="1425" y="3181"/>
                  </a:lnTo>
                  <a:lnTo>
                    <a:pt x="1440" y="3166"/>
                  </a:lnTo>
                  <a:lnTo>
                    <a:pt x="1455" y="3166"/>
                  </a:lnTo>
                  <a:lnTo>
                    <a:pt x="1470" y="3151"/>
                  </a:lnTo>
                  <a:lnTo>
                    <a:pt x="1485" y="3136"/>
                  </a:lnTo>
                  <a:lnTo>
                    <a:pt x="1500" y="3121"/>
                  </a:lnTo>
                  <a:lnTo>
                    <a:pt x="1530" y="3091"/>
                  </a:lnTo>
                  <a:lnTo>
                    <a:pt x="1545" y="3061"/>
                  </a:lnTo>
                  <a:lnTo>
                    <a:pt x="1560" y="3031"/>
                  </a:lnTo>
                  <a:lnTo>
                    <a:pt x="1575" y="3001"/>
                  </a:lnTo>
                  <a:lnTo>
                    <a:pt x="1590" y="2956"/>
                  </a:lnTo>
                  <a:lnTo>
                    <a:pt x="1605" y="2910"/>
                  </a:lnTo>
                  <a:lnTo>
                    <a:pt x="1620" y="2865"/>
                  </a:lnTo>
                  <a:lnTo>
                    <a:pt x="1635" y="2820"/>
                  </a:lnTo>
                  <a:lnTo>
                    <a:pt x="1650" y="2760"/>
                  </a:lnTo>
                  <a:lnTo>
                    <a:pt x="1665" y="2715"/>
                  </a:lnTo>
                  <a:lnTo>
                    <a:pt x="1680" y="2655"/>
                  </a:lnTo>
                  <a:lnTo>
                    <a:pt x="1710" y="2595"/>
                  </a:lnTo>
                  <a:lnTo>
                    <a:pt x="1725" y="2535"/>
                  </a:lnTo>
                  <a:lnTo>
                    <a:pt x="1740" y="2460"/>
                  </a:lnTo>
                  <a:lnTo>
                    <a:pt x="1755" y="2400"/>
                  </a:lnTo>
                  <a:lnTo>
                    <a:pt x="1770" y="2325"/>
                  </a:lnTo>
                  <a:lnTo>
                    <a:pt x="1785" y="2265"/>
                  </a:lnTo>
                  <a:lnTo>
                    <a:pt x="1800" y="2190"/>
                  </a:lnTo>
                  <a:lnTo>
                    <a:pt x="1815" y="2115"/>
                  </a:lnTo>
                  <a:lnTo>
                    <a:pt x="1830" y="2055"/>
                  </a:lnTo>
                  <a:lnTo>
                    <a:pt x="1845" y="1980"/>
                  </a:lnTo>
                  <a:lnTo>
                    <a:pt x="1860" y="1905"/>
                  </a:lnTo>
                  <a:lnTo>
                    <a:pt x="1875" y="1830"/>
                  </a:lnTo>
                  <a:lnTo>
                    <a:pt x="1905" y="1755"/>
                  </a:lnTo>
                  <a:lnTo>
                    <a:pt x="1920" y="1695"/>
                  </a:lnTo>
                  <a:lnTo>
                    <a:pt x="1935" y="1620"/>
                  </a:lnTo>
                  <a:lnTo>
                    <a:pt x="1950" y="1560"/>
                  </a:lnTo>
                  <a:lnTo>
                    <a:pt x="1965" y="1485"/>
                  </a:lnTo>
                  <a:lnTo>
                    <a:pt x="1980" y="1425"/>
                  </a:lnTo>
                  <a:lnTo>
                    <a:pt x="1995" y="1365"/>
                  </a:lnTo>
                  <a:lnTo>
                    <a:pt x="2010" y="1305"/>
                  </a:lnTo>
                  <a:lnTo>
                    <a:pt x="2025" y="1245"/>
                  </a:lnTo>
                  <a:lnTo>
                    <a:pt x="2040" y="1185"/>
                  </a:lnTo>
                  <a:lnTo>
                    <a:pt x="2055" y="1140"/>
                  </a:lnTo>
                </a:path>
              </a:pathLst>
            </a:custGeom>
            <a:noFill/>
            <a:ln w="12700">
              <a:solidFill>
                <a:srgbClr val="0000FF"/>
              </a:solidFill>
              <a:prstDash val="solid"/>
              <a:round/>
              <a:headEnd/>
              <a:tailEnd/>
            </a:ln>
          </p:spPr>
          <p:txBody>
            <a:bodyPr/>
            <a:lstStyle/>
            <a:p>
              <a:endParaRPr lang="en-US" sz="800">
                <a:latin typeface="Times New Roman" pitchFamily="18" charset="0"/>
                <a:cs typeface="Times New Roman" pitchFamily="18" charset="0"/>
              </a:endParaRPr>
            </a:p>
          </p:txBody>
        </p:sp>
        <p:sp>
          <p:nvSpPr>
            <p:cNvPr id="64" name="Freeform 11"/>
            <p:cNvSpPr>
              <a:spLocks/>
            </p:cNvSpPr>
            <p:nvPr/>
          </p:nvSpPr>
          <p:spPr bwMode="auto">
            <a:xfrm>
              <a:off x="4795470" y="4213096"/>
              <a:ext cx="613642" cy="327850"/>
            </a:xfrm>
            <a:custGeom>
              <a:avLst/>
              <a:gdLst/>
              <a:ahLst/>
              <a:cxnLst>
                <a:cxn ang="0">
                  <a:pos x="45" y="765"/>
                </a:cxn>
                <a:cxn ang="0">
                  <a:pos x="90" y="660"/>
                </a:cxn>
                <a:cxn ang="0">
                  <a:pos x="135" y="570"/>
                </a:cxn>
                <a:cxn ang="0">
                  <a:pos x="180" y="525"/>
                </a:cxn>
                <a:cxn ang="0">
                  <a:pos x="240" y="525"/>
                </a:cxn>
                <a:cxn ang="0">
                  <a:pos x="285" y="570"/>
                </a:cxn>
                <a:cxn ang="0">
                  <a:pos x="330" y="645"/>
                </a:cxn>
                <a:cxn ang="0">
                  <a:pos x="375" y="765"/>
                </a:cxn>
                <a:cxn ang="0">
                  <a:pos x="435" y="930"/>
                </a:cxn>
                <a:cxn ang="0">
                  <a:pos x="480" y="1125"/>
                </a:cxn>
                <a:cxn ang="0">
                  <a:pos x="525" y="1335"/>
                </a:cxn>
                <a:cxn ang="0">
                  <a:pos x="570" y="1590"/>
                </a:cxn>
                <a:cxn ang="0">
                  <a:pos x="630" y="1845"/>
                </a:cxn>
                <a:cxn ang="0">
                  <a:pos x="675" y="2130"/>
                </a:cxn>
                <a:cxn ang="0">
                  <a:pos x="720" y="2400"/>
                </a:cxn>
                <a:cxn ang="0">
                  <a:pos x="765" y="2686"/>
                </a:cxn>
                <a:cxn ang="0">
                  <a:pos x="826" y="2956"/>
                </a:cxn>
                <a:cxn ang="0">
                  <a:pos x="871" y="3196"/>
                </a:cxn>
                <a:cxn ang="0">
                  <a:pos x="916" y="3421"/>
                </a:cxn>
                <a:cxn ang="0">
                  <a:pos x="961" y="3616"/>
                </a:cxn>
                <a:cxn ang="0">
                  <a:pos x="1021" y="3781"/>
                </a:cxn>
                <a:cxn ang="0">
                  <a:pos x="1066" y="3901"/>
                </a:cxn>
                <a:cxn ang="0">
                  <a:pos x="1111" y="3976"/>
                </a:cxn>
                <a:cxn ang="0">
                  <a:pos x="1156" y="4006"/>
                </a:cxn>
                <a:cxn ang="0">
                  <a:pos x="1216" y="3991"/>
                </a:cxn>
                <a:cxn ang="0">
                  <a:pos x="1261" y="3916"/>
                </a:cxn>
                <a:cxn ang="0">
                  <a:pos x="1306" y="3811"/>
                </a:cxn>
                <a:cxn ang="0">
                  <a:pos x="1351" y="3661"/>
                </a:cxn>
                <a:cxn ang="0">
                  <a:pos x="1411" y="3466"/>
                </a:cxn>
                <a:cxn ang="0">
                  <a:pos x="1456" y="3226"/>
                </a:cxn>
                <a:cxn ang="0">
                  <a:pos x="1501" y="2971"/>
                </a:cxn>
                <a:cxn ang="0">
                  <a:pos x="1546" y="2686"/>
                </a:cxn>
                <a:cxn ang="0">
                  <a:pos x="1606" y="2385"/>
                </a:cxn>
                <a:cxn ang="0">
                  <a:pos x="1651" y="2070"/>
                </a:cxn>
                <a:cxn ang="0">
                  <a:pos x="1696" y="1755"/>
                </a:cxn>
                <a:cxn ang="0">
                  <a:pos x="1741" y="1455"/>
                </a:cxn>
                <a:cxn ang="0">
                  <a:pos x="1801" y="1155"/>
                </a:cxn>
                <a:cxn ang="0">
                  <a:pos x="1846" y="870"/>
                </a:cxn>
                <a:cxn ang="0">
                  <a:pos x="1891" y="630"/>
                </a:cxn>
                <a:cxn ang="0">
                  <a:pos x="1936" y="405"/>
                </a:cxn>
                <a:cxn ang="0">
                  <a:pos x="1996" y="225"/>
                </a:cxn>
                <a:cxn ang="0">
                  <a:pos x="2041" y="75"/>
                </a:cxn>
              </a:cxnLst>
              <a:rect l="0" t="0" r="r" b="b"/>
              <a:pathLst>
                <a:path w="2071" h="4006">
                  <a:moveTo>
                    <a:pt x="0" y="870"/>
                  </a:moveTo>
                  <a:lnTo>
                    <a:pt x="15" y="810"/>
                  </a:lnTo>
                  <a:lnTo>
                    <a:pt x="45" y="765"/>
                  </a:lnTo>
                  <a:lnTo>
                    <a:pt x="60" y="735"/>
                  </a:lnTo>
                  <a:lnTo>
                    <a:pt x="75" y="690"/>
                  </a:lnTo>
                  <a:lnTo>
                    <a:pt x="90" y="660"/>
                  </a:lnTo>
                  <a:lnTo>
                    <a:pt x="105" y="630"/>
                  </a:lnTo>
                  <a:lnTo>
                    <a:pt x="120" y="600"/>
                  </a:lnTo>
                  <a:lnTo>
                    <a:pt x="135" y="570"/>
                  </a:lnTo>
                  <a:lnTo>
                    <a:pt x="150" y="555"/>
                  </a:lnTo>
                  <a:lnTo>
                    <a:pt x="165" y="540"/>
                  </a:lnTo>
                  <a:lnTo>
                    <a:pt x="180" y="525"/>
                  </a:lnTo>
                  <a:lnTo>
                    <a:pt x="195" y="525"/>
                  </a:lnTo>
                  <a:lnTo>
                    <a:pt x="210" y="525"/>
                  </a:lnTo>
                  <a:lnTo>
                    <a:pt x="240" y="525"/>
                  </a:lnTo>
                  <a:lnTo>
                    <a:pt x="255" y="540"/>
                  </a:lnTo>
                  <a:lnTo>
                    <a:pt x="270" y="555"/>
                  </a:lnTo>
                  <a:lnTo>
                    <a:pt x="285" y="570"/>
                  </a:lnTo>
                  <a:lnTo>
                    <a:pt x="300" y="585"/>
                  </a:lnTo>
                  <a:lnTo>
                    <a:pt x="315" y="615"/>
                  </a:lnTo>
                  <a:lnTo>
                    <a:pt x="330" y="645"/>
                  </a:lnTo>
                  <a:lnTo>
                    <a:pt x="345" y="675"/>
                  </a:lnTo>
                  <a:lnTo>
                    <a:pt x="360" y="720"/>
                  </a:lnTo>
                  <a:lnTo>
                    <a:pt x="375" y="765"/>
                  </a:lnTo>
                  <a:lnTo>
                    <a:pt x="390" y="810"/>
                  </a:lnTo>
                  <a:lnTo>
                    <a:pt x="420" y="870"/>
                  </a:lnTo>
                  <a:lnTo>
                    <a:pt x="435" y="930"/>
                  </a:lnTo>
                  <a:lnTo>
                    <a:pt x="450" y="990"/>
                  </a:lnTo>
                  <a:lnTo>
                    <a:pt x="465" y="1050"/>
                  </a:lnTo>
                  <a:lnTo>
                    <a:pt x="480" y="1125"/>
                  </a:lnTo>
                  <a:lnTo>
                    <a:pt x="495" y="1185"/>
                  </a:lnTo>
                  <a:lnTo>
                    <a:pt x="510" y="1260"/>
                  </a:lnTo>
                  <a:lnTo>
                    <a:pt x="525" y="1335"/>
                  </a:lnTo>
                  <a:lnTo>
                    <a:pt x="540" y="1425"/>
                  </a:lnTo>
                  <a:lnTo>
                    <a:pt x="555" y="1500"/>
                  </a:lnTo>
                  <a:lnTo>
                    <a:pt x="570" y="1590"/>
                  </a:lnTo>
                  <a:lnTo>
                    <a:pt x="585" y="1665"/>
                  </a:lnTo>
                  <a:lnTo>
                    <a:pt x="615" y="1755"/>
                  </a:lnTo>
                  <a:lnTo>
                    <a:pt x="630" y="1845"/>
                  </a:lnTo>
                  <a:lnTo>
                    <a:pt x="645" y="1935"/>
                  </a:lnTo>
                  <a:lnTo>
                    <a:pt x="660" y="2040"/>
                  </a:lnTo>
                  <a:lnTo>
                    <a:pt x="675" y="2130"/>
                  </a:lnTo>
                  <a:lnTo>
                    <a:pt x="690" y="2220"/>
                  </a:lnTo>
                  <a:lnTo>
                    <a:pt x="705" y="2310"/>
                  </a:lnTo>
                  <a:lnTo>
                    <a:pt x="720" y="2400"/>
                  </a:lnTo>
                  <a:lnTo>
                    <a:pt x="735" y="2505"/>
                  </a:lnTo>
                  <a:lnTo>
                    <a:pt x="750" y="2595"/>
                  </a:lnTo>
                  <a:lnTo>
                    <a:pt x="765" y="2686"/>
                  </a:lnTo>
                  <a:lnTo>
                    <a:pt x="781" y="2776"/>
                  </a:lnTo>
                  <a:lnTo>
                    <a:pt x="811" y="2866"/>
                  </a:lnTo>
                  <a:lnTo>
                    <a:pt x="826" y="2956"/>
                  </a:lnTo>
                  <a:lnTo>
                    <a:pt x="841" y="3031"/>
                  </a:lnTo>
                  <a:lnTo>
                    <a:pt x="856" y="3121"/>
                  </a:lnTo>
                  <a:lnTo>
                    <a:pt x="871" y="3196"/>
                  </a:lnTo>
                  <a:lnTo>
                    <a:pt x="886" y="3271"/>
                  </a:lnTo>
                  <a:lnTo>
                    <a:pt x="901" y="3346"/>
                  </a:lnTo>
                  <a:lnTo>
                    <a:pt x="916" y="3421"/>
                  </a:lnTo>
                  <a:lnTo>
                    <a:pt x="931" y="3496"/>
                  </a:lnTo>
                  <a:lnTo>
                    <a:pt x="946" y="3556"/>
                  </a:lnTo>
                  <a:lnTo>
                    <a:pt x="961" y="3616"/>
                  </a:lnTo>
                  <a:lnTo>
                    <a:pt x="976" y="3676"/>
                  </a:lnTo>
                  <a:lnTo>
                    <a:pt x="1006" y="3736"/>
                  </a:lnTo>
                  <a:lnTo>
                    <a:pt x="1021" y="3781"/>
                  </a:lnTo>
                  <a:lnTo>
                    <a:pt x="1036" y="3826"/>
                  </a:lnTo>
                  <a:lnTo>
                    <a:pt x="1051" y="3856"/>
                  </a:lnTo>
                  <a:lnTo>
                    <a:pt x="1066" y="3901"/>
                  </a:lnTo>
                  <a:lnTo>
                    <a:pt x="1081" y="3931"/>
                  </a:lnTo>
                  <a:lnTo>
                    <a:pt x="1096" y="3946"/>
                  </a:lnTo>
                  <a:lnTo>
                    <a:pt x="1111" y="3976"/>
                  </a:lnTo>
                  <a:lnTo>
                    <a:pt x="1126" y="3991"/>
                  </a:lnTo>
                  <a:lnTo>
                    <a:pt x="1141" y="4006"/>
                  </a:lnTo>
                  <a:lnTo>
                    <a:pt x="1156" y="4006"/>
                  </a:lnTo>
                  <a:lnTo>
                    <a:pt x="1186" y="4006"/>
                  </a:lnTo>
                  <a:lnTo>
                    <a:pt x="1201" y="3991"/>
                  </a:lnTo>
                  <a:lnTo>
                    <a:pt x="1216" y="3991"/>
                  </a:lnTo>
                  <a:lnTo>
                    <a:pt x="1231" y="3976"/>
                  </a:lnTo>
                  <a:lnTo>
                    <a:pt x="1246" y="3946"/>
                  </a:lnTo>
                  <a:lnTo>
                    <a:pt x="1261" y="3916"/>
                  </a:lnTo>
                  <a:lnTo>
                    <a:pt x="1276" y="3886"/>
                  </a:lnTo>
                  <a:lnTo>
                    <a:pt x="1291" y="3856"/>
                  </a:lnTo>
                  <a:lnTo>
                    <a:pt x="1306" y="3811"/>
                  </a:lnTo>
                  <a:lnTo>
                    <a:pt x="1321" y="3766"/>
                  </a:lnTo>
                  <a:lnTo>
                    <a:pt x="1336" y="3706"/>
                  </a:lnTo>
                  <a:lnTo>
                    <a:pt x="1351" y="3661"/>
                  </a:lnTo>
                  <a:lnTo>
                    <a:pt x="1381" y="3601"/>
                  </a:lnTo>
                  <a:lnTo>
                    <a:pt x="1396" y="3526"/>
                  </a:lnTo>
                  <a:lnTo>
                    <a:pt x="1411" y="3466"/>
                  </a:lnTo>
                  <a:lnTo>
                    <a:pt x="1426" y="3391"/>
                  </a:lnTo>
                  <a:lnTo>
                    <a:pt x="1441" y="3316"/>
                  </a:lnTo>
                  <a:lnTo>
                    <a:pt x="1456" y="3226"/>
                  </a:lnTo>
                  <a:lnTo>
                    <a:pt x="1471" y="3151"/>
                  </a:lnTo>
                  <a:lnTo>
                    <a:pt x="1486" y="3061"/>
                  </a:lnTo>
                  <a:lnTo>
                    <a:pt x="1501" y="2971"/>
                  </a:lnTo>
                  <a:lnTo>
                    <a:pt x="1516" y="2881"/>
                  </a:lnTo>
                  <a:lnTo>
                    <a:pt x="1531" y="2791"/>
                  </a:lnTo>
                  <a:lnTo>
                    <a:pt x="1546" y="2686"/>
                  </a:lnTo>
                  <a:lnTo>
                    <a:pt x="1576" y="2580"/>
                  </a:lnTo>
                  <a:lnTo>
                    <a:pt x="1591" y="2490"/>
                  </a:lnTo>
                  <a:lnTo>
                    <a:pt x="1606" y="2385"/>
                  </a:lnTo>
                  <a:lnTo>
                    <a:pt x="1621" y="2280"/>
                  </a:lnTo>
                  <a:lnTo>
                    <a:pt x="1636" y="2175"/>
                  </a:lnTo>
                  <a:lnTo>
                    <a:pt x="1651" y="2070"/>
                  </a:lnTo>
                  <a:lnTo>
                    <a:pt x="1666" y="1965"/>
                  </a:lnTo>
                  <a:lnTo>
                    <a:pt x="1681" y="1860"/>
                  </a:lnTo>
                  <a:lnTo>
                    <a:pt x="1696" y="1755"/>
                  </a:lnTo>
                  <a:lnTo>
                    <a:pt x="1711" y="1650"/>
                  </a:lnTo>
                  <a:lnTo>
                    <a:pt x="1726" y="1545"/>
                  </a:lnTo>
                  <a:lnTo>
                    <a:pt x="1741" y="1455"/>
                  </a:lnTo>
                  <a:lnTo>
                    <a:pt x="1771" y="1350"/>
                  </a:lnTo>
                  <a:lnTo>
                    <a:pt x="1786" y="1245"/>
                  </a:lnTo>
                  <a:lnTo>
                    <a:pt x="1801" y="1155"/>
                  </a:lnTo>
                  <a:lnTo>
                    <a:pt x="1816" y="1065"/>
                  </a:lnTo>
                  <a:lnTo>
                    <a:pt x="1831" y="960"/>
                  </a:lnTo>
                  <a:lnTo>
                    <a:pt x="1846" y="870"/>
                  </a:lnTo>
                  <a:lnTo>
                    <a:pt x="1861" y="795"/>
                  </a:lnTo>
                  <a:lnTo>
                    <a:pt x="1876" y="705"/>
                  </a:lnTo>
                  <a:lnTo>
                    <a:pt x="1891" y="630"/>
                  </a:lnTo>
                  <a:lnTo>
                    <a:pt x="1906" y="540"/>
                  </a:lnTo>
                  <a:lnTo>
                    <a:pt x="1921" y="465"/>
                  </a:lnTo>
                  <a:lnTo>
                    <a:pt x="1936" y="405"/>
                  </a:lnTo>
                  <a:lnTo>
                    <a:pt x="1966" y="330"/>
                  </a:lnTo>
                  <a:lnTo>
                    <a:pt x="1981" y="270"/>
                  </a:lnTo>
                  <a:lnTo>
                    <a:pt x="1996" y="225"/>
                  </a:lnTo>
                  <a:lnTo>
                    <a:pt x="2011" y="165"/>
                  </a:lnTo>
                  <a:lnTo>
                    <a:pt x="2026" y="120"/>
                  </a:lnTo>
                  <a:lnTo>
                    <a:pt x="2041" y="75"/>
                  </a:lnTo>
                  <a:lnTo>
                    <a:pt x="2056" y="30"/>
                  </a:lnTo>
                  <a:lnTo>
                    <a:pt x="2071" y="0"/>
                  </a:lnTo>
                </a:path>
              </a:pathLst>
            </a:custGeom>
            <a:noFill/>
            <a:ln w="12700">
              <a:solidFill>
                <a:srgbClr val="0000FF"/>
              </a:solidFill>
              <a:prstDash val="solid"/>
              <a:round/>
              <a:headEnd/>
              <a:tailEnd/>
            </a:ln>
          </p:spPr>
          <p:txBody>
            <a:bodyPr/>
            <a:lstStyle/>
            <a:p>
              <a:endParaRPr lang="en-US" sz="800">
                <a:latin typeface="Times New Roman" pitchFamily="18" charset="0"/>
                <a:cs typeface="Times New Roman" pitchFamily="18" charset="0"/>
              </a:endParaRPr>
            </a:p>
          </p:txBody>
        </p:sp>
        <p:sp>
          <p:nvSpPr>
            <p:cNvPr id="65" name="Freeform 12"/>
            <p:cNvSpPr>
              <a:spLocks/>
            </p:cNvSpPr>
            <p:nvPr/>
          </p:nvSpPr>
          <p:spPr bwMode="auto">
            <a:xfrm>
              <a:off x="5409110" y="4205731"/>
              <a:ext cx="462232" cy="235780"/>
            </a:xfrm>
            <a:custGeom>
              <a:avLst/>
              <a:gdLst/>
              <a:ahLst/>
              <a:cxnLst>
                <a:cxn ang="0">
                  <a:pos x="15" y="60"/>
                </a:cxn>
                <a:cxn ang="0">
                  <a:pos x="45" y="30"/>
                </a:cxn>
                <a:cxn ang="0">
                  <a:pos x="90" y="0"/>
                </a:cxn>
                <a:cxn ang="0">
                  <a:pos x="120" y="0"/>
                </a:cxn>
                <a:cxn ang="0">
                  <a:pos x="150" y="15"/>
                </a:cxn>
                <a:cxn ang="0">
                  <a:pos x="180" y="60"/>
                </a:cxn>
                <a:cxn ang="0">
                  <a:pos x="210" y="105"/>
                </a:cxn>
                <a:cxn ang="0">
                  <a:pos x="240" y="180"/>
                </a:cxn>
                <a:cxn ang="0">
                  <a:pos x="285" y="270"/>
                </a:cxn>
                <a:cxn ang="0">
                  <a:pos x="315" y="375"/>
                </a:cxn>
                <a:cxn ang="0">
                  <a:pos x="345" y="495"/>
                </a:cxn>
                <a:cxn ang="0">
                  <a:pos x="375" y="630"/>
                </a:cxn>
                <a:cxn ang="0">
                  <a:pos x="405" y="780"/>
                </a:cxn>
                <a:cxn ang="0">
                  <a:pos x="435" y="930"/>
                </a:cxn>
                <a:cxn ang="0">
                  <a:pos x="480" y="1080"/>
                </a:cxn>
                <a:cxn ang="0">
                  <a:pos x="510" y="1245"/>
                </a:cxn>
                <a:cxn ang="0">
                  <a:pos x="540" y="1410"/>
                </a:cxn>
                <a:cxn ang="0">
                  <a:pos x="570" y="1575"/>
                </a:cxn>
                <a:cxn ang="0">
                  <a:pos x="600" y="1725"/>
                </a:cxn>
                <a:cxn ang="0">
                  <a:pos x="630" y="1890"/>
                </a:cxn>
                <a:cxn ang="0">
                  <a:pos x="675" y="2040"/>
                </a:cxn>
                <a:cxn ang="0">
                  <a:pos x="705" y="2190"/>
                </a:cxn>
                <a:cxn ang="0">
                  <a:pos x="735" y="2310"/>
                </a:cxn>
                <a:cxn ang="0">
                  <a:pos x="765" y="2445"/>
                </a:cxn>
                <a:cxn ang="0">
                  <a:pos x="795" y="2550"/>
                </a:cxn>
                <a:cxn ang="0">
                  <a:pos x="840" y="2640"/>
                </a:cxn>
                <a:cxn ang="0">
                  <a:pos x="870" y="2730"/>
                </a:cxn>
                <a:cxn ang="0">
                  <a:pos x="900" y="2791"/>
                </a:cxn>
                <a:cxn ang="0">
                  <a:pos x="930" y="2836"/>
                </a:cxn>
                <a:cxn ang="0">
                  <a:pos x="960" y="2866"/>
                </a:cxn>
                <a:cxn ang="0">
                  <a:pos x="990" y="2881"/>
                </a:cxn>
                <a:cxn ang="0">
                  <a:pos x="1035" y="2881"/>
                </a:cxn>
                <a:cxn ang="0">
                  <a:pos x="1065" y="2851"/>
                </a:cxn>
                <a:cxn ang="0">
                  <a:pos x="1095" y="2806"/>
                </a:cxn>
                <a:cxn ang="0">
                  <a:pos x="1125" y="2746"/>
                </a:cxn>
                <a:cxn ang="0">
                  <a:pos x="1155" y="2685"/>
                </a:cxn>
                <a:cxn ang="0">
                  <a:pos x="1185" y="2595"/>
                </a:cxn>
                <a:cxn ang="0">
                  <a:pos x="1230" y="2490"/>
                </a:cxn>
                <a:cxn ang="0">
                  <a:pos x="1260" y="2385"/>
                </a:cxn>
                <a:cxn ang="0">
                  <a:pos x="1290" y="2250"/>
                </a:cxn>
                <a:cxn ang="0">
                  <a:pos x="1320" y="2130"/>
                </a:cxn>
                <a:cxn ang="0">
                  <a:pos x="1350" y="1980"/>
                </a:cxn>
                <a:cxn ang="0">
                  <a:pos x="1380" y="1845"/>
                </a:cxn>
                <a:cxn ang="0">
                  <a:pos x="1425" y="1695"/>
                </a:cxn>
                <a:cxn ang="0">
                  <a:pos x="1455" y="1545"/>
                </a:cxn>
                <a:cxn ang="0">
                  <a:pos x="1485" y="1395"/>
                </a:cxn>
                <a:cxn ang="0">
                  <a:pos x="1515" y="1260"/>
                </a:cxn>
                <a:cxn ang="0">
                  <a:pos x="1545" y="1125"/>
                </a:cxn>
              </a:cxnLst>
              <a:rect l="0" t="0" r="r" b="b"/>
              <a:pathLst>
                <a:path w="1560" h="2881">
                  <a:moveTo>
                    <a:pt x="0" y="90"/>
                  </a:moveTo>
                  <a:lnTo>
                    <a:pt x="15" y="60"/>
                  </a:lnTo>
                  <a:lnTo>
                    <a:pt x="30" y="45"/>
                  </a:lnTo>
                  <a:lnTo>
                    <a:pt x="45" y="30"/>
                  </a:lnTo>
                  <a:lnTo>
                    <a:pt x="75" y="15"/>
                  </a:lnTo>
                  <a:lnTo>
                    <a:pt x="90" y="0"/>
                  </a:lnTo>
                  <a:lnTo>
                    <a:pt x="105" y="0"/>
                  </a:lnTo>
                  <a:lnTo>
                    <a:pt x="120" y="0"/>
                  </a:lnTo>
                  <a:lnTo>
                    <a:pt x="135" y="0"/>
                  </a:lnTo>
                  <a:lnTo>
                    <a:pt x="150" y="15"/>
                  </a:lnTo>
                  <a:lnTo>
                    <a:pt x="165" y="30"/>
                  </a:lnTo>
                  <a:lnTo>
                    <a:pt x="180" y="60"/>
                  </a:lnTo>
                  <a:lnTo>
                    <a:pt x="195" y="75"/>
                  </a:lnTo>
                  <a:lnTo>
                    <a:pt x="210" y="105"/>
                  </a:lnTo>
                  <a:lnTo>
                    <a:pt x="225" y="150"/>
                  </a:lnTo>
                  <a:lnTo>
                    <a:pt x="240" y="180"/>
                  </a:lnTo>
                  <a:lnTo>
                    <a:pt x="270" y="225"/>
                  </a:lnTo>
                  <a:lnTo>
                    <a:pt x="285" y="270"/>
                  </a:lnTo>
                  <a:lnTo>
                    <a:pt x="300" y="330"/>
                  </a:lnTo>
                  <a:lnTo>
                    <a:pt x="315" y="375"/>
                  </a:lnTo>
                  <a:lnTo>
                    <a:pt x="330" y="435"/>
                  </a:lnTo>
                  <a:lnTo>
                    <a:pt x="345" y="495"/>
                  </a:lnTo>
                  <a:lnTo>
                    <a:pt x="360" y="570"/>
                  </a:lnTo>
                  <a:lnTo>
                    <a:pt x="375" y="630"/>
                  </a:lnTo>
                  <a:lnTo>
                    <a:pt x="390" y="705"/>
                  </a:lnTo>
                  <a:lnTo>
                    <a:pt x="405" y="780"/>
                  </a:lnTo>
                  <a:lnTo>
                    <a:pt x="420" y="855"/>
                  </a:lnTo>
                  <a:lnTo>
                    <a:pt x="435" y="930"/>
                  </a:lnTo>
                  <a:lnTo>
                    <a:pt x="465" y="1005"/>
                  </a:lnTo>
                  <a:lnTo>
                    <a:pt x="480" y="1080"/>
                  </a:lnTo>
                  <a:lnTo>
                    <a:pt x="495" y="1155"/>
                  </a:lnTo>
                  <a:lnTo>
                    <a:pt x="510" y="1245"/>
                  </a:lnTo>
                  <a:lnTo>
                    <a:pt x="525" y="1320"/>
                  </a:lnTo>
                  <a:lnTo>
                    <a:pt x="540" y="1410"/>
                  </a:lnTo>
                  <a:lnTo>
                    <a:pt x="555" y="1485"/>
                  </a:lnTo>
                  <a:lnTo>
                    <a:pt x="570" y="1575"/>
                  </a:lnTo>
                  <a:lnTo>
                    <a:pt x="585" y="1650"/>
                  </a:lnTo>
                  <a:lnTo>
                    <a:pt x="600" y="1725"/>
                  </a:lnTo>
                  <a:lnTo>
                    <a:pt x="615" y="1815"/>
                  </a:lnTo>
                  <a:lnTo>
                    <a:pt x="630" y="1890"/>
                  </a:lnTo>
                  <a:lnTo>
                    <a:pt x="660" y="1965"/>
                  </a:lnTo>
                  <a:lnTo>
                    <a:pt x="675" y="2040"/>
                  </a:lnTo>
                  <a:lnTo>
                    <a:pt x="690" y="2115"/>
                  </a:lnTo>
                  <a:lnTo>
                    <a:pt x="705" y="2190"/>
                  </a:lnTo>
                  <a:lnTo>
                    <a:pt x="720" y="2250"/>
                  </a:lnTo>
                  <a:lnTo>
                    <a:pt x="735" y="2310"/>
                  </a:lnTo>
                  <a:lnTo>
                    <a:pt x="750" y="2385"/>
                  </a:lnTo>
                  <a:lnTo>
                    <a:pt x="765" y="2445"/>
                  </a:lnTo>
                  <a:lnTo>
                    <a:pt x="780" y="2490"/>
                  </a:lnTo>
                  <a:lnTo>
                    <a:pt x="795" y="2550"/>
                  </a:lnTo>
                  <a:lnTo>
                    <a:pt x="810" y="2595"/>
                  </a:lnTo>
                  <a:lnTo>
                    <a:pt x="840" y="2640"/>
                  </a:lnTo>
                  <a:lnTo>
                    <a:pt x="855" y="2685"/>
                  </a:lnTo>
                  <a:lnTo>
                    <a:pt x="870" y="2730"/>
                  </a:lnTo>
                  <a:lnTo>
                    <a:pt x="885" y="2761"/>
                  </a:lnTo>
                  <a:lnTo>
                    <a:pt x="900" y="2791"/>
                  </a:lnTo>
                  <a:lnTo>
                    <a:pt x="915" y="2821"/>
                  </a:lnTo>
                  <a:lnTo>
                    <a:pt x="930" y="2836"/>
                  </a:lnTo>
                  <a:lnTo>
                    <a:pt x="945" y="2851"/>
                  </a:lnTo>
                  <a:lnTo>
                    <a:pt x="960" y="2866"/>
                  </a:lnTo>
                  <a:lnTo>
                    <a:pt x="975" y="2881"/>
                  </a:lnTo>
                  <a:lnTo>
                    <a:pt x="990" y="2881"/>
                  </a:lnTo>
                  <a:lnTo>
                    <a:pt x="1005" y="2881"/>
                  </a:lnTo>
                  <a:lnTo>
                    <a:pt x="1035" y="2881"/>
                  </a:lnTo>
                  <a:lnTo>
                    <a:pt x="1050" y="2866"/>
                  </a:lnTo>
                  <a:lnTo>
                    <a:pt x="1065" y="2851"/>
                  </a:lnTo>
                  <a:lnTo>
                    <a:pt x="1080" y="2836"/>
                  </a:lnTo>
                  <a:lnTo>
                    <a:pt x="1095" y="2806"/>
                  </a:lnTo>
                  <a:lnTo>
                    <a:pt x="1110" y="2791"/>
                  </a:lnTo>
                  <a:lnTo>
                    <a:pt x="1125" y="2746"/>
                  </a:lnTo>
                  <a:lnTo>
                    <a:pt x="1140" y="2715"/>
                  </a:lnTo>
                  <a:lnTo>
                    <a:pt x="1155" y="2685"/>
                  </a:lnTo>
                  <a:lnTo>
                    <a:pt x="1170" y="2640"/>
                  </a:lnTo>
                  <a:lnTo>
                    <a:pt x="1185" y="2595"/>
                  </a:lnTo>
                  <a:lnTo>
                    <a:pt x="1200" y="2550"/>
                  </a:lnTo>
                  <a:lnTo>
                    <a:pt x="1230" y="2490"/>
                  </a:lnTo>
                  <a:lnTo>
                    <a:pt x="1245" y="2430"/>
                  </a:lnTo>
                  <a:lnTo>
                    <a:pt x="1260" y="2385"/>
                  </a:lnTo>
                  <a:lnTo>
                    <a:pt x="1275" y="2325"/>
                  </a:lnTo>
                  <a:lnTo>
                    <a:pt x="1290" y="2250"/>
                  </a:lnTo>
                  <a:lnTo>
                    <a:pt x="1305" y="2190"/>
                  </a:lnTo>
                  <a:lnTo>
                    <a:pt x="1320" y="2130"/>
                  </a:lnTo>
                  <a:lnTo>
                    <a:pt x="1335" y="2055"/>
                  </a:lnTo>
                  <a:lnTo>
                    <a:pt x="1350" y="1980"/>
                  </a:lnTo>
                  <a:lnTo>
                    <a:pt x="1365" y="1920"/>
                  </a:lnTo>
                  <a:lnTo>
                    <a:pt x="1380" y="1845"/>
                  </a:lnTo>
                  <a:lnTo>
                    <a:pt x="1395" y="1770"/>
                  </a:lnTo>
                  <a:lnTo>
                    <a:pt x="1425" y="1695"/>
                  </a:lnTo>
                  <a:lnTo>
                    <a:pt x="1440" y="1620"/>
                  </a:lnTo>
                  <a:lnTo>
                    <a:pt x="1455" y="1545"/>
                  </a:lnTo>
                  <a:lnTo>
                    <a:pt x="1470" y="1470"/>
                  </a:lnTo>
                  <a:lnTo>
                    <a:pt x="1485" y="1395"/>
                  </a:lnTo>
                  <a:lnTo>
                    <a:pt x="1500" y="1320"/>
                  </a:lnTo>
                  <a:lnTo>
                    <a:pt x="1515" y="1260"/>
                  </a:lnTo>
                  <a:lnTo>
                    <a:pt x="1530" y="1185"/>
                  </a:lnTo>
                  <a:lnTo>
                    <a:pt x="1545" y="1125"/>
                  </a:lnTo>
                  <a:lnTo>
                    <a:pt x="1560" y="1050"/>
                  </a:lnTo>
                </a:path>
              </a:pathLst>
            </a:custGeom>
            <a:noFill/>
            <a:ln w="12700">
              <a:solidFill>
                <a:srgbClr val="0000FF"/>
              </a:solidFill>
              <a:prstDash val="solid"/>
              <a:round/>
              <a:headEnd/>
              <a:tailEnd/>
            </a:ln>
          </p:spPr>
          <p:txBody>
            <a:bodyPr/>
            <a:lstStyle/>
            <a:p>
              <a:endParaRPr lang="en-US" sz="800">
                <a:latin typeface="Times New Roman" pitchFamily="18" charset="0"/>
                <a:cs typeface="Times New Roman" pitchFamily="18" charset="0"/>
              </a:endParaRPr>
            </a:p>
          </p:txBody>
        </p:sp>
        <p:sp>
          <p:nvSpPr>
            <p:cNvPr id="66" name="Text Box 14"/>
            <p:cNvSpPr txBox="1">
              <a:spLocks noChangeArrowheads="1"/>
            </p:cNvSpPr>
            <p:nvPr/>
          </p:nvSpPr>
          <p:spPr bwMode="auto">
            <a:xfrm>
              <a:off x="3682855" y="5025980"/>
              <a:ext cx="270987" cy="266740"/>
            </a:xfrm>
            <a:prstGeom prst="rect">
              <a:avLst/>
            </a:prstGeom>
            <a:noFill/>
            <a:ln w="9525">
              <a:noFill/>
              <a:miter lim="800000"/>
              <a:headEnd/>
              <a:tailEnd/>
            </a:ln>
            <a:effectLst/>
          </p:spPr>
          <p:txBody>
            <a:bodyPr wrap="none">
              <a:spAutoFit/>
            </a:bodyPr>
            <a:lstStyle/>
            <a:p>
              <a:pPr algn="l" eaLnBrk="1" hangingPunct="1"/>
              <a:r>
                <a:rPr lang="en-US" sz="2000" dirty="0">
                  <a:latin typeface="Times New Roman" pitchFamily="18" charset="0"/>
                  <a:cs typeface="Times New Roman" pitchFamily="18" charset="0"/>
                </a:rPr>
                <a:t>Q</a:t>
              </a:r>
            </a:p>
          </p:txBody>
        </p:sp>
        <p:sp>
          <p:nvSpPr>
            <p:cNvPr id="67" name="Line 17"/>
            <p:cNvSpPr>
              <a:spLocks noChangeShapeType="1"/>
            </p:cNvSpPr>
            <p:nvPr/>
          </p:nvSpPr>
          <p:spPr bwMode="auto">
            <a:xfrm>
              <a:off x="1392636" y="4917075"/>
              <a:ext cx="1960151" cy="1746"/>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68" name="Line 18"/>
            <p:cNvSpPr>
              <a:spLocks noChangeShapeType="1"/>
            </p:cNvSpPr>
            <p:nvPr/>
          </p:nvSpPr>
          <p:spPr bwMode="auto">
            <a:xfrm flipV="1">
              <a:off x="1392636" y="4526984"/>
              <a:ext cx="1913" cy="390090"/>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69" name="Line 19"/>
            <p:cNvSpPr>
              <a:spLocks noChangeShapeType="1"/>
            </p:cNvSpPr>
            <p:nvPr/>
          </p:nvSpPr>
          <p:spPr bwMode="auto">
            <a:xfrm flipV="1">
              <a:off x="1392636" y="4911838"/>
              <a:ext cx="1913" cy="5237"/>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70" name="Line 20"/>
            <p:cNvSpPr>
              <a:spLocks noChangeShapeType="1"/>
            </p:cNvSpPr>
            <p:nvPr/>
          </p:nvSpPr>
          <p:spPr bwMode="auto">
            <a:xfrm flipV="1">
              <a:off x="1660365" y="4911838"/>
              <a:ext cx="1913" cy="5237"/>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71" name="Line 21"/>
            <p:cNvSpPr>
              <a:spLocks noChangeShapeType="1"/>
            </p:cNvSpPr>
            <p:nvPr/>
          </p:nvSpPr>
          <p:spPr bwMode="auto">
            <a:xfrm flipV="1">
              <a:off x="1930960" y="4911838"/>
              <a:ext cx="2870" cy="5237"/>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72" name="Line 22"/>
            <p:cNvSpPr>
              <a:spLocks noChangeShapeType="1"/>
            </p:cNvSpPr>
            <p:nvPr/>
          </p:nvSpPr>
          <p:spPr bwMode="auto">
            <a:xfrm flipV="1">
              <a:off x="2199645" y="4911838"/>
              <a:ext cx="1913" cy="5237"/>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73" name="Line 23"/>
            <p:cNvSpPr>
              <a:spLocks noChangeShapeType="1"/>
            </p:cNvSpPr>
            <p:nvPr/>
          </p:nvSpPr>
          <p:spPr bwMode="auto">
            <a:xfrm flipV="1">
              <a:off x="2475021" y="4911838"/>
              <a:ext cx="957" cy="5237"/>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74" name="Line 24"/>
            <p:cNvSpPr>
              <a:spLocks noChangeShapeType="1"/>
            </p:cNvSpPr>
            <p:nvPr/>
          </p:nvSpPr>
          <p:spPr bwMode="auto">
            <a:xfrm flipV="1">
              <a:off x="2742749" y="4911838"/>
              <a:ext cx="1913" cy="5237"/>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75" name="Line 25"/>
            <p:cNvSpPr>
              <a:spLocks noChangeShapeType="1"/>
            </p:cNvSpPr>
            <p:nvPr/>
          </p:nvSpPr>
          <p:spPr bwMode="auto">
            <a:xfrm flipV="1">
              <a:off x="3011433" y="4911838"/>
              <a:ext cx="957" cy="5237"/>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76" name="Line 26"/>
            <p:cNvSpPr>
              <a:spLocks noChangeShapeType="1"/>
            </p:cNvSpPr>
            <p:nvPr/>
          </p:nvSpPr>
          <p:spPr bwMode="auto">
            <a:xfrm flipV="1">
              <a:off x="3281074" y="4911838"/>
              <a:ext cx="2870" cy="5237"/>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77" name="Line 27"/>
            <p:cNvSpPr>
              <a:spLocks noChangeShapeType="1"/>
            </p:cNvSpPr>
            <p:nvPr/>
          </p:nvSpPr>
          <p:spPr bwMode="auto">
            <a:xfrm>
              <a:off x="1392636" y="4917075"/>
              <a:ext cx="19124" cy="1746"/>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78" name="Line 28"/>
            <p:cNvSpPr>
              <a:spLocks noChangeShapeType="1"/>
            </p:cNvSpPr>
            <p:nvPr/>
          </p:nvSpPr>
          <p:spPr bwMode="auto">
            <a:xfrm>
              <a:off x="1392636" y="4876931"/>
              <a:ext cx="19124" cy="1746"/>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79" name="Line 29"/>
            <p:cNvSpPr>
              <a:spLocks noChangeShapeType="1"/>
            </p:cNvSpPr>
            <p:nvPr/>
          </p:nvSpPr>
          <p:spPr bwMode="auto">
            <a:xfrm>
              <a:off x="1392636" y="4838532"/>
              <a:ext cx="19124" cy="1746"/>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80" name="Rectangle 32"/>
            <p:cNvSpPr>
              <a:spLocks noChangeArrowheads="1"/>
            </p:cNvSpPr>
            <p:nvPr/>
          </p:nvSpPr>
          <p:spPr bwMode="auto">
            <a:xfrm>
              <a:off x="1376381" y="4756500"/>
              <a:ext cx="18754" cy="82075"/>
            </a:xfrm>
            <a:prstGeom prst="rect">
              <a:avLst/>
            </a:prstGeom>
            <a:noFill/>
            <a:ln w="9525">
              <a:noFill/>
              <a:miter lim="800000"/>
              <a:headEnd/>
              <a:tailEnd/>
            </a:ln>
          </p:spPr>
          <p:txBody>
            <a:bodyPr wrap="none" lIns="0" tIns="0" rIns="0" bIns="0">
              <a:spAutoFit/>
            </a:bodyPr>
            <a:lstStyle/>
            <a:p>
              <a:pPr algn="l" eaLnBrk="1" hangingPunct="1"/>
              <a:r>
                <a:rPr lang="en-US" sz="800">
                  <a:solidFill>
                    <a:srgbClr val="000000"/>
                  </a:solidFill>
                  <a:latin typeface="Times New Roman" pitchFamily="18" charset="0"/>
                  <a:cs typeface="Times New Roman" pitchFamily="18" charset="0"/>
                </a:rPr>
                <a:t> </a:t>
              </a:r>
              <a:endParaRPr lang="en-US" sz="800">
                <a:latin typeface="Times New Roman" pitchFamily="18" charset="0"/>
                <a:cs typeface="Times New Roman" pitchFamily="18" charset="0"/>
              </a:endParaRPr>
            </a:p>
          </p:txBody>
        </p:sp>
        <p:sp>
          <p:nvSpPr>
            <p:cNvPr id="81" name="Rectangle 33"/>
            <p:cNvSpPr>
              <a:spLocks noChangeArrowheads="1"/>
            </p:cNvSpPr>
            <p:nvPr/>
          </p:nvSpPr>
          <p:spPr bwMode="auto">
            <a:xfrm>
              <a:off x="1372557" y="4781808"/>
              <a:ext cx="73625" cy="142248"/>
            </a:xfrm>
            <a:prstGeom prst="rect">
              <a:avLst/>
            </a:prstGeom>
            <a:noFill/>
            <a:ln w="9525">
              <a:noFill/>
              <a:miter lim="800000"/>
              <a:headEnd/>
              <a:tailEnd/>
            </a:ln>
          </p:spPr>
          <p:txBody>
            <a:bodyPr/>
            <a:lstStyle/>
            <a:p>
              <a:endParaRPr lang="en-US" sz="800">
                <a:latin typeface="Times New Roman" pitchFamily="18" charset="0"/>
                <a:cs typeface="Times New Roman" pitchFamily="18" charset="0"/>
              </a:endParaRPr>
            </a:p>
          </p:txBody>
        </p:sp>
        <p:sp>
          <p:nvSpPr>
            <p:cNvPr id="82" name="Rectangle 34"/>
            <p:cNvSpPr>
              <a:spLocks noChangeArrowheads="1"/>
            </p:cNvSpPr>
            <p:nvPr/>
          </p:nvSpPr>
          <p:spPr bwMode="auto">
            <a:xfrm>
              <a:off x="1371600" y="4813225"/>
              <a:ext cx="18754" cy="82075"/>
            </a:xfrm>
            <a:prstGeom prst="rect">
              <a:avLst/>
            </a:prstGeom>
            <a:noFill/>
            <a:ln w="9525">
              <a:noFill/>
              <a:miter lim="800000"/>
              <a:headEnd/>
              <a:tailEnd/>
            </a:ln>
          </p:spPr>
          <p:txBody>
            <a:bodyPr wrap="none" lIns="0" tIns="0" rIns="0" bIns="0">
              <a:spAutoFit/>
            </a:bodyPr>
            <a:lstStyle/>
            <a:p>
              <a:pPr algn="l" eaLnBrk="1" hangingPunct="1"/>
              <a:r>
                <a:rPr lang="en-US" sz="800">
                  <a:solidFill>
                    <a:srgbClr val="000000"/>
                  </a:solidFill>
                  <a:latin typeface="Times New Roman" pitchFamily="18" charset="0"/>
                  <a:cs typeface="Times New Roman" pitchFamily="18" charset="0"/>
                </a:rPr>
                <a:t> </a:t>
              </a:r>
              <a:endParaRPr lang="en-US" sz="800">
                <a:latin typeface="Times New Roman" pitchFamily="18" charset="0"/>
                <a:cs typeface="Times New Roman" pitchFamily="18" charset="0"/>
              </a:endParaRPr>
            </a:p>
          </p:txBody>
        </p:sp>
        <p:sp>
          <p:nvSpPr>
            <p:cNvPr id="83" name="Rectangle 35"/>
            <p:cNvSpPr>
              <a:spLocks noChangeArrowheads="1"/>
            </p:cNvSpPr>
            <p:nvPr/>
          </p:nvSpPr>
          <p:spPr bwMode="auto">
            <a:xfrm>
              <a:off x="1396462" y="4784426"/>
              <a:ext cx="18754" cy="82075"/>
            </a:xfrm>
            <a:prstGeom prst="rect">
              <a:avLst/>
            </a:prstGeom>
            <a:noFill/>
            <a:ln w="9525">
              <a:noFill/>
              <a:miter lim="800000"/>
              <a:headEnd/>
              <a:tailEnd/>
            </a:ln>
          </p:spPr>
          <p:txBody>
            <a:bodyPr wrap="none" lIns="0" tIns="0" rIns="0" bIns="0">
              <a:spAutoFit/>
            </a:bodyPr>
            <a:lstStyle/>
            <a:p>
              <a:pPr algn="l" eaLnBrk="1" hangingPunct="1"/>
              <a:r>
                <a:rPr lang="en-US" sz="800">
                  <a:solidFill>
                    <a:srgbClr val="000000"/>
                  </a:solidFill>
                  <a:latin typeface="Times New Roman" pitchFamily="18" charset="0"/>
                  <a:cs typeface="Times New Roman" pitchFamily="18" charset="0"/>
                </a:rPr>
                <a:t> </a:t>
              </a:r>
              <a:endParaRPr lang="en-US" sz="800">
                <a:latin typeface="Times New Roman" pitchFamily="18" charset="0"/>
                <a:cs typeface="Times New Roman" pitchFamily="18" charset="0"/>
              </a:endParaRPr>
            </a:p>
          </p:txBody>
        </p:sp>
        <p:sp>
          <p:nvSpPr>
            <p:cNvPr id="84" name="Line 36"/>
            <p:cNvSpPr>
              <a:spLocks noChangeShapeType="1"/>
            </p:cNvSpPr>
            <p:nvPr/>
          </p:nvSpPr>
          <p:spPr bwMode="auto">
            <a:xfrm>
              <a:off x="1392636" y="4800134"/>
              <a:ext cx="19124" cy="1746"/>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85" name="Line 37"/>
            <p:cNvSpPr>
              <a:spLocks noChangeShapeType="1"/>
            </p:cNvSpPr>
            <p:nvPr/>
          </p:nvSpPr>
          <p:spPr bwMode="auto">
            <a:xfrm>
              <a:off x="1392636" y="4761737"/>
              <a:ext cx="19124" cy="873"/>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86" name="Rectangle 40"/>
            <p:cNvSpPr>
              <a:spLocks noChangeArrowheads="1"/>
            </p:cNvSpPr>
            <p:nvPr/>
          </p:nvSpPr>
          <p:spPr bwMode="auto">
            <a:xfrm>
              <a:off x="1376381" y="4679705"/>
              <a:ext cx="18754" cy="82075"/>
            </a:xfrm>
            <a:prstGeom prst="rect">
              <a:avLst/>
            </a:prstGeom>
            <a:noFill/>
            <a:ln w="9525">
              <a:noFill/>
              <a:miter lim="800000"/>
              <a:headEnd/>
              <a:tailEnd/>
            </a:ln>
          </p:spPr>
          <p:txBody>
            <a:bodyPr wrap="none" lIns="0" tIns="0" rIns="0" bIns="0">
              <a:spAutoFit/>
            </a:bodyPr>
            <a:lstStyle/>
            <a:p>
              <a:pPr algn="l" eaLnBrk="1" hangingPunct="1"/>
              <a:r>
                <a:rPr lang="en-US" sz="800">
                  <a:solidFill>
                    <a:srgbClr val="000000"/>
                  </a:solidFill>
                  <a:latin typeface="Times New Roman" pitchFamily="18" charset="0"/>
                  <a:cs typeface="Times New Roman" pitchFamily="18" charset="0"/>
                </a:rPr>
                <a:t> </a:t>
              </a:r>
              <a:endParaRPr lang="en-US" sz="800">
                <a:latin typeface="Times New Roman" pitchFamily="18" charset="0"/>
                <a:cs typeface="Times New Roman" pitchFamily="18" charset="0"/>
              </a:endParaRPr>
            </a:p>
          </p:txBody>
        </p:sp>
        <p:sp>
          <p:nvSpPr>
            <p:cNvPr id="87" name="Rectangle 41"/>
            <p:cNvSpPr>
              <a:spLocks noChangeArrowheads="1"/>
            </p:cNvSpPr>
            <p:nvPr/>
          </p:nvSpPr>
          <p:spPr bwMode="auto">
            <a:xfrm>
              <a:off x="1372557" y="4705012"/>
              <a:ext cx="73625" cy="142248"/>
            </a:xfrm>
            <a:prstGeom prst="rect">
              <a:avLst/>
            </a:prstGeom>
            <a:noFill/>
            <a:ln w="9525">
              <a:noFill/>
              <a:miter lim="800000"/>
              <a:headEnd/>
              <a:tailEnd/>
            </a:ln>
          </p:spPr>
          <p:txBody>
            <a:bodyPr/>
            <a:lstStyle/>
            <a:p>
              <a:endParaRPr lang="en-US" sz="800">
                <a:latin typeface="Times New Roman" pitchFamily="18" charset="0"/>
                <a:cs typeface="Times New Roman" pitchFamily="18" charset="0"/>
              </a:endParaRPr>
            </a:p>
          </p:txBody>
        </p:sp>
        <p:sp>
          <p:nvSpPr>
            <p:cNvPr id="88" name="Rectangle 42"/>
            <p:cNvSpPr>
              <a:spLocks noChangeArrowheads="1"/>
            </p:cNvSpPr>
            <p:nvPr/>
          </p:nvSpPr>
          <p:spPr bwMode="auto">
            <a:xfrm>
              <a:off x="1371600" y="4735555"/>
              <a:ext cx="18754" cy="82075"/>
            </a:xfrm>
            <a:prstGeom prst="rect">
              <a:avLst/>
            </a:prstGeom>
            <a:noFill/>
            <a:ln w="9525">
              <a:noFill/>
              <a:miter lim="800000"/>
              <a:headEnd/>
              <a:tailEnd/>
            </a:ln>
          </p:spPr>
          <p:txBody>
            <a:bodyPr wrap="none" lIns="0" tIns="0" rIns="0" bIns="0">
              <a:spAutoFit/>
            </a:bodyPr>
            <a:lstStyle/>
            <a:p>
              <a:pPr algn="l" eaLnBrk="1" hangingPunct="1"/>
              <a:r>
                <a:rPr lang="en-US" sz="800">
                  <a:solidFill>
                    <a:srgbClr val="000000"/>
                  </a:solidFill>
                  <a:latin typeface="Times New Roman" pitchFamily="18" charset="0"/>
                  <a:cs typeface="Times New Roman" pitchFamily="18" charset="0"/>
                </a:rPr>
                <a:t> </a:t>
              </a:r>
              <a:endParaRPr lang="en-US" sz="800">
                <a:latin typeface="Times New Roman" pitchFamily="18" charset="0"/>
                <a:cs typeface="Times New Roman" pitchFamily="18" charset="0"/>
              </a:endParaRPr>
            </a:p>
          </p:txBody>
        </p:sp>
        <p:sp>
          <p:nvSpPr>
            <p:cNvPr id="89" name="Rectangle 43"/>
            <p:cNvSpPr>
              <a:spLocks noChangeArrowheads="1"/>
            </p:cNvSpPr>
            <p:nvPr/>
          </p:nvSpPr>
          <p:spPr bwMode="auto">
            <a:xfrm>
              <a:off x="1396462" y="4707629"/>
              <a:ext cx="18754" cy="82075"/>
            </a:xfrm>
            <a:prstGeom prst="rect">
              <a:avLst/>
            </a:prstGeom>
            <a:noFill/>
            <a:ln w="9525">
              <a:noFill/>
              <a:miter lim="800000"/>
              <a:headEnd/>
              <a:tailEnd/>
            </a:ln>
          </p:spPr>
          <p:txBody>
            <a:bodyPr wrap="none" lIns="0" tIns="0" rIns="0" bIns="0">
              <a:spAutoFit/>
            </a:bodyPr>
            <a:lstStyle/>
            <a:p>
              <a:pPr algn="l" eaLnBrk="1" hangingPunct="1"/>
              <a:r>
                <a:rPr lang="en-US" sz="800">
                  <a:solidFill>
                    <a:srgbClr val="000000"/>
                  </a:solidFill>
                  <a:latin typeface="Times New Roman" pitchFamily="18" charset="0"/>
                  <a:cs typeface="Times New Roman" pitchFamily="18" charset="0"/>
                </a:rPr>
                <a:t> </a:t>
              </a:r>
              <a:endParaRPr lang="en-US" sz="800">
                <a:latin typeface="Times New Roman" pitchFamily="18" charset="0"/>
                <a:cs typeface="Times New Roman" pitchFamily="18" charset="0"/>
              </a:endParaRPr>
            </a:p>
          </p:txBody>
        </p:sp>
        <p:sp>
          <p:nvSpPr>
            <p:cNvPr id="90" name="Line 44"/>
            <p:cNvSpPr>
              <a:spLocks noChangeShapeType="1"/>
            </p:cNvSpPr>
            <p:nvPr/>
          </p:nvSpPr>
          <p:spPr bwMode="auto">
            <a:xfrm>
              <a:off x="1392636" y="4722466"/>
              <a:ext cx="19124" cy="2618"/>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91" name="Line 45"/>
            <p:cNvSpPr>
              <a:spLocks noChangeShapeType="1"/>
            </p:cNvSpPr>
            <p:nvPr/>
          </p:nvSpPr>
          <p:spPr bwMode="auto">
            <a:xfrm>
              <a:off x="1392636" y="4682322"/>
              <a:ext cx="19124" cy="2618"/>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92" name="Rectangle 48"/>
            <p:cNvSpPr>
              <a:spLocks noChangeArrowheads="1"/>
            </p:cNvSpPr>
            <p:nvPr/>
          </p:nvSpPr>
          <p:spPr bwMode="auto">
            <a:xfrm>
              <a:off x="1376381" y="4600290"/>
              <a:ext cx="18754" cy="82075"/>
            </a:xfrm>
            <a:prstGeom prst="rect">
              <a:avLst/>
            </a:prstGeom>
            <a:noFill/>
            <a:ln w="9525">
              <a:noFill/>
              <a:miter lim="800000"/>
              <a:headEnd/>
              <a:tailEnd/>
            </a:ln>
          </p:spPr>
          <p:txBody>
            <a:bodyPr wrap="none" lIns="0" tIns="0" rIns="0" bIns="0">
              <a:spAutoFit/>
            </a:bodyPr>
            <a:lstStyle/>
            <a:p>
              <a:pPr algn="l" eaLnBrk="1" hangingPunct="1"/>
              <a:r>
                <a:rPr lang="en-US" sz="800">
                  <a:solidFill>
                    <a:srgbClr val="000000"/>
                  </a:solidFill>
                  <a:latin typeface="Times New Roman" pitchFamily="18" charset="0"/>
                  <a:cs typeface="Times New Roman" pitchFamily="18" charset="0"/>
                </a:rPr>
                <a:t> </a:t>
              </a:r>
              <a:endParaRPr lang="en-US" sz="800">
                <a:latin typeface="Times New Roman" pitchFamily="18" charset="0"/>
                <a:cs typeface="Times New Roman" pitchFamily="18" charset="0"/>
              </a:endParaRPr>
            </a:p>
          </p:txBody>
        </p:sp>
        <p:sp>
          <p:nvSpPr>
            <p:cNvPr id="93" name="Rectangle 49"/>
            <p:cNvSpPr>
              <a:spLocks noChangeArrowheads="1"/>
            </p:cNvSpPr>
            <p:nvPr/>
          </p:nvSpPr>
          <p:spPr bwMode="auto">
            <a:xfrm>
              <a:off x="1372557" y="4626470"/>
              <a:ext cx="73625" cy="141375"/>
            </a:xfrm>
            <a:prstGeom prst="rect">
              <a:avLst/>
            </a:prstGeom>
            <a:noFill/>
            <a:ln w="9525">
              <a:noFill/>
              <a:miter lim="800000"/>
              <a:headEnd/>
              <a:tailEnd/>
            </a:ln>
          </p:spPr>
          <p:txBody>
            <a:bodyPr/>
            <a:lstStyle/>
            <a:p>
              <a:endParaRPr lang="en-US" sz="800">
                <a:latin typeface="Times New Roman" pitchFamily="18" charset="0"/>
                <a:cs typeface="Times New Roman" pitchFamily="18" charset="0"/>
              </a:endParaRPr>
            </a:p>
          </p:txBody>
        </p:sp>
        <p:sp>
          <p:nvSpPr>
            <p:cNvPr id="94" name="Rectangle 50"/>
            <p:cNvSpPr>
              <a:spLocks noChangeArrowheads="1"/>
            </p:cNvSpPr>
            <p:nvPr/>
          </p:nvSpPr>
          <p:spPr bwMode="auto">
            <a:xfrm>
              <a:off x="1371600" y="4655269"/>
              <a:ext cx="18754" cy="82075"/>
            </a:xfrm>
            <a:prstGeom prst="rect">
              <a:avLst/>
            </a:prstGeom>
            <a:noFill/>
            <a:ln w="9525">
              <a:noFill/>
              <a:miter lim="800000"/>
              <a:headEnd/>
              <a:tailEnd/>
            </a:ln>
          </p:spPr>
          <p:txBody>
            <a:bodyPr wrap="none" lIns="0" tIns="0" rIns="0" bIns="0">
              <a:spAutoFit/>
            </a:bodyPr>
            <a:lstStyle/>
            <a:p>
              <a:pPr algn="l" eaLnBrk="1" hangingPunct="1"/>
              <a:r>
                <a:rPr lang="en-US" sz="800">
                  <a:solidFill>
                    <a:srgbClr val="000000"/>
                  </a:solidFill>
                  <a:latin typeface="Times New Roman" pitchFamily="18" charset="0"/>
                  <a:cs typeface="Times New Roman" pitchFamily="18" charset="0"/>
                </a:rPr>
                <a:t> </a:t>
              </a:r>
              <a:endParaRPr lang="en-US" sz="800">
                <a:latin typeface="Times New Roman" pitchFamily="18" charset="0"/>
                <a:cs typeface="Times New Roman" pitchFamily="18" charset="0"/>
              </a:endParaRPr>
            </a:p>
          </p:txBody>
        </p:sp>
        <p:sp>
          <p:nvSpPr>
            <p:cNvPr id="95" name="Rectangle 51"/>
            <p:cNvSpPr>
              <a:spLocks noChangeArrowheads="1"/>
            </p:cNvSpPr>
            <p:nvPr/>
          </p:nvSpPr>
          <p:spPr bwMode="auto">
            <a:xfrm>
              <a:off x="1396462" y="4627343"/>
              <a:ext cx="18754" cy="82075"/>
            </a:xfrm>
            <a:prstGeom prst="rect">
              <a:avLst/>
            </a:prstGeom>
            <a:noFill/>
            <a:ln w="9525">
              <a:noFill/>
              <a:miter lim="800000"/>
              <a:headEnd/>
              <a:tailEnd/>
            </a:ln>
          </p:spPr>
          <p:txBody>
            <a:bodyPr wrap="none" lIns="0" tIns="0" rIns="0" bIns="0">
              <a:spAutoFit/>
            </a:bodyPr>
            <a:lstStyle/>
            <a:p>
              <a:pPr algn="l" eaLnBrk="1" hangingPunct="1"/>
              <a:r>
                <a:rPr lang="en-US" sz="800">
                  <a:solidFill>
                    <a:srgbClr val="000000"/>
                  </a:solidFill>
                  <a:latin typeface="Times New Roman" pitchFamily="18" charset="0"/>
                  <a:cs typeface="Times New Roman" pitchFamily="18" charset="0"/>
                </a:rPr>
                <a:t> </a:t>
              </a:r>
              <a:endParaRPr lang="en-US" sz="800">
                <a:latin typeface="Times New Roman" pitchFamily="18" charset="0"/>
                <a:cs typeface="Times New Roman" pitchFamily="18" charset="0"/>
              </a:endParaRPr>
            </a:p>
          </p:txBody>
        </p:sp>
        <p:sp>
          <p:nvSpPr>
            <p:cNvPr id="96" name="Line 52"/>
            <p:cNvSpPr>
              <a:spLocks noChangeShapeType="1"/>
            </p:cNvSpPr>
            <p:nvPr/>
          </p:nvSpPr>
          <p:spPr bwMode="auto">
            <a:xfrm>
              <a:off x="1392636" y="4644796"/>
              <a:ext cx="19124" cy="873"/>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97" name="Line 53"/>
            <p:cNvSpPr>
              <a:spLocks noChangeShapeType="1"/>
            </p:cNvSpPr>
            <p:nvPr/>
          </p:nvSpPr>
          <p:spPr bwMode="auto">
            <a:xfrm>
              <a:off x="1392636" y="4605525"/>
              <a:ext cx="19124" cy="1746"/>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98" name="Rectangle 56"/>
            <p:cNvSpPr>
              <a:spLocks noChangeArrowheads="1"/>
            </p:cNvSpPr>
            <p:nvPr/>
          </p:nvSpPr>
          <p:spPr bwMode="auto">
            <a:xfrm>
              <a:off x="1376381" y="4523493"/>
              <a:ext cx="18754" cy="82075"/>
            </a:xfrm>
            <a:prstGeom prst="rect">
              <a:avLst/>
            </a:prstGeom>
            <a:noFill/>
            <a:ln w="9525">
              <a:noFill/>
              <a:miter lim="800000"/>
              <a:headEnd/>
              <a:tailEnd/>
            </a:ln>
          </p:spPr>
          <p:txBody>
            <a:bodyPr wrap="none" lIns="0" tIns="0" rIns="0" bIns="0">
              <a:spAutoFit/>
            </a:bodyPr>
            <a:lstStyle/>
            <a:p>
              <a:pPr algn="l" eaLnBrk="1" hangingPunct="1"/>
              <a:r>
                <a:rPr lang="en-US" sz="800">
                  <a:solidFill>
                    <a:srgbClr val="000000"/>
                  </a:solidFill>
                  <a:latin typeface="Times New Roman" pitchFamily="18" charset="0"/>
                  <a:cs typeface="Times New Roman" pitchFamily="18" charset="0"/>
                </a:rPr>
                <a:t> </a:t>
              </a:r>
              <a:endParaRPr lang="en-US" sz="800">
                <a:latin typeface="Times New Roman" pitchFamily="18" charset="0"/>
                <a:cs typeface="Times New Roman" pitchFamily="18" charset="0"/>
              </a:endParaRPr>
            </a:p>
          </p:txBody>
        </p:sp>
        <p:sp>
          <p:nvSpPr>
            <p:cNvPr id="99" name="Rectangle 57"/>
            <p:cNvSpPr>
              <a:spLocks noChangeArrowheads="1"/>
            </p:cNvSpPr>
            <p:nvPr/>
          </p:nvSpPr>
          <p:spPr bwMode="auto">
            <a:xfrm>
              <a:off x="1372557" y="4590690"/>
              <a:ext cx="37292" cy="70687"/>
            </a:xfrm>
            <a:prstGeom prst="rect">
              <a:avLst/>
            </a:prstGeom>
            <a:noFill/>
            <a:ln w="9525">
              <a:noFill/>
              <a:miter lim="800000"/>
              <a:headEnd/>
              <a:tailEnd/>
            </a:ln>
          </p:spPr>
          <p:txBody>
            <a:bodyPr/>
            <a:lstStyle/>
            <a:p>
              <a:endParaRPr lang="en-US" sz="800">
                <a:latin typeface="Times New Roman" pitchFamily="18" charset="0"/>
                <a:cs typeface="Times New Roman" pitchFamily="18" charset="0"/>
              </a:endParaRPr>
            </a:p>
          </p:txBody>
        </p:sp>
        <p:sp>
          <p:nvSpPr>
            <p:cNvPr id="100" name="Rectangle 58"/>
            <p:cNvSpPr>
              <a:spLocks noChangeArrowheads="1"/>
            </p:cNvSpPr>
            <p:nvPr/>
          </p:nvSpPr>
          <p:spPr bwMode="auto">
            <a:xfrm>
              <a:off x="1385942" y="4592436"/>
              <a:ext cx="18754" cy="82075"/>
            </a:xfrm>
            <a:prstGeom prst="rect">
              <a:avLst/>
            </a:prstGeom>
            <a:noFill/>
            <a:ln w="9525">
              <a:noFill/>
              <a:miter lim="800000"/>
              <a:headEnd/>
              <a:tailEnd/>
            </a:ln>
          </p:spPr>
          <p:txBody>
            <a:bodyPr wrap="none" lIns="0" tIns="0" rIns="0" bIns="0">
              <a:spAutoFit/>
            </a:bodyPr>
            <a:lstStyle/>
            <a:p>
              <a:pPr algn="l" eaLnBrk="1" hangingPunct="1"/>
              <a:r>
                <a:rPr lang="en-US" sz="800">
                  <a:solidFill>
                    <a:srgbClr val="000000"/>
                  </a:solidFill>
                  <a:latin typeface="Times New Roman" pitchFamily="18" charset="0"/>
                  <a:cs typeface="Times New Roman" pitchFamily="18" charset="0"/>
                </a:rPr>
                <a:t> </a:t>
              </a:r>
              <a:endParaRPr lang="en-US" sz="800">
                <a:latin typeface="Times New Roman" pitchFamily="18" charset="0"/>
                <a:cs typeface="Times New Roman" pitchFamily="18" charset="0"/>
              </a:endParaRPr>
            </a:p>
          </p:txBody>
        </p:sp>
        <p:sp>
          <p:nvSpPr>
            <p:cNvPr id="101" name="Line 59"/>
            <p:cNvSpPr>
              <a:spLocks noChangeShapeType="1"/>
            </p:cNvSpPr>
            <p:nvPr/>
          </p:nvSpPr>
          <p:spPr bwMode="auto">
            <a:xfrm>
              <a:off x="1392636" y="4567127"/>
              <a:ext cx="19124" cy="873"/>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102" name="Line 60"/>
            <p:cNvSpPr>
              <a:spLocks noChangeShapeType="1"/>
            </p:cNvSpPr>
            <p:nvPr/>
          </p:nvSpPr>
          <p:spPr bwMode="auto">
            <a:xfrm>
              <a:off x="1392636" y="4526984"/>
              <a:ext cx="19124" cy="1746"/>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103" name="Freeform 61"/>
            <p:cNvSpPr>
              <a:spLocks/>
            </p:cNvSpPr>
            <p:nvPr/>
          </p:nvSpPr>
          <p:spPr bwMode="auto">
            <a:xfrm>
              <a:off x="1431839" y="4520003"/>
              <a:ext cx="1958238" cy="379618"/>
            </a:xfrm>
            <a:custGeom>
              <a:avLst/>
              <a:gdLst/>
              <a:ahLst/>
              <a:cxnLst>
                <a:cxn ang="0">
                  <a:pos x="0" y="458"/>
                </a:cxn>
                <a:cxn ang="0">
                  <a:pos x="129" y="233"/>
                </a:cxn>
                <a:cxn ang="0">
                  <a:pos x="258" y="67"/>
                </a:cxn>
                <a:cxn ang="0">
                  <a:pos x="387" y="0"/>
                </a:cxn>
                <a:cxn ang="0">
                  <a:pos x="516" y="42"/>
                </a:cxn>
                <a:cxn ang="0">
                  <a:pos x="645" y="175"/>
                </a:cxn>
                <a:cxn ang="0">
                  <a:pos x="763" y="366"/>
                </a:cxn>
                <a:cxn ang="0">
                  <a:pos x="892" y="549"/>
                </a:cxn>
                <a:cxn ang="0">
                  <a:pos x="1021" y="666"/>
                </a:cxn>
                <a:cxn ang="0">
                  <a:pos x="1150" y="699"/>
                </a:cxn>
                <a:cxn ang="0">
                  <a:pos x="1279" y="632"/>
                </a:cxn>
                <a:cxn ang="0">
                  <a:pos x="1408" y="499"/>
                </a:cxn>
                <a:cxn ang="0">
                  <a:pos x="1537" y="341"/>
                </a:cxn>
                <a:cxn ang="0">
                  <a:pos x="1654" y="217"/>
                </a:cxn>
                <a:cxn ang="0">
                  <a:pos x="1784" y="175"/>
                </a:cxn>
                <a:cxn ang="0">
                  <a:pos x="1913" y="225"/>
                </a:cxn>
                <a:cxn ang="0">
                  <a:pos x="2042" y="375"/>
                </a:cxn>
                <a:cxn ang="0">
                  <a:pos x="2171" y="574"/>
                </a:cxn>
                <a:cxn ang="0">
                  <a:pos x="2300" y="765"/>
                </a:cxn>
                <a:cxn ang="0">
                  <a:pos x="2429" y="907"/>
                </a:cxn>
                <a:cxn ang="0">
                  <a:pos x="2546" y="948"/>
                </a:cxn>
                <a:cxn ang="0">
                  <a:pos x="2675" y="865"/>
                </a:cxn>
                <a:cxn ang="0">
                  <a:pos x="2804" y="699"/>
                </a:cxn>
                <a:cxn ang="0">
                  <a:pos x="2933" y="474"/>
                </a:cxn>
                <a:cxn ang="0">
                  <a:pos x="3063" y="250"/>
                </a:cxn>
                <a:cxn ang="0">
                  <a:pos x="3192" y="92"/>
                </a:cxn>
                <a:cxn ang="0">
                  <a:pos x="3309" y="34"/>
                </a:cxn>
                <a:cxn ang="0">
                  <a:pos x="3438" y="83"/>
                </a:cxn>
                <a:cxn ang="0">
                  <a:pos x="3567" y="225"/>
                </a:cxn>
                <a:cxn ang="0">
                  <a:pos x="3696" y="399"/>
                </a:cxn>
                <a:cxn ang="0">
                  <a:pos x="3825" y="566"/>
                </a:cxn>
                <a:cxn ang="0">
                  <a:pos x="3954" y="666"/>
                </a:cxn>
                <a:cxn ang="0">
                  <a:pos x="4083" y="666"/>
                </a:cxn>
                <a:cxn ang="0">
                  <a:pos x="4201" y="574"/>
                </a:cxn>
                <a:cxn ang="0">
                  <a:pos x="4330" y="433"/>
                </a:cxn>
                <a:cxn ang="0">
                  <a:pos x="4459" y="266"/>
                </a:cxn>
              </a:cxnLst>
              <a:rect l="0" t="0" r="r" b="b"/>
              <a:pathLst>
                <a:path w="4459" h="948">
                  <a:moveTo>
                    <a:pt x="0" y="458"/>
                  </a:moveTo>
                  <a:lnTo>
                    <a:pt x="129" y="233"/>
                  </a:lnTo>
                  <a:lnTo>
                    <a:pt x="258" y="67"/>
                  </a:lnTo>
                  <a:lnTo>
                    <a:pt x="387" y="0"/>
                  </a:lnTo>
                  <a:lnTo>
                    <a:pt x="516" y="42"/>
                  </a:lnTo>
                  <a:lnTo>
                    <a:pt x="645" y="175"/>
                  </a:lnTo>
                  <a:lnTo>
                    <a:pt x="763" y="366"/>
                  </a:lnTo>
                  <a:lnTo>
                    <a:pt x="892" y="549"/>
                  </a:lnTo>
                  <a:lnTo>
                    <a:pt x="1021" y="666"/>
                  </a:lnTo>
                  <a:lnTo>
                    <a:pt x="1150" y="699"/>
                  </a:lnTo>
                  <a:lnTo>
                    <a:pt x="1279" y="632"/>
                  </a:lnTo>
                  <a:lnTo>
                    <a:pt x="1408" y="499"/>
                  </a:lnTo>
                  <a:lnTo>
                    <a:pt x="1537" y="341"/>
                  </a:lnTo>
                  <a:lnTo>
                    <a:pt x="1654" y="217"/>
                  </a:lnTo>
                  <a:lnTo>
                    <a:pt x="1784" y="175"/>
                  </a:lnTo>
                  <a:lnTo>
                    <a:pt x="1913" y="225"/>
                  </a:lnTo>
                  <a:lnTo>
                    <a:pt x="2042" y="375"/>
                  </a:lnTo>
                  <a:lnTo>
                    <a:pt x="2171" y="574"/>
                  </a:lnTo>
                  <a:lnTo>
                    <a:pt x="2300" y="765"/>
                  </a:lnTo>
                  <a:lnTo>
                    <a:pt x="2429" y="907"/>
                  </a:lnTo>
                  <a:lnTo>
                    <a:pt x="2546" y="948"/>
                  </a:lnTo>
                  <a:lnTo>
                    <a:pt x="2675" y="865"/>
                  </a:lnTo>
                  <a:lnTo>
                    <a:pt x="2804" y="699"/>
                  </a:lnTo>
                  <a:lnTo>
                    <a:pt x="2933" y="474"/>
                  </a:lnTo>
                  <a:lnTo>
                    <a:pt x="3063" y="250"/>
                  </a:lnTo>
                  <a:lnTo>
                    <a:pt x="3192" y="92"/>
                  </a:lnTo>
                  <a:lnTo>
                    <a:pt x="3309" y="34"/>
                  </a:lnTo>
                  <a:lnTo>
                    <a:pt x="3438" y="83"/>
                  </a:lnTo>
                  <a:lnTo>
                    <a:pt x="3567" y="225"/>
                  </a:lnTo>
                  <a:lnTo>
                    <a:pt x="3696" y="399"/>
                  </a:lnTo>
                  <a:lnTo>
                    <a:pt x="3825" y="566"/>
                  </a:lnTo>
                  <a:lnTo>
                    <a:pt x="3954" y="666"/>
                  </a:lnTo>
                  <a:lnTo>
                    <a:pt x="4083" y="666"/>
                  </a:lnTo>
                  <a:lnTo>
                    <a:pt x="4201" y="574"/>
                  </a:lnTo>
                  <a:lnTo>
                    <a:pt x="4330" y="433"/>
                  </a:lnTo>
                  <a:lnTo>
                    <a:pt x="4459" y="266"/>
                  </a:lnTo>
                </a:path>
              </a:pathLst>
            </a:custGeom>
            <a:noFill/>
            <a:ln w="12700">
              <a:solidFill>
                <a:srgbClr val="0000FF"/>
              </a:solidFill>
              <a:prstDash val="solid"/>
              <a:round/>
              <a:headEnd/>
              <a:tailEnd/>
            </a:ln>
          </p:spPr>
          <p:txBody>
            <a:bodyPr/>
            <a:lstStyle/>
            <a:p>
              <a:endParaRPr lang="en-US" sz="800">
                <a:latin typeface="Times New Roman" pitchFamily="18" charset="0"/>
                <a:cs typeface="Times New Roman" pitchFamily="18" charset="0"/>
              </a:endParaRPr>
            </a:p>
          </p:txBody>
        </p:sp>
        <p:sp>
          <p:nvSpPr>
            <p:cNvPr id="104" name="Freeform 62"/>
            <p:cNvSpPr>
              <a:spLocks/>
            </p:cNvSpPr>
            <p:nvPr/>
          </p:nvSpPr>
          <p:spPr bwMode="auto">
            <a:xfrm>
              <a:off x="1431839" y="4493963"/>
              <a:ext cx="1958238" cy="379618"/>
            </a:xfrm>
            <a:custGeom>
              <a:avLst/>
              <a:gdLst/>
              <a:ahLst/>
              <a:cxnLst>
                <a:cxn ang="0">
                  <a:pos x="0" y="474"/>
                </a:cxn>
                <a:cxn ang="0">
                  <a:pos x="129" y="258"/>
                </a:cxn>
                <a:cxn ang="0">
                  <a:pos x="258" y="91"/>
                </a:cxn>
                <a:cxn ang="0">
                  <a:pos x="387" y="0"/>
                </a:cxn>
                <a:cxn ang="0">
                  <a:pos x="516" y="8"/>
                </a:cxn>
                <a:cxn ang="0">
                  <a:pos x="645" y="100"/>
                </a:cxn>
                <a:cxn ang="0">
                  <a:pos x="763" y="250"/>
                </a:cxn>
                <a:cxn ang="0">
                  <a:pos x="892" y="424"/>
                </a:cxn>
                <a:cxn ang="0">
                  <a:pos x="1021" y="582"/>
                </a:cxn>
                <a:cxn ang="0">
                  <a:pos x="1150" y="682"/>
                </a:cxn>
                <a:cxn ang="0">
                  <a:pos x="1279" y="707"/>
                </a:cxn>
                <a:cxn ang="0">
                  <a:pos x="1408" y="657"/>
                </a:cxn>
                <a:cxn ang="0">
                  <a:pos x="1537" y="549"/>
                </a:cxn>
                <a:cxn ang="0">
                  <a:pos x="1654" y="416"/>
                </a:cxn>
                <a:cxn ang="0">
                  <a:pos x="1784" y="308"/>
                </a:cxn>
                <a:cxn ang="0">
                  <a:pos x="1913" y="241"/>
                </a:cxn>
                <a:cxn ang="0">
                  <a:pos x="2042" y="258"/>
                </a:cxn>
                <a:cxn ang="0">
                  <a:pos x="2171" y="349"/>
                </a:cxn>
                <a:cxn ang="0">
                  <a:pos x="2300" y="499"/>
                </a:cxn>
                <a:cxn ang="0">
                  <a:pos x="2429" y="674"/>
                </a:cxn>
                <a:cxn ang="0">
                  <a:pos x="2546" y="832"/>
                </a:cxn>
                <a:cxn ang="0">
                  <a:pos x="2675" y="931"/>
                </a:cxn>
                <a:cxn ang="0">
                  <a:pos x="2804" y="948"/>
                </a:cxn>
                <a:cxn ang="0">
                  <a:pos x="2933" y="873"/>
                </a:cxn>
                <a:cxn ang="0">
                  <a:pos x="3063" y="707"/>
                </a:cxn>
                <a:cxn ang="0">
                  <a:pos x="3192" y="499"/>
                </a:cxn>
                <a:cxn ang="0">
                  <a:pos x="3309" y="291"/>
                </a:cxn>
                <a:cxn ang="0">
                  <a:pos x="3438" y="108"/>
                </a:cxn>
                <a:cxn ang="0">
                  <a:pos x="3567" y="8"/>
                </a:cxn>
                <a:cxn ang="0">
                  <a:pos x="3696" y="0"/>
                </a:cxn>
                <a:cxn ang="0">
                  <a:pos x="3825" y="83"/>
                </a:cxn>
                <a:cxn ang="0">
                  <a:pos x="3954" y="225"/>
                </a:cxn>
                <a:cxn ang="0">
                  <a:pos x="4083" y="399"/>
                </a:cxn>
                <a:cxn ang="0">
                  <a:pos x="4201" y="557"/>
                </a:cxn>
                <a:cxn ang="0">
                  <a:pos x="4330" y="674"/>
                </a:cxn>
                <a:cxn ang="0">
                  <a:pos x="4459" y="707"/>
                </a:cxn>
              </a:cxnLst>
              <a:rect l="0" t="0" r="r" b="b"/>
              <a:pathLst>
                <a:path w="4459" h="948">
                  <a:moveTo>
                    <a:pt x="0" y="474"/>
                  </a:moveTo>
                  <a:lnTo>
                    <a:pt x="129" y="258"/>
                  </a:lnTo>
                  <a:lnTo>
                    <a:pt x="258" y="91"/>
                  </a:lnTo>
                  <a:lnTo>
                    <a:pt x="387" y="0"/>
                  </a:lnTo>
                  <a:lnTo>
                    <a:pt x="516" y="8"/>
                  </a:lnTo>
                  <a:lnTo>
                    <a:pt x="645" y="100"/>
                  </a:lnTo>
                  <a:lnTo>
                    <a:pt x="763" y="250"/>
                  </a:lnTo>
                  <a:lnTo>
                    <a:pt x="892" y="424"/>
                  </a:lnTo>
                  <a:lnTo>
                    <a:pt x="1021" y="582"/>
                  </a:lnTo>
                  <a:lnTo>
                    <a:pt x="1150" y="682"/>
                  </a:lnTo>
                  <a:lnTo>
                    <a:pt x="1279" y="707"/>
                  </a:lnTo>
                  <a:lnTo>
                    <a:pt x="1408" y="657"/>
                  </a:lnTo>
                  <a:lnTo>
                    <a:pt x="1537" y="549"/>
                  </a:lnTo>
                  <a:lnTo>
                    <a:pt x="1654" y="416"/>
                  </a:lnTo>
                  <a:lnTo>
                    <a:pt x="1784" y="308"/>
                  </a:lnTo>
                  <a:lnTo>
                    <a:pt x="1913" y="241"/>
                  </a:lnTo>
                  <a:lnTo>
                    <a:pt x="2042" y="258"/>
                  </a:lnTo>
                  <a:lnTo>
                    <a:pt x="2171" y="349"/>
                  </a:lnTo>
                  <a:lnTo>
                    <a:pt x="2300" y="499"/>
                  </a:lnTo>
                  <a:lnTo>
                    <a:pt x="2429" y="674"/>
                  </a:lnTo>
                  <a:lnTo>
                    <a:pt x="2546" y="832"/>
                  </a:lnTo>
                  <a:lnTo>
                    <a:pt x="2675" y="931"/>
                  </a:lnTo>
                  <a:lnTo>
                    <a:pt x="2804" y="948"/>
                  </a:lnTo>
                  <a:lnTo>
                    <a:pt x="2933" y="873"/>
                  </a:lnTo>
                  <a:lnTo>
                    <a:pt x="3063" y="707"/>
                  </a:lnTo>
                  <a:lnTo>
                    <a:pt x="3192" y="499"/>
                  </a:lnTo>
                  <a:lnTo>
                    <a:pt x="3309" y="291"/>
                  </a:lnTo>
                  <a:lnTo>
                    <a:pt x="3438" y="108"/>
                  </a:lnTo>
                  <a:lnTo>
                    <a:pt x="3567" y="8"/>
                  </a:lnTo>
                  <a:lnTo>
                    <a:pt x="3696" y="0"/>
                  </a:lnTo>
                  <a:lnTo>
                    <a:pt x="3825" y="83"/>
                  </a:lnTo>
                  <a:lnTo>
                    <a:pt x="3954" y="225"/>
                  </a:lnTo>
                  <a:lnTo>
                    <a:pt x="4083" y="399"/>
                  </a:lnTo>
                  <a:lnTo>
                    <a:pt x="4201" y="557"/>
                  </a:lnTo>
                  <a:lnTo>
                    <a:pt x="4330" y="674"/>
                  </a:lnTo>
                  <a:lnTo>
                    <a:pt x="4459" y="707"/>
                  </a:lnTo>
                </a:path>
              </a:pathLst>
            </a:custGeom>
            <a:noFill/>
            <a:ln w="12700">
              <a:solidFill>
                <a:srgbClr val="FF0000"/>
              </a:solidFill>
              <a:prstDash val="solid"/>
              <a:round/>
              <a:headEnd/>
              <a:tailEnd/>
            </a:ln>
          </p:spPr>
          <p:txBody>
            <a:bodyPr/>
            <a:lstStyle/>
            <a:p>
              <a:endParaRPr lang="en-US" sz="800">
                <a:latin typeface="Times New Roman" pitchFamily="18" charset="0"/>
                <a:cs typeface="Times New Roman" pitchFamily="18" charset="0"/>
              </a:endParaRPr>
            </a:p>
          </p:txBody>
        </p:sp>
        <p:sp>
          <p:nvSpPr>
            <p:cNvPr id="105" name="Text Box 63"/>
            <p:cNvSpPr txBox="1">
              <a:spLocks noChangeArrowheads="1"/>
            </p:cNvSpPr>
            <p:nvPr/>
          </p:nvSpPr>
          <p:spPr bwMode="auto">
            <a:xfrm>
              <a:off x="2861315" y="4631701"/>
              <a:ext cx="260438" cy="266740"/>
            </a:xfrm>
            <a:prstGeom prst="rect">
              <a:avLst/>
            </a:prstGeom>
            <a:noFill/>
            <a:ln w="9525">
              <a:noFill/>
              <a:miter lim="800000"/>
              <a:headEnd/>
              <a:tailEnd/>
            </a:ln>
            <a:effectLst/>
          </p:spPr>
          <p:txBody>
            <a:bodyPr wrap="none">
              <a:spAutoFit/>
            </a:bodyPr>
            <a:lstStyle/>
            <a:p>
              <a:pPr algn="l" eaLnBrk="1" hangingPunct="1"/>
              <a:r>
                <a:rPr lang="en-US" sz="2000" dirty="0">
                  <a:latin typeface="Times New Roman" pitchFamily="18" charset="0"/>
                  <a:cs typeface="Times New Roman" pitchFamily="18" charset="0"/>
                </a:rPr>
                <a:t>C</a:t>
              </a:r>
            </a:p>
          </p:txBody>
        </p:sp>
        <p:sp>
          <p:nvSpPr>
            <p:cNvPr id="106" name="Text Box 64"/>
            <p:cNvSpPr txBox="1">
              <a:spLocks noChangeArrowheads="1"/>
            </p:cNvSpPr>
            <p:nvPr/>
          </p:nvSpPr>
          <p:spPr bwMode="auto">
            <a:xfrm>
              <a:off x="3081813" y="4263981"/>
              <a:ext cx="270987" cy="266740"/>
            </a:xfrm>
            <a:prstGeom prst="rect">
              <a:avLst/>
            </a:prstGeom>
            <a:noFill/>
            <a:ln w="9525">
              <a:noFill/>
              <a:miter lim="800000"/>
              <a:headEnd/>
              <a:tailEnd/>
            </a:ln>
            <a:effectLst/>
          </p:spPr>
          <p:txBody>
            <a:bodyPr wrap="none">
              <a:spAutoFit/>
            </a:bodyPr>
            <a:lstStyle/>
            <a:p>
              <a:pPr algn="l" eaLnBrk="1" hangingPunct="1"/>
              <a:r>
                <a:rPr lang="en-US" sz="2000" dirty="0">
                  <a:latin typeface="Times New Roman" pitchFamily="18" charset="0"/>
                  <a:cs typeface="Times New Roman" pitchFamily="18" charset="0"/>
                </a:rPr>
                <a:t>Q</a:t>
              </a:r>
            </a:p>
          </p:txBody>
        </p:sp>
        <p:sp>
          <p:nvSpPr>
            <p:cNvPr id="107" name="Line 65"/>
            <p:cNvSpPr>
              <a:spLocks noChangeShapeType="1"/>
            </p:cNvSpPr>
            <p:nvPr/>
          </p:nvSpPr>
          <p:spPr bwMode="auto">
            <a:xfrm>
              <a:off x="1619249" y="5232987"/>
              <a:ext cx="1913" cy="680695"/>
            </a:xfrm>
            <a:prstGeom prst="line">
              <a:avLst/>
            </a:prstGeom>
            <a:noFill/>
            <a:ln w="12700">
              <a:solidFill>
                <a:srgbClr val="000080"/>
              </a:solidFill>
              <a:round/>
              <a:headEnd/>
              <a:tailEnd/>
            </a:ln>
          </p:spPr>
          <p:txBody>
            <a:bodyPr/>
            <a:lstStyle/>
            <a:p>
              <a:endParaRPr lang="en-US" sz="800">
                <a:latin typeface="Times New Roman" pitchFamily="18" charset="0"/>
                <a:cs typeface="Times New Roman" pitchFamily="18" charset="0"/>
              </a:endParaRPr>
            </a:p>
          </p:txBody>
        </p:sp>
        <p:sp>
          <p:nvSpPr>
            <p:cNvPr id="108" name="Line 66"/>
            <p:cNvSpPr>
              <a:spLocks noChangeShapeType="1"/>
            </p:cNvSpPr>
            <p:nvPr/>
          </p:nvSpPr>
          <p:spPr bwMode="auto">
            <a:xfrm flipH="1">
              <a:off x="1619249" y="5270512"/>
              <a:ext cx="57371" cy="643169"/>
            </a:xfrm>
            <a:prstGeom prst="line">
              <a:avLst/>
            </a:prstGeom>
            <a:noFill/>
            <a:ln w="12700">
              <a:solidFill>
                <a:srgbClr val="000080"/>
              </a:solidFill>
              <a:round/>
              <a:headEnd/>
              <a:tailEnd/>
            </a:ln>
          </p:spPr>
          <p:txBody>
            <a:bodyPr/>
            <a:lstStyle/>
            <a:p>
              <a:endParaRPr lang="en-US" sz="800">
                <a:latin typeface="Times New Roman" pitchFamily="18" charset="0"/>
                <a:cs typeface="Times New Roman" pitchFamily="18" charset="0"/>
              </a:endParaRPr>
            </a:p>
          </p:txBody>
        </p:sp>
        <p:sp>
          <p:nvSpPr>
            <p:cNvPr id="109" name="Line 67"/>
            <p:cNvSpPr>
              <a:spLocks noChangeShapeType="1"/>
            </p:cNvSpPr>
            <p:nvPr/>
          </p:nvSpPr>
          <p:spPr bwMode="auto">
            <a:xfrm flipH="1">
              <a:off x="2068649" y="5397051"/>
              <a:ext cx="51633" cy="637060"/>
            </a:xfrm>
            <a:prstGeom prst="line">
              <a:avLst/>
            </a:prstGeom>
            <a:noFill/>
            <a:ln w="12700">
              <a:solidFill>
                <a:srgbClr val="993300"/>
              </a:solidFill>
              <a:round/>
              <a:headEnd/>
              <a:tailEnd/>
            </a:ln>
          </p:spPr>
          <p:txBody>
            <a:bodyPr/>
            <a:lstStyle/>
            <a:p>
              <a:endParaRPr lang="en-US" sz="800">
                <a:latin typeface="Times New Roman" pitchFamily="18" charset="0"/>
                <a:cs typeface="Times New Roman" pitchFamily="18" charset="0"/>
              </a:endParaRPr>
            </a:p>
          </p:txBody>
        </p:sp>
        <p:sp>
          <p:nvSpPr>
            <p:cNvPr id="110" name="Line 68"/>
            <p:cNvSpPr>
              <a:spLocks noChangeShapeType="1"/>
            </p:cNvSpPr>
            <p:nvPr/>
          </p:nvSpPr>
          <p:spPr bwMode="auto">
            <a:xfrm flipH="1">
              <a:off x="2068649" y="5353417"/>
              <a:ext cx="109004" cy="680695"/>
            </a:xfrm>
            <a:prstGeom prst="line">
              <a:avLst/>
            </a:prstGeom>
            <a:noFill/>
            <a:ln w="12700">
              <a:solidFill>
                <a:srgbClr val="993300"/>
              </a:solidFill>
              <a:round/>
              <a:headEnd/>
              <a:tailEnd/>
            </a:ln>
          </p:spPr>
          <p:txBody>
            <a:bodyPr/>
            <a:lstStyle/>
            <a:p>
              <a:endParaRPr lang="en-US" sz="800">
                <a:latin typeface="Times New Roman" pitchFamily="18" charset="0"/>
                <a:cs typeface="Times New Roman" pitchFamily="18" charset="0"/>
              </a:endParaRPr>
            </a:p>
          </p:txBody>
        </p:sp>
        <p:sp>
          <p:nvSpPr>
            <p:cNvPr id="111" name="Line 69"/>
            <p:cNvSpPr>
              <a:spLocks noChangeShapeType="1"/>
            </p:cNvSpPr>
            <p:nvPr/>
          </p:nvSpPr>
          <p:spPr bwMode="auto">
            <a:xfrm flipH="1">
              <a:off x="2120282" y="5326364"/>
              <a:ext cx="112828" cy="658005"/>
            </a:xfrm>
            <a:prstGeom prst="line">
              <a:avLst/>
            </a:prstGeom>
            <a:noFill/>
            <a:ln w="12700">
              <a:solidFill>
                <a:srgbClr val="008000"/>
              </a:solidFill>
              <a:round/>
              <a:headEnd/>
              <a:tailEnd/>
            </a:ln>
          </p:spPr>
          <p:txBody>
            <a:bodyPr/>
            <a:lstStyle/>
            <a:p>
              <a:endParaRPr lang="en-US" sz="800">
                <a:latin typeface="Times New Roman" pitchFamily="18" charset="0"/>
                <a:cs typeface="Times New Roman" pitchFamily="18" charset="0"/>
              </a:endParaRPr>
            </a:p>
          </p:txBody>
        </p:sp>
        <p:sp>
          <p:nvSpPr>
            <p:cNvPr id="112" name="Line 70"/>
            <p:cNvSpPr>
              <a:spLocks noChangeShapeType="1"/>
            </p:cNvSpPr>
            <p:nvPr/>
          </p:nvSpPr>
          <p:spPr bwMode="auto">
            <a:xfrm flipH="1">
              <a:off x="2177653" y="5326364"/>
              <a:ext cx="55458" cy="641424"/>
            </a:xfrm>
            <a:prstGeom prst="line">
              <a:avLst/>
            </a:prstGeom>
            <a:noFill/>
            <a:ln w="12700">
              <a:solidFill>
                <a:srgbClr val="008000"/>
              </a:solidFill>
              <a:round/>
              <a:headEnd/>
              <a:tailEnd/>
            </a:ln>
          </p:spPr>
          <p:txBody>
            <a:bodyPr/>
            <a:lstStyle/>
            <a:p>
              <a:endParaRPr lang="en-US" sz="800">
                <a:latin typeface="Times New Roman" pitchFamily="18" charset="0"/>
                <a:cs typeface="Times New Roman" pitchFamily="18" charset="0"/>
              </a:endParaRPr>
            </a:p>
          </p:txBody>
        </p:sp>
        <p:sp>
          <p:nvSpPr>
            <p:cNvPr id="113" name="Line 71"/>
            <p:cNvSpPr>
              <a:spLocks noChangeShapeType="1"/>
            </p:cNvSpPr>
            <p:nvPr/>
          </p:nvSpPr>
          <p:spPr bwMode="auto">
            <a:xfrm flipH="1">
              <a:off x="2345939" y="5431087"/>
              <a:ext cx="57371" cy="696403"/>
            </a:xfrm>
            <a:prstGeom prst="line">
              <a:avLst/>
            </a:prstGeom>
            <a:noFill/>
            <a:ln w="12700">
              <a:solidFill>
                <a:srgbClr val="800080"/>
              </a:solidFill>
              <a:round/>
              <a:headEnd/>
              <a:tailEnd/>
            </a:ln>
          </p:spPr>
          <p:txBody>
            <a:bodyPr/>
            <a:lstStyle/>
            <a:p>
              <a:endParaRPr lang="en-US" sz="800">
                <a:latin typeface="Times New Roman" pitchFamily="18" charset="0"/>
                <a:cs typeface="Times New Roman" pitchFamily="18" charset="0"/>
              </a:endParaRPr>
            </a:p>
          </p:txBody>
        </p:sp>
        <p:sp>
          <p:nvSpPr>
            <p:cNvPr id="114" name="Line 72"/>
            <p:cNvSpPr>
              <a:spLocks noChangeShapeType="1"/>
            </p:cNvSpPr>
            <p:nvPr/>
          </p:nvSpPr>
          <p:spPr bwMode="auto">
            <a:xfrm flipH="1">
              <a:off x="2345939" y="5500901"/>
              <a:ext cx="114740" cy="626589"/>
            </a:xfrm>
            <a:prstGeom prst="line">
              <a:avLst/>
            </a:prstGeom>
            <a:noFill/>
            <a:ln w="12700">
              <a:solidFill>
                <a:srgbClr val="800080"/>
              </a:solidFill>
              <a:round/>
              <a:headEnd/>
              <a:tailEnd/>
            </a:ln>
          </p:spPr>
          <p:txBody>
            <a:bodyPr/>
            <a:lstStyle/>
            <a:p>
              <a:endParaRPr lang="en-US" sz="800">
                <a:latin typeface="Times New Roman" pitchFamily="18" charset="0"/>
                <a:cs typeface="Times New Roman" pitchFamily="18" charset="0"/>
              </a:endParaRPr>
            </a:p>
          </p:txBody>
        </p:sp>
        <p:sp>
          <p:nvSpPr>
            <p:cNvPr id="115" name="Line 73"/>
            <p:cNvSpPr>
              <a:spLocks noChangeShapeType="1"/>
            </p:cNvSpPr>
            <p:nvPr/>
          </p:nvSpPr>
          <p:spPr bwMode="auto">
            <a:xfrm flipH="1">
              <a:off x="2846972" y="5232987"/>
              <a:ext cx="112828" cy="678077"/>
            </a:xfrm>
            <a:prstGeom prst="line">
              <a:avLst/>
            </a:prstGeom>
            <a:noFill/>
            <a:ln w="12700">
              <a:solidFill>
                <a:srgbClr val="FF9900"/>
              </a:solidFill>
              <a:round/>
              <a:headEnd/>
              <a:tailEnd/>
            </a:ln>
          </p:spPr>
          <p:txBody>
            <a:bodyPr/>
            <a:lstStyle/>
            <a:p>
              <a:endParaRPr lang="en-US" sz="800">
                <a:latin typeface="Times New Roman" pitchFamily="18" charset="0"/>
                <a:cs typeface="Times New Roman" pitchFamily="18" charset="0"/>
              </a:endParaRPr>
            </a:p>
          </p:txBody>
        </p:sp>
        <p:sp>
          <p:nvSpPr>
            <p:cNvPr id="116" name="Line 74"/>
            <p:cNvSpPr>
              <a:spLocks noChangeShapeType="1"/>
            </p:cNvSpPr>
            <p:nvPr/>
          </p:nvSpPr>
          <p:spPr bwMode="auto">
            <a:xfrm flipH="1">
              <a:off x="2846972" y="5230368"/>
              <a:ext cx="169242" cy="680695"/>
            </a:xfrm>
            <a:prstGeom prst="line">
              <a:avLst/>
            </a:prstGeom>
            <a:noFill/>
            <a:ln w="12700">
              <a:solidFill>
                <a:srgbClr val="FF9900"/>
              </a:solidFill>
              <a:round/>
              <a:headEnd/>
              <a:tailEnd/>
            </a:ln>
          </p:spPr>
          <p:txBody>
            <a:bodyPr/>
            <a:lstStyle/>
            <a:p>
              <a:endParaRPr lang="en-US" sz="800">
                <a:latin typeface="Times New Roman" pitchFamily="18" charset="0"/>
                <a:cs typeface="Times New Roman" pitchFamily="18" charset="0"/>
              </a:endParaRPr>
            </a:p>
          </p:txBody>
        </p:sp>
        <p:sp>
          <p:nvSpPr>
            <p:cNvPr id="117" name="Line 75"/>
            <p:cNvSpPr>
              <a:spLocks noChangeShapeType="1"/>
            </p:cNvSpPr>
            <p:nvPr/>
          </p:nvSpPr>
          <p:spPr bwMode="auto">
            <a:xfrm flipH="1">
              <a:off x="3129999" y="5500901"/>
              <a:ext cx="164461" cy="663240"/>
            </a:xfrm>
            <a:prstGeom prst="line">
              <a:avLst/>
            </a:prstGeom>
            <a:noFill/>
            <a:ln w="12700">
              <a:solidFill>
                <a:srgbClr val="00FFFF"/>
              </a:solidFill>
              <a:round/>
              <a:headEnd/>
              <a:tailEnd/>
            </a:ln>
          </p:spPr>
          <p:txBody>
            <a:bodyPr/>
            <a:lstStyle/>
            <a:p>
              <a:endParaRPr lang="en-US" sz="800">
                <a:latin typeface="Times New Roman" pitchFamily="18" charset="0"/>
                <a:cs typeface="Times New Roman" pitchFamily="18" charset="0"/>
              </a:endParaRPr>
            </a:p>
          </p:txBody>
        </p:sp>
        <p:sp>
          <p:nvSpPr>
            <p:cNvPr id="118" name="Line 76"/>
            <p:cNvSpPr>
              <a:spLocks noChangeShapeType="1"/>
            </p:cNvSpPr>
            <p:nvPr/>
          </p:nvSpPr>
          <p:spPr bwMode="auto">
            <a:xfrm flipH="1">
              <a:off x="3186413" y="5500901"/>
              <a:ext cx="108047" cy="663240"/>
            </a:xfrm>
            <a:prstGeom prst="line">
              <a:avLst/>
            </a:prstGeom>
            <a:noFill/>
            <a:ln w="12700">
              <a:solidFill>
                <a:srgbClr val="00FFFF"/>
              </a:solidFill>
              <a:round/>
              <a:headEnd/>
              <a:tailEnd/>
            </a:ln>
          </p:spPr>
          <p:txBody>
            <a:bodyPr/>
            <a:lstStyle/>
            <a:p>
              <a:endParaRPr lang="en-US" sz="800">
                <a:latin typeface="Times New Roman" pitchFamily="18" charset="0"/>
                <a:cs typeface="Times New Roman" pitchFamily="18" charset="0"/>
              </a:endParaRPr>
            </a:p>
          </p:txBody>
        </p:sp>
        <p:sp>
          <p:nvSpPr>
            <p:cNvPr id="119" name="Line 77"/>
            <p:cNvSpPr>
              <a:spLocks noChangeShapeType="1"/>
            </p:cNvSpPr>
            <p:nvPr/>
          </p:nvSpPr>
          <p:spPr bwMode="auto">
            <a:xfrm flipH="1">
              <a:off x="3238046" y="5500901"/>
              <a:ext cx="56414" cy="626589"/>
            </a:xfrm>
            <a:prstGeom prst="line">
              <a:avLst/>
            </a:prstGeom>
            <a:noFill/>
            <a:ln w="12700">
              <a:solidFill>
                <a:srgbClr val="00FFFF"/>
              </a:solidFill>
              <a:round/>
              <a:headEnd/>
              <a:tailEnd/>
            </a:ln>
          </p:spPr>
          <p:txBody>
            <a:bodyPr/>
            <a:lstStyle/>
            <a:p>
              <a:endParaRPr lang="en-US" sz="800">
                <a:latin typeface="Times New Roman" pitchFamily="18" charset="0"/>
                <a:cs typeface="Times New Roman" pitchFamily="18" charset="0"/>
              </a:endParaRPr>
            </a:p>
          </p:txBody>
        </p:sp>
        <p:sp>
          <p:nvSpPr>
            <p:cNvPr id="120" name="Line 78"/>
            <p:cNvSpPr>
              <a:spLocks noChangeShapeType="1"/>
            </p:cNvSpPr>
            <p:nvPr/>
          </p:nvSpPr>
          <p:spPr bwMode="auto">
            <a:xfrm>
              <a:off x="3294460" y="5500901"/>
              <a:ext cx="0" cy="569864"/>
            </a:xfrm>
            <a:prstGeom prst="line">
              <a:avLst/>
            </a:prstGeom>
            <a:noFill/>
            <a:ln w="12700">
              <a:solidFill>
                <a:srgbClr val="00FFFF"/>
              </a:solidFill>
              <a:round/>
              <a:headEnd/>
              <a:tailEnd/>
            </a:ln>
          </p:spPr>
          <p:txBody>
            <a:bodyPr/>
            <a:lstStyle/>
            <a:p>
              <a:endParaRPr lang="en-US" sz="800">
                <a:latin typeface="Times New Roman" pitchFamily="18" charset="0"/>
                <a:cs typeface="Times New Roman" pitchFamily="18" charset="0"/>
              </a:endParaRPr>
            </a:p>
          </p:txBody>
        </p:sp>
        <p:sp>
          <p:nvSpPr>
            <p:cNvPr id="121" name="Line 80"/>
            <p:cNvSpPr>
              <a:spLocks noChangeShapeType="1"/>
            </p:cNvSpPr>
            <p:nvPr/>
          </p:nvSpPr>
          <p:spPr bwMode="auto">
            <a:xfrm>
              <a:off x="1393592" y="5420613"/>
              <a:ext cx="0" cy="660623"/>
            </a:xfrm>
            <a:prstGeom prst="line">
              <a:avLst/>
            </a:prstGeom>
            <a:noFill/>
            <a:ln w="3175">
              <a:solidFill>
                <a:schemeClr val="tx1"/>
              </a:solidFill>
              <a:round/>
              <a:headEnd/>
              <a:tailEnd/>
            </a:ln>
          </p:spPr>
          <p:txBody>
            <a:bodyPr/>
            <a:lstStyle/>
            <a:p>
              <a:endParaRPr lang="en-US" sz="800">
                <a:latin typeface="Times New Roman" pitchFamily="18" charset="0"/>
                <a:cs typeface="Times New Roman" pitchFamily="18" charset="0"/>
              </a:endParaRPr>
            </a:p>
          </p:txBody>
        </p:sp>
        <p:sp>
          <p:nvSpPr>
            <p:cNvPr id="122" name="Line 81"/>
            <p:cNvSpPr>
              <a:spLocks noChangeShapeType="1"/>
            </p:cNvSpPr>
            <p:nvPr/>
          </p:nvSpPr>
          <p:spPr bwMode="auto">
            <a:xfrm>
              <a:off x="1450963" y="5333345"/>
              <a:ext cx="0" cy="658004"/>
            </a:xfrm>
            <a:prstGeom prst="line">
              <a:avLst/>
            </a:prstGeom>
            <a:noFill/>
            <a:ln w="3175">
              <a:solidFill>
                <a:schemeClr val="tx1"/>
              </a:solidFill>
              <a:round/>
              <a:headEnd/>
              <a:tailEnd/>
            </a:ln>
          </p:spPr>
          <p:txBody>
            <a:bodyPr/>
            <a:lstStyle/>
            <a:p>
              <a:endParaRPr lang="en-US" sz="800">
                <a:latin typeface="Times New Roman" pitchFamily="18" charset="0"/>
                <a:cs typeface="Times New Roman" pitchFamily="18" charset="0"/>
              </a:endParaRPr>
            </a:p>
          </p:txBody>
        </p:sp>
        <p:sp>
          <p:nvSpPr>
            <p:cNvPr id="123" name="Line 82"/>
            <p:cNvSpPr>
              <a:spLocks noChangeShapeType="1"/>
            </p:cNvSpPr>
            <p:nvPr/>
          </p:nvSpPr>
          <p:spPr bwMode="auto">
            <a:xfrm>
              <a:off x="1506420" y="5266148"/>
              <a:ext cx="957" cy="658004"/>
            </a:xfrm>
            <a:prstGeom prst="line">
              <a:avLst/>
            </a:prstGeom>
            <a:noFill/>
            <a:ln w="3175">
              <a:solidFill>
                <a:schemeClr val="tx1"/>
              </a:solidFill>
              <a:round/>
              <a:headEnd/>
              <a:tailEnd/>
            </a:ln>
          </p:spPr>
          <p:txBody>
            <a:bodyPr/>
            <a:lstStyle/>
            <a:p>
              <a:endParaRPr lang="en-US" sz="800">
                <a:latin typeface="Times New Roman" pitchFamily="18" charset="0"/>
                <a:cs typeface="Times New Roman" pitchFamily="18" charset="0"/>
              </a:endParaRPr>
            </a:p>
          </p:txBody>
        </p:sp>
        <p:sp>
          <p:nvSpPr>
            <p:cNvPr id="124" name="Line 83"/>
            <p:cNvSpPr>
              <a:spLocks noChangeShapeType="1"/>
            </p:cNvSpPr>
            <p:nvPr/>
          </p:nvSpPr>
          <p:spPr bwMode="auto">
            <a:xfrm>
              <a:off x="1563791" y="5230368"/>
              <a:ext cx="0" cy="667604"/>
            </a:xfrm>
            <a:prstGeom prst="line">
              <a:avLst/>
            </a:prstGeom>
            <a:noFill/>
            <a:ln w="3175">
              <a:solidFill>
                <a:schemeClr val="tx1"/>
              </a:solidFill>
              <a:round/>
              <a:headEnd/>
              <a:tailEnd/>
            </a:ln>
          </p:spPr>
          <p:txBody>
            <a:bodyPr/>
            <a:lstStyle/>
            <a:p>
              <a:endParaRPr lang="en-US" sz="800">
                <a:latin typeface="Times New Roman" pitchFamily="18" charset="0"/>
                <a:cs typeface="Times New Roman" pitchFamily="18" charset="0"/>
              </a:endParaRPr>
            </a:p>
          </p:txBody>
        </p:sp>
        <p:sp>
          <p:nvSpPr>
            <p:cNvPr id="125" name="Line 84"/>
            <p:cNvSpPr>
              <a:spLocks noChangeShapeType="1"/>
            </p:cNvSpPr>
            <p:nvPr/>
          </p:nvSpPr>
          <p:spPr bwMode="auto">
            <a:xfrm flipH="1">
              <a:off x="1676619" y="5330727"/>
              <a:ext cx="51633" cy="637060"/>
            </a:xfrm>
            <a:prstGeom prst="line">
              <a:avLst/>
            </a:prstGeom>
            <a:noFill/>
            <a:ln w="3175">
              <a:solidFill>
                <a:schemeClr val="tx1"/>
              </a:solidFill>
              <a:round/>
              <a:headEnd/>
              <a:tailEnd/>
            </a:ln>
          </p:spPr>
          <p:txBody>
            <a:bodyPr/>
            <a:lstStyle/>
            <a:p>
              <a:endParaRPr lang="en-US" sz="800">
                <a:latin typeface="Times New Roman" pitchFamily="18" charset="0"/>
                <a:cs typeface="Times New Roman" pitchFamily="18" charset="0"/>
              </a:endParaRPr>
            </a:p>
          </p:txBody>
        </p:sp>
        <p:sp>
          <p:nvSpPr>
            <p:cNvPr id="126" name="Line 85"/>
            <p:cNvSpPr>
              <a:spLocks noChangeShapeType="1"/>
            </p:cNvSpPr>
            <p:nvPr/>
          </p:nvSpPr>
          <p:spPr bwMode="auto">
            <a:xfrm flipH="1">
              <a:off x="1728252" y="5400542"/>
              <a:ext cx="57371" cy="643169"/>
            </a:xfrm>
            <a:prstGeom prst="line">
              <a:avLst/>
            </a:prstGeom>
            <a:noFill/>
            <a:ln w="3175">
              <a:solidFill>
                <a:schemeClr val="tx1"/>
              </a:solidFill>
              <a:round/>
              <a:headEnd/>
              <a:tailEnd/>
            </a:ln>
          </p:spPr>
          <p:txBody>
            <a:bodyPr/>
            <a:lstStyle/>
            <a:p>
              <a:endParaRPr lang="en-US" sz="800">
                <a:latin typeface="Times New Roman" pitchFamily="18" charset="0"/>
                <a:cs typeface="Times New Roman" pitchFamily="18" charset="0"/>
              </a:endParaRPr>
            </a:p>
          </p:txBody>
        </p:sp>
        <p:sp>
          <p:nvSpPr>
            <p:cNvPr id="127" name="Line 86"/>
            <p:cNvSpPr>
              <a:spLocks noChangeShapeType="1"/>
            </p:cNvSpPr>
            <p:nvPr/>
          </p:nvSpPr>
          <p:spPr bwMode="auto">
            <a:xfrm flipH="1">
              <a:off x="1785622" y="5464248"/>
              <a:ext cx="55458" cy="652769"/>
            </a:xfrm>
            <a:prstGeom prst="line">
              <a:avLst/>
            </a:prstGeom>
            <a:noFill/>
            <a:ln w="3175">
              <a:solidFill>
                <a:schemeClr val="tx1"/>
              </a:solidFill>
              <a:round/>
              <a:headEnd/>
              <a:tailEnd/>
            </a:ln>
          </p:spPr>
          <p:txBody>
            <a:bodyPr/>
            <a:lstStyle/>
            <a:p>
              <a:endParaRPr lang="en-US" sz="800">
                <a:latin typeface="Times New Roman" pitchFamily="18" charset="0"/>
                <a:cs typeface="Times New Roman" pitchFamily="18" charset="0"/>
              </a:endParaRPr>
            </a:p>
          </p:txBody>
        </p:sp>
        <p:sp>
          <p:nvSpPr>
            <p:cNvPr id="128" name="Line 87"/>
            <p:cNvSpPr>
              <a:spLocks noChangeShapeType="1"/>
            </p:cNvSpPr>
            <p:nvPr/>
          </p:nvSpPr>
          <p:spPr bwMode="auto">
            <a:xfrm flipH="1">
              <a:off x="1841079" y="5503519"/>
              <a:ext cx="57371" cy="660623"/>
            </a:xfrm>
            <a:prstGeom prst="line">
              <a:avLst/>
            </a:prstGeom>
            <a:noFill/>
            <a:ln w="3175">
              <a:solidFill>
                <a:schemeClr val="tx1"/>
              </a:solidFill>
              <a:round/>
              <a:headEnd/>
              <a:tailEnd/>
            </a:ln>
          </p:spPr>
          <p:txBody>
            <a:bodyPr/>
            <a:lstStyle/>
            <a:p>
              <a:endParaRPr lang="en-US" sz="800">
                <a:latin typeface="Times New Roman" pitchFamily="18" charset="0"/>
                <a:cs typeface="Times New Roman" pitchFamily="18" charset="0"/>
              </a:endParaRPr>
            </a:p>
          </p:txBody>
        </p:sp>
        <p:sp>
          <p:nvSpPr>
            <p:cNvPr id="129" name="Line 88"/>
            <p:cNvSpPr>
              <a:spLocks noChangeShapeType="1"/>
            </p:cNvSpPr>
            <p:nvPr/>
          </p:nvSpPr>
          <p:spPr bwMode="auto">
            <a:xfrm flipH="1">
              <a:off x="1898450" y="5513990"/>
              <a:ext cx="57371" cy="663240"/>
            </a:xfrm>
            <a:prstGeom prst="line">
              <a:avLst/>
            </a:prstGeom>
            <a:noFill/>
            <a:ln w="3175">
              <a:solidFill>
                <a:schemeClr val="tx1"/>
              </a:solidFill>
              <a:round/>
              <a:headEnd/>
              <a:tailEnd/>
            </a:ln>
          </p:spPr>
          <p:txBody>
            <a:bodyPr/>
            <a:lstStyle/>
            <a:p>
              <a:endParaRPr lang="en-US" sz="800">
                <a:latin typeface="Times New Roman" pitchFamily="18" charset="0"/>
                <a:cs typeface="Times New Roman" pitchFamily="18" charset="0"/>
              </a:endParaRPr>
            </a:p>
          </p:txBody>
        </p:sp>
        <p:sp>
          <p:nvSpPr>
            <p:cNvPr id="130" name="Line 89"/>
            <p:cNvSpPr>
              <a:spLocks noChangeShapeType="1"/>
            </p:cNvSpPr>
            <p:nvPr/>
          </p:nvSpPr>
          <p:spPr bwMode="auto">
            <a:xfrm flipH="1">
              <a:off x="1955821" y="5493918"/>
              <a:ext cx="55458" cy="657132"/>
            </a:xfrm>
            <a:prstGeom prst="line">
              <a:avLst/>
            </a:prstGeom>
            <a:noFill/>
            <a:ln w="3175">
              <a:solidFill>
                <a:schemeClr val="tx1"/>
              </a:solidFill>
              <a:round/>
              <a:headEnd/>
              <a:tailEnd/>
            </a:ln>
          </p:spPr>
          <p:txBody>
            <a:bodyPr/>
            <a:lstStyle/>
            <a:p>
              <a:endParaRPr lang="en-US" sz="800">
                <a:latin typeface="Times New Roman" pitchFamily="18" charset="0"/>
                <a:cs typeface="Times New Roman" pitchFamily="18" charset="0"/>
              </a:endParaRPr>
            </a:p>
          </p:txBody>
        </p:sp>
        <p:sp>
          <p:nvSpPr>
            <p:cNvPr id="131" name="Line 90"/>
            <p:cNvSpPr>
              <a:spLocks noChangeShapeType="1"/>
            </p:cNvSpPr>
            <p:nvPr/>
          </p:nvSpPr>
          <p:spPr bwMode="auto">
            <a:xfrm flipH="1">
              <a:off x="2011278" y="5451157"/>
              <a:ext cx="57371" cy="645788"/>
            </a:xfrm>
            <a:prstGeom prst="line">
              <a:avLst/>
            </a:prstGeom>
            <a:noFill/>
            <a:ln w="3175">
              <a:solidFill>
                <a:schemeClr val="tx1"/>
              </a:solidFill>
              <a:round/>
              <a:headEnd/>
              <a:tailEnd/>
            </a:ln>
          </p:spPr>
          <p:txBody>
            <a:bodyPr/>
            <a:lstStyle/>
            <a:p>
              <a:endParaRPr lang="en-US" sz="800">
                <a:latin typeface="Times New Roman" pitchFamily="18" charset="0"/>
                <a:cs typeface="Times New Roman" pitchFamily="18" charset="0"/>
              </a:endParaRPr>
            </a:p>
          </p:txBody>
        </p:sp>
        <p:sp>
          <p:nvSpPr>
            <p:cNvPr id="132" name="Line 91"/>
            <p:cNvSpPr>
              <a:spLocks noChangeShapeType="1"/>
            </p:cNvSpPr>
            <p:nvPr/>
          </p:nvSpPr>
          <p:spPr bwMode="auto">
            <a:xfrm flipH="1">
              <a:off x="2233110" y="5333345"/>
              <a:ext cx="57371" cy="654513"/>
            </a:xfrm>
            <a:prstGeom prst="line">
              <a:avLst/>
            </a:prstGeom>
            <a:noFill/>
            <a:ln w="3175">
              <a:solidFill>
                <a:schemeClr val="tx1"/>
              </a:solidFill>
              <a:round/>
              <a:headEnd/>
              <a:tailEnd/>
            </a:ln>
          </p:spPr>
          <p:txBody>
            <a:bodyPr/>
            <a:lstStyle/>
            <a:p>
              <a:endParaRPr lang="en-US" sz="800">
                <a:latin typeface="Times New Roman" pitchFamily="18" charset="0"/>
                <a:cs typeface="Times New Roman" pitchFamily="18" charset="0"/>
              </a:endParaRPr>
            </a:p>
          </p:txBody>
        </p:sp>
        <p:sp>
          <p:nvSpPr>
            <p:cNvPr id="133" name="Line 92"/>
            <p:cNvSpPr>
              <a:spLocks noChangeShapeType="1"/>
            </p:cNvSpPr>
            <p:nvPr/>
          </p:nvSpPr>
          <p:spPr bwMode="auto">
            <a:xfrm flipH="1">
              <a:off x="2290481" y="5370870"/>
              <a:ext cx="55458" cy="677204"/>
            </a:xfrm>
            <a:prstGeom prst="line">
              <a:avLst/>
            </a:prstGeom>
            <a:noFill/>
            <a:ln w="3175">
              <a:solidFill>
                <a:schemeClr val="tx1"/>
              </a:solidFill>
              <a:round/>
              <a:headEnd/>
              <a:tailEnd/>
            </a:ln>
          </p:spPr>
          <p:txBody>
            <a:bodyPr/>
            <a:lstStyle/>
            <a:p>
              <a:endParaRPr lang="en-US" sz="800">
                <a:latin typeface="Times New Roman" pitchFamily="18" charset="0"/>
                <a:cs typeface="Times New Roman" pitchFamily="18" charset="0"/>
              </a:endParaRPr>
            </a:p>
          </p:txBody>
        </p:sp>
        <p:sp>
          <p:nvSpPr>
            <p:cNvPr id="134" name="Line 93"/>
            <p:cNvSpPr>
              <a:spLocks noChangeShapeType="1"/>
            </p:cNvSpPr>
            <p:nvPr/>
          </p:nvSpPr>
          <p:spPr bwMode="auto">
            <a:xfrm flipH="1">
              <a:off x="2403308" y="5563734"/>
              <a:ext cx="108047" cy="640551"/>
            </a:xfrm>
            <a:prstGeom prst="line">
              <a:avLst/>
            </a:prstGeom>
            <a:noFill/>
            <a:ln w="3175">
              <a:solidFill>
                <a:schemeClr val="tx1"/>
              </a:solidFill>
              <a:round/>
              <a:headEnd/>
              <a:tailEnd/>
            </a:ln>
          </p:spPr>
          <p:txBody>
            <a:bodyPr/>
            <a:lstStyle/>
            <a:p>
              <a:endParaRPr lang="en-US" sz="800">
                <a:latin typeface="Times New Roman" pitchFamily="18" charset="0"/>
                <a:cs typeface="Times New Roman" pitchFamily="18" charset="0"/>
              </a:endParaRPr>
            </a:p>
          </p:txBody>
        </p:sp>
        <p:sp>
          <p:nvSpPr>
            <p:cNvPr id="135" name="Line 94"/>
            <p:cNvSpPr>
              <a:spLocks noChangeShapeType="1"/>
            </p:cNvSpPr>
            <p:nvPr/>
          </p:nvSpPr>
          <p:spPr bwMode="auto">
            <a:xfrm flipH="1">
              <a:off x="2460678" y="5603876"/>
              <a:ext cx="107091" cy="658004"/>
            </a:xfrm>
            <a:prstGeom prst="line">
              <a:avLst/>
            </a:prstGeom>
            <a:noFill/>
            <a:ln w="3175">
              <a:solidFill>
                <a:schemeClr val="tx1"/>
              </a:solidFill>
              <a:round/>
              <a:headEnd/>
              <a:tailEnd/>
            </a:ln>
          </p:spPr>
          <p:txBody>
            <a:bodyPr/>
            <a:lstStyle/>
            <a:p>
              <a:endParaRPr lang="en-US" sz="800">
                <a:latin typeface="Times New Roman" pitchFamily="18" charset="0"/>
                <a:cs typeface="Times New Roman" pitchFamily="18" charset="0"/>
              </a:endParaRPr>
            </a:p>
          </p:txBody>
        </p:sp>
        <p:sp>
          <p:nvSpPr>
            <p:cNvPr id="136" name="Line 95"/>
            <p:cNvSpPr>
              <a:spLocks noChangeShapeType="1"/>
            </p:cNvSpPr>
            <p:nvPr/>
          </p:nvSpPr>
          <p:spPr bwMode="auto">
            <a:xfrm flipH="1">
              <a:off x="2511355" y="5609986"/>
              <a:ext cx="113785" cy="667604"/>
            </a:xfrm>
            <a:prstGeom prst="line">
              <a:avLst/>
            </a:prstGeom>
            <a:noFill/>
            <a:ln w="3175">
              <a:solidFill>
                <a:schemeClr val="tx1"/>
              </a:solidFill>
              <a:round/>
              <a:headEnd/>
              <a:tailEnd/>
            </a:ln>
          </p:spPr>
          <p:txBody>
            <a:bodyPr/>
            <a:lstStyle/>
            <a:p>
              <a:endParaRPr lang="en-US" sz="800">
                <a:latin typeface="Times New Roman" pitchFamily="18" charset="0"/>
                <a:cs typeface="Times New Roman" pitchFamily="18" charset="0"/>
              </a:endParaRPr>
            </a:p>
          </p:txBody>
        </p:sp>
        <p:sp>
          <p:nvSpPr>
            <p:cNvPr id="137" name="Line 96"/>
            <p:cNvSpPr>
              <a:spLocks noChangeShapeType="1"/>
            </p:cNvSpPr>
            <p:nvPr/>
          </p:nvSpPr>
          <p:spPr bwMode="auto">
            <a:xfrm flipH="1">
              <a:off x="2567769" y="5580314"/>
              <a:ext cx="113785" cy="664113"/>
            </a:xfrm>
            <a:prstGeom prst="line">
              <a:avLst/>
            </a:prstGeom>
            <a:noFill/>
            <a:ln w="3175">
              <a:solidFill>
                <a:schemeClr val="tx1"/>
              </a:solidFill>
              <a:round/>
              <a:headEnd/>
              <a:tailEnd/>
            </a:ln>
          </p:spPr>
          <p:txBody>
            <a:bodyPr/>
            <a:lstStyle/>
            <a:p>
              <a:endParaRPr lang="en-US" sz="800">
                <a:latin typeface="Times New Roman" pitchFamily="18" charset="0"/>
                <a:cs typeface="Times New Roman" pitchFamily="18" charset="0"/>
              </a:endParaRPr>
            </a:p>
          </p:txBody>
        </p:sp>
        <p:sp>
          <p:nvSpPr>
            <p:cNvPr id="138" name="Line 97"/>
            <p:cNvSpPr>
              <a:spLocks noChangeShapeType="1"/>
            </p:cNvSpPr>
            <p:nvPr/>
          </p:nvSpPr>
          <p:spPr bwMode="auto">
            <a:xfrm flipH="1">
              <a:off x="2625140" y="5513990"/>
              <a:ext cx="112828" cy="663240"/>
            </a:xfrm>
            <a:prstGeom prst="line">
              <a:avLst/>
            </a:prstGeom>
            <a:noFill/>
            <a:ln w="3175">
              <a:solidFill>
                <a:schemeClr val="tx1"/>
              </a:solidFill>
              <a:round/>
              <a:headEnd/>
              <a:tailEnd/>
            </a:ln>
          </p:spPr>
          <p:txBody>
            <a:bodyPr/>
            <a:lstStyle/>
            <a:p>
              <a:endParaRPr lang="en-US" sz="800">
                <a:latin typeface="Times New Roman" pitchFamily="18" charset="0"/>
                <a:cs typeface="Times New Roman" pitchFamily="18" charset="0"/>
              </a:endParaRPr>
            </a:p>
          </p:txBody>
        </p:sp>
        <p:sp>
          <p:nvSpPr>
            <p:cNvPr id="139" name="Line 98"/>
            <p:cNvSpPr>
              <a:spLocks noChangeShapeType="1"/>
            </p:cNvSpPr>
            <p:nvPr/>
          </p:nvSpPr>
          <p:spPr bwMode="auto">
            <a:xfrm flipH="1">
              <a:off x="2681554" y="5431085"/>
              <a:ext cx="113785" cy="656259"/>
            </a:xfrm>
            <a:prstGeom prst="line">
              <a:avLst/>
            </a:prstGeom>
            <a:noFill/>
            <a:ln w="3175">
              <a:solidFill>
                <a:schemeClr val="tx1"/>
              </a:solidFill>
              <a:round/>
              <a:headEnd/>
              <a:tailEnd/>
            </a:ln>
          </p:spPr>
          <p:txBody>
            <a:bodyPr/>
            <a:lstStyle/>
            <a:p>
              <a:endParaRPr lang="en-US" sz="800">
                <a:latin typeface="Times New Roman" pitchFamily="18" charset="0"/>
                <a:cs typeface="Times New Roman" pitchFamily="18" charset="0"/>
              </a:endParaRPr>
            </a:p>
          </p:txBody>
        </p:sp>
        <p:sp>
          <p:nvSpPr>
            <p:cNvPr id="140" name="Line 99"/>
            <p:cNvSpPr>
              <a:spLocks noChangeShapeType="1"/>
            </p:cNvSpPr>
            <p:nvPr/>
          </p:nvSpPr>
          <p:spPr bwMode="auto">
            <a:xfrm flipH="1">
              <a:off x="2737968" y="5346436"/>
              <a:ext cx="109004" cy="651896"/>
            </a:xfrm>
            <a:prstGeom prst="line">
              <a:avLst/>
            </a:prstGeom>
            <a:noFill/>
            <a:ln w="3175">
              <a:solidFill>
                <a:schemeClr val="tx1"/>
              </a:solidFill>
              <a:round/>
              <a:headEnd/>
              <a:tailEnd/>
            </a:ln>
          </p:spPr>
          <p:txBody>
            <a:bodyPr/>
            <a:lstStyle/>
            <a:p>
              <a:endParaRPr lang="en-US" sz="800">
                <a:latin typeface="Times New Roman" pitchFamily="18" charset="0"/>
                <a:cs typeface="Times New Roman" pitchFamily="18" charset="0"/>
              </a:endParaRPr>
            </a:p>
          </p:txBody>
        </p:sp>
        <p:sp>
          <p:nvSpPr>
            <p:cNvPr id="141" name="Line 100"/>
            <p:cNvSpPr>
              <a:spLocks noChangeShapeType="1"/>
            </p:cNvSpPr>
            <p:nvPr/>
          </p:nvSpPr>
          <p:spPr bwMode="auto">
            <a:xfrm flipH="1">
              <a:off x="2795339" y="5273129"/>
              <a:ext cx="107091" cy="660623"/>
            </a:xfrm>
            <a:prstGeom prst="line">
              <a:avLst/>
            </a:prstGeom>
            <a:noFill/>
            <a:ln w="3175">
              <a:solidFill>
                <a:schemeClr val="tx1"/>
              </a:solidFill>
              <a:round/>
              <a:headEnd/>
              <a:tailEnd/>
            </a:ln>
          </p:spPr>
          <p:txBody>
            <a:bodyPr/>
            <a:lstStyle/>
            <a:p>
              <a:endParaRPr lang="en-US" sz="800">
                <a:latin typeface="Times New Roman" pitchFamily="18" charset="0"/>
                <a:cs typeface="Times New Roman" pitchFamily="18" charset="0"/>
              </a:endParaRPr>
            </a:p>
          </p:txBody>
        </p:sp>
        <p:sp>
          <p:nvSpPr>
            <p:cNvPr id="142" name="Line 101"/>
            <p:cNvSpPr>
              <a:spLocks noChangeShapeType="1"/>
            </p:cNvSpPr>
            <p:nvPr/>
          </p:nvSpPr>
          <p:spPr bwMode="auto">
            <a:xfrm flipH="1">
              <a:off x="2902429" y="5263530"/>
              <a:ext cx="170199" cy="667604"/>
            </a:xfrm>
            <a:prstGeom prst="line">
              <a:avLst/>
            </a:prstGeom>
            <a:noFill/>
            <a:ln w="3175">
              <a:solidFill>
                <a:schemeClr val="tx1"/>
              </a:solidFill>
              <a:round/>
              <a:headEnd/>
              <a:tailEnd/>
            </a:ln>
          </p:spPr>
          <p:txBody>
            <a:bodyPr/>
            <a:lstStyle/>
            <a:p>
              <a:endParaRPr lang="en-US" sz="800">
                <a:latin typeface="Times New Roman" pitchFamily="18" charset="0"/>
                <a:cs typeface="Times New Roman" pitchFamily="18" charset="0"/>
              </a:endParaRPr>
            </a:p>
          </p:txBody>
        </p:sp>
        <p:sp>
          <p:nvSpPr>
            <p:cNvPr id="143" name="Line 102"/>
            <p:cNvSpPr>
              <a:spLocks noChangeShapeType="1"/>
            </p:cNvSpPr>
            <p:nvPr/>
          </p:nvSpPr>
          <p:spPr bwMode="auto">
            <a:xfrm flipH="1">
              <a:off x="2959800" y="5320254"/>
              <a:ext cx="170199" cy="667604"/>
            </a:xfrm>
            <a:prstGeom prst="line">
              <a:avLst/>
            </a:prstGeom>
            <a:noFill/>
            <a:ln w="3175">
              <a:solidFill>
                <a:schemeClr val="tx1"/>
              </a:solidFill>
              <a:round/>
              <a:headEnd/>
              <a:tailEnd/>
            </a:ln>
          </p:spPr>
          <p:txBody>
            <a:bodyPr/>
            <a:lstStyle/>
            <a:p>
              <a:endParaRPr lang="en-US" sz="800">
                <a:latin typeface="Times New Roman" pitchFamily="18" charset="0"/>
                <a:cs typeface="Times New Roman" pitchFamily="18" charset="0"/>
              </a:endParaRPr>
            </a:p>
          </p:txBody>
        </p:sp>
        <p:sp>
          <p:nvSpPr>
            <p:cNvPr id="144" name="Line 103"/>
            <p:cNvSpPr>
              <a:spLocks noChangeShapeType="1"/>
            </p:cNvSpPr>
            <p:nvPr/>
          </p:nvSpPr>
          <p:spPr bwMode="auto">
            <a:xfrm flipH="1">
              <a:off x="3016214" y="5390941"/>
              <a:ext cx="170199" cy="665859"/>
            </a:xfrm>
            <a:prstGeom prst="line">
              <a:avLst/>
            </a:prstGeom>
            <a:noFill/>
            <a:ln w="3175">
              <a:solidFill>
                <a:schemeClr val="tx1"/>
              </a:solidFill>
              <a:round/>
              <a:headEnd/>
              <a:tailEnd/>
            </a:ln>
          </p:spPr>
          <p:txBody>
            <a:bodyPr/>
            <a:lstStyle/>
            <a:p>
              <a:endParaRPr lang="en-US" sz="800">
                <a:latin typeface="Times New Roman" pitchFamily="18" charset="0"/>
                <a:cs typeface="Times New Roman" pitchFamily="18" charset="0"/>
              </a:endParaRPr>
            </a:p>
          </p:txBody>
        </p:sp>
        <p:sp>
          <p:nvSpPr>
            <p:cNvPr id="145" name="Line 104"/>
            <p:cNvSpPr>
              <a:spLocks noChangeShapeType="1"/>
            </p:cNvSpPr>
            <p:nvPr/>
          </p:nvSpPr>
          <p:spPr bwMode="auto">
            <a:xfrm flipH="1">
              <a:off x="3072628" y="5453775"/>
              <a:ext cx="165418" cy="670222"/>
            </a:xfrm>
            <a:prstGeom prst="line">
              <a:avLst/>
            </a:prstGeom>
            <a:noFill/>
            <a:ln w="3175">
              <a:solidFill>
                <a:schemeClr val="tx1"/>
              </a:solidFill>
              <a:round/>
              <a:headEnd/>
              <a:tailEnd/>
            </a:ln>
          </p:spPr>
          <p:txBody>
            <a:bodyPr/>
            <a:lstStyle/>
            <a:p>
              <a:endParaRPr lang="en-US" sz="800">
                <a:latin typeface="Times New Roman" pitchFamily="18" charset="0"/>
                <a:cs typeface="Times New Roman" pitchFamily="18" charset="0"/>
              </a:endParaRPr>
            </a:p>
          </p:txBody>
        </p:sp>
        <p:sp>
          <p:nvSpPr>
            <p:cNvPr id="146" name="Line 105"/>
            <p:cNvSpPr>
              <a:spLocks noChangeShapeType="1"/>
            </p:cNvSpPr>
            <p:nvPr/>
          </p:nvSpPr>
          <p:spPr bwMode="auto">
            <a:xfrm>
              <a:off x="3351830" y="5513990"/>
              <a:ext cx="0" cy="490449"/>
            </a:xfrm>
            <a:prstGeom prst="line">
              <a:avLst/>
            </a:prstGeom>
            <a:noFill/>
            <a:ln w="3175">
              <a:solidFill>
                <a:schemeClr val="tx1"/>
              </a:solidFill>
              <a:round/>
              <a:headEnd/>
              <a:tailEnd/>
            </a:ln>
          </p:spPr>
          <p:txBody>
            <a:bodyPr/>
            <a:lstStyle/>
            <a:p>
              <a:endParaRPr lang="en-US" sz="800">
                <a:latin typeface="Times New Roman" pitchFamily="18" charset="0"/>
                <a:cs typeface="Times New Roman" pitchFamily="18" charset="0"/>
              </a:endParaRPr>
            </a:p>
          </p:txBody>
        </p:sp>
        <p:sp>
          <p:nvSpPr>
            <p:cNvPr id="147" name="Freeform 106"/>
            <p:cNvSpPr>
              <a:spLocks/>
            </p:cNvSpPr>
            <p:nvPr/>
          </p:nvSpPr>
          <p:spPr bwMode="auto">
            <a:xfrm>
              <a:off x="1393592" y="5897972"/>
              <a:ext cx="1958238" cy="379618"/>
            </a:xfrm>
            <a:custGeom>
              <a:avLst/>
              <a:gdLst/>
              <a:ahLst/>
              <a:cxnLst>
                <a:cxn ang="0">
                  <a:pos x="0" y="458"/>
                </a:cxn>
                <a:cxn ang="0">
                  <a:pos x="129" y="233"/>
                </a:cxn>
                <a:cxn ang="0">
                  <a:pos x="258" y="67"/>
                </a:cxn>
                <a:cxn ang="0">
                  <a:pos x="387" y="0"/>
                </a:cxn>
                <a:cxn ang="0">
                  <a:pos x="516" y="42"/>
                </a:cxn>
                <a:cxn ang="0">
                  <a:pos x="645" y="175"/>
                </a:cxn>
                <a:cxn ang="0">
                  <a:pos x="763" y="366"/>
                </a:cxn>
                <a:cxn ang="0">
                  <a:pos x="892" y="549"/>
                </a:cxn>
                <a:cxn ang="0">
                  <a:pos x="1021" y="666"/>
                </a:cxn>
                <a:cxn ang="0">
                  <a:pos x="1150" y="699"/>
                </a:cxn>
                <a:cxn ang="0">
                  <a:pos x="1279" y="632"/>
                </a:cxn>
                <a:cxn ang="0">
                  <a:pos x="1408" y="499"/>
                </a:cxn>
                <a:cxn ang="0">
                  <a:pos x="1537" y="341"/>
                </a:cxn>
                <a:cxn ang="0">
                  <a:pos x="1654" y="217"/>
                </a:cxn>
                <a:cxn ang="0">
                  <a:pos x="1784" y="175"/>
                </a:cxn>
                <a:cxn ang="0">
                  <a:pos x="1913" y="225"/>
                </a:cxn>
                <a:cxn ang="0">
                  <a:pos x="2042" y="375"/>
                </a:cxn>
                <a:cxn ang="0">
                  <a:pos x="2171" y="574"/>
                </a:cxn>
                <a:cxn ang="0">
                  <a:pos x="2300" y="765"/>
                </a:cxn>
                <a:cxn ang="0">
                  <a:pos x="2429" y="907"/>
                </a:cxn>
                <a:cxn ang="0">
                  <a:pos x="2546" y="948"/>
                </a:cxn>
                <a:cxn ang="0">
                  <a:pos x="2675" y="865"/>
                </a:cxn>
                <a:cxn ang="0">
                  <a:pos x="2804" y="699"/>
                </a:cxn>
                <a:cxn ang="0">
                  <a:pos x="2933" y="474"/>
                </a:cxn>
                <a:cxn ang="0">
                  <a:pos x="3063" y="250"/>
                </a:cxn>
                <a:cxn ang="0">
                  <a:pos x="3192" y="92"/>
                </a:cxn>
                <a:cxn ang="0">
                  <a:pos x="3309" y="34"/>
                </a:cxn>
                <a:cxn ang="0">
                  <a:pos x="3438" y="83"/>
                </a:cxn>
                <a:cxn ang="0">
                  <a:pos x="3567" y="225"/>
                </a:cxn>
                <a:cxn ang="0">
                  <a:pos x="3696" y="399"/>
                </a:cxn>
                <a:cxn ang="0">
                  <a:pos x="3825" y="566"/>
                </a:cxn>
                <a:cxn ang="0">
                  <a:pos x="3954" y="666"/>
                </a:cxn>
                <a:cxn ang="0">
                  <a:pos x="4083" y="666"/>
                </a:cxn>
                <a:cxn ang="0">
                  <a:pos x="4201" y="574"/>
                </a:cxn>
                <a:cxn ang="0">
                  <a:pos x="4330" y="433"/>
                </a:cxn>
                <a:cxn ang="0">
                  <a:pos x="4459" y="266"/>
                </a:cxn>
              </a:cxnLst>
              <a:rect l="0" t="0" r="r" b="b"/>
              <a:pathLst>
                <a:path w="4459" h="948">
                  <a:moveTo>
                    <a:pt x="0" y="458"/>
                  </a:moveTo>
                  <a:lnTo>
                    <a:pt x="129" y="233"/>
                  </a:lnTo>
                  <a:lnTo>
                    <a:pt x="258" y="67"/>
                  </a:lnTo>
                  <a:lnTo>
                    <a:pt x="387" y="0"/>
                  </a:lnTo>
                  <a:lnTo>
                    <a:pt x="516" y="42"/>
                  </a:lnTo>
                  <a:lnTo>
                    <a:pt x="645" y="175"/>
                  </a:lnTo>
                  <a:lnTo>
                    <a:pt x="763" y="366"/>
                  </a:lnTo>
                  <a:lnTo>
                    <a:pt x="892" y="549"/>
                  </a:lnTo>
                  <a:lnTo>
                    <a:pt x="1021" y="666"/>
                  </a:lnTo>
                  <a:lnTo>
                    <a:pt x="1150" y="699"/>
                  </a:lnTo>
                  <a:lnTo>
                    <a:pt x="1279" y="632"/>
                  </a:lnTo>
                  <a:lnTo>
                    <a:pt x="1408" y="499"/>
                  </a:lnTo>
                  <a:lnTo>
                    <a:pt x="1537" y="341"/>
                  </a:lnTo>
                  <a:lnTo>
                    <a:pt x="1654" y="217"/>
                  </a:lnTo>
                  <a:lnTo>
                    <a:pt x="1784" y="175"/>
                  </a:lnTo>
                  <a:lnTo>
                    <a:pt x="1913" y="225"/>
                  </a:lnTo>
                  <a:lnTo>
                    <a:pt x="2042" y="375"/>
                  </a:lnTo>
                  <a:lnTo>
                    <a:pt x="2171" y="574"/>
                  </a:lnTo>
                  <a:lnTo>
                    <a:pt x="2300" y="765"/>
                  </a:lnTo>
                  <a:lnTo>
                    <a:pt x="2429" y="907"/>
                  </a:lnTo>
                  <a:lnTo>
                    <a:pt x="2546" y="948"/>
                  </a:lnTo>
                  <a:lnTo>
                    <a:pt x="2675" y="865"/>
                  </a:lnTo>
                  <a:lnTo>
                    <a:pt x="2804" y="699"/>
                  </a:lnTo>
                  <a:lnTo>
                    <a:pt x="2933" y="474"/>
                  </a:lnTo>
                  <a:lnTo>
                    <a:pt x="3063" y="250"/>
                  </a:lnTo>
                  <a:lnTo>
                    <a:pt x="3192" y="92"/>
                  </a:lnTo>
                  <a:lnTo>
                    <a:pt x="3309" y="34"/>
                  </a:lnTo>
                  <a:lnTo>
                    <a:pt x="3438" y="83"/>
                  </a:lnTo>
                  <a:lnTo>
                    <a:pt x="3567" y="225"/>
                  </a:lnTo>
                  <a:lnTo>
                    <a:pt x="3696" y="399"/>
                  </a:lnTo>
                  <a:lnTo>
                    <a:pt x="3825" y="566"/>
                  </a:lnTo>
                  <a:lnTo>
                    <a:pt x="3954" y="666"/>
                  </a:lnTo>
                  <a:lnTo>
                    <a:pt x="4083" y="666"/>
                  </a:lnTo>
                  <a:lnTo>
                    <a:pt x="4201" y="574"/>
                  </a:lnTo>
                  <a:lnTo>
                    <a:pt x="4330" y="433"/>
                  </a:lnTo>
                  <a:lnTo>
                    <a:pt x="4459" y="266"/>
                  </a:lnTo>
                </a:path>
              </a:pathLst>
            </a:custGeom>
            <a:noFill/>
            <a:ln w="12700">
              <a:solidFill>
                <a:srgbClr val="0000FF"/>
              </a:solidFill>
              <a:prstDash val="solid"/>
              <a:round/>
              <a:headEnd/>
              <a:tailEnd/>
            </a:ln>
          </p:spPr>
          <p:txBody>
            <a:bodyPr/>
            <a:lstStyle/>
            <a:p>
              <a:endParaRPr lang="en-US" sz="800">
                <a:latin typeface="Times New Roman" pitchFamily="18" charset="0"/>
                <a:cs typeface="Times New Roman" pitchFamily="18" charset="0"/>
              </a:endParaRPr>
            </a:p>
          </p:txBody>
        </p:sp>
        <p:sp>
          <p:nvSpPr>
            <p:cNvPr id="148" name="Freeform 107"/>
            <p:cNvSpPr>
              <a:spLocks/>
            </p:cNvSpPr>
            <p:nvPr/>
          </p:nvSpPr>
          <p:spPr bwMode="auto">
            <a:xfrm>
              <a:off x="1393592" y="5230368"/>
              <a:ext cx="1958238" cy="379618"/>
            </a:xfrm>
            <a:custGeom>
              <a:avLst/>
              <a:gdLst/>
              <a:ahLst/>
              <a:cxnLst>
                <a:cxn ang="0">
                  <a:pos x="0" y="474"/>
                </a:cxn>
                <a:cxn ang="0">
                  <a:pos x="129" y="258"/>
                </a:cxn>
                <a:cxn ang="0">
                  <a:pos x="258" y="91"/>
                </a:cxn>
                <a:cxn ang="0">
                  <a:pos x="387" y="0"/>
                </a:cxn>
                <a:cxn ang="0">
                  <a:pos x="516" y="8"/>
                </a:cxn>
                <a:cxn ang="0">
                  <a:pos x="645" y="100"/>
                </a:cxn>
                <a:cxn ang="0">
                  <a:pos x="763" y="250"/>
                </a:cxn>
                <a:cxn ang="0">
                  <a:pos x="892" y="424"/>
                </a:cxn>
                <a:cxn ang="0">
                  <a:pos x="1021" y="582"/>
                </a:cxn>
                <a:cxn ang="0">
                  <a:pos x="1150" y="682"/>
                </a:cxn>
                <a:cxn ang="0">
                  <a:pos x="1279" y="707"/>
                </a:cxn>
                <a:cxn ang="0">
                  <a:pos x="1408" y="657"/>
                </a:cxn>
                <a:cxn ang="0">
                  <a:pos x="1537" y="549"/>
                </a:cxn>
                <a:cxn ang="0">
                  <a:pos x="1654" y="416"/>
                </a:cxn>
                <a:cxn ang="0">
                  <a:pos x="1784" y="308"/>
                </a:cxn>
                <a:cxn ang="0">
                  <a:pos x="1913" y="241"/>
                </a:cxn>
                <a:cxn ang="0">
                  <a:pos x="2042" y="258"/>
                </a:cxn>
                <a:cxn ang="0">
                  <a:pos x="2171" y="349"/>
                </a:cxn>
                <a:cxn ang="0">
                  <a:pos x="2300" y="499"/>
                </a:cxn>
                <a:cxn ang="0">
                  <a:pos x="2429" y="674"/>
                </a:cxn>
                <a:cxn ang="0">
                  <a:pos x="2546" y="832"/>
                </a:cxn>
                <a:cxn ang="0">
                  <a:pos x="2675" y="931"/>
                </a:cxn>
                <a:cxn ang="0">
                  <a:pos x="2804" y="948"/>
                </a:cxn>
                <a:cxn ang="0">
                  <a:pos x="2933" y="873"/>
                </a:cxn>
                <a:cxn ang="0">
                  <a:pos x="3063" y="707"/>
                </a:cxn>
                <a:cxn ang="0">
                  <a:pos x="3192" y="499"/>
                </a:cxn>
                <a:cxn ang="0">
                  <a:pos x="3309" y="291"/>
                </a:cxn>
                <a:cxn ang="0">
                  <a:pos x="3438" y="108"/>
                </a:cxn>
                <a:cxn ang="0">
                  <a:pos x="3567" y="8"/>
                </a:cxn>
                <a:cxn ang="0">
                  <a:pos x="3696" y="0"/>
                </a:cxn>
                <a:cxn ang="0">
                  <a:pos x="3825" y="83"/>
                </a:cxn>
                <a:cxn ang="0">
                  <a:pos x="3954" y="225"/>
                </a:cxn>
                <a:cxn ang="0">
                  <a:pos x="4083" y="399"/>
                </a:cxn>
                <a:cxn ang="0">
                  <a:pos x="4201" y="557"/>
                </a:cxn>
                <a:cxn ang="0">
                  <a:pos x="4330" y="674"/>
                </a:cxn>
                <a:cxn ang="0">
                  <a:pos x="4459" y="707"/>
                </a:cxn>
              </a:cxnLst>
              <a:rect l="0" t="0" r="r" b="b"/>
              <a:pathLst>
                <a:path w="4459" h="948">
                  <a:moveTo>
                    <a:pt x="0" y="474"/>
                  </a:moveTo>
                  <a:lnTo>
                    <a:pt x="129" y="258"/>
                  </a:lnTo>
                  <a:lnTo>
                    <a:pt x="258" y="91"/>
                  </a:lnTo>
                  <a:lnTo>
                    <a:pt x="387" y="0"/>
                  </a:lnTo>
                  <a:lnTo>
                    <a:pt x="516" y="8"/>
                  </a:lnTo>
                  <a:lnTo>
                    <a:pt x="645" y="100"/>
                  </a:lnTo>
                  <a:lnTo>
                    <a:pt x="763" y="250"/>
                  </a:lnTo>
                  <a:lnTo>
                    <a:pt x="892" y="424"/>
                  </a:lnTo>
                  <a:lnTo>
                    <a:pt x="1021" y="582"/>
                  </a:lnTo>
                  <a:lnTo>
                    <a:pt x="1150" y="682"/>
                  </a:lnTo>
                  <a:lnTo>
                    <a:pt x="1279" y="707"/>
                  </a:lnTo>
                  <a:lnTo>
                    <a:pt x="1408" y="657"/>
                  </a:lnTo>
                  <a:lnTo>
                    <a:pt x="1537" y="549"/>
                  </a:lnTo>
                  <a:lnTo>
                    <a:pt x="1654" y="416"/>
                  </a:lnTo>
                  <a:lnTo>
                    <a:pt x="1784" y="308"/>
                  </a:lnTo>
                  <a:lnTo>
                    <a:pt x="1913" y="241"/>
                  </a:lnTo>
                  <a:lnTo>
                    <a:pt x="2042" y="258"/>
                  </a:lnTo>
                  <a:lnTo>
                    <a:pt x="2171" y="349"/>
                  </a:lnTo>
                  <a:lnTo>
                    <a:pt x="2300" y="499"/>
                  </a:lnTo>
                  <a:lnTo>
                    <a:pt x="2429" y="674"/>
                  </a:lnTo>
                  <a:lnTo>
                    <a:pt x="2546" y="832"/>
                  </a:lnTo>
                  <a:lnTo>
                    <a:pt x="2675" y="931"/>
                  </a:lnTo>
                  <a:lnTo>
                    <a:pt x="2804" y="948"/>
                  </a:lnTo>
                  <a:lnTo>
                    <a:pt x="2933" y="873"/>
                  </a:lnTo>
                  <a:lnTo>
                    <a:pt x="3063" y="707"/>
                  </a:lnTo>
                  <a:lnTo>
                    <a:pt x="3192" y="499"/>
                  </a:lnTo>
                  <a:lnTo>
                    <a:pt x="3309" y="291"/>
                  </a:lnTo>
                  <a:lnTo>
                    <a:pt x="3438" y="108"/>
                  </a:lnTo>
                  <a:lnTo>
                    <a:pt x="3567" y="8"/>
                  </a:lnTo>
                  <a:lnTo>
                    <a:pt x="3696" y="0"/>
                  </a:lnTo>
                  <a:lnTo>
                    <a:pt x="3825" y="83"/>
                  </a:lnTo>
                  <a:lnTo>
                    <a:pt x="3954" y="225"/>
                  </a:lnTo>
                  <a:lnTo>
                    <a:pt x="4083" y="399"/>
                  </a:lnTo>
                  <a:lnTo>
                    <a:pt x="4201" y="557"/>
                  </a:lnTo>
                  <a:lnTo>
                    <a:pt x="4330" y="674"/>
                  </a:lnTo>
                  <a:lnTo>
                    <a:pt x="4459" y="707"/>
                  </a:lnTo>
                </a:path>
              </a:pathLst>
            </a:custGeom>
            <a:noFill/>
            <a:ln w="6350">
              <a:solidFill>
                <a:srgbClr val="FF0000"/>
              </a:solidFill>
              <a:prstDash val="solid"/>
              <a:round/>
              <a:headEnd/>
              <a:tailEnd/>
            </a:ln>
          </p:spPr>
          <p:txBody>
            <a:bodyPr/>
            <a:lstStyle/>
            <a:p>
              <a:endParaRPr lang="en-US" sz="800">
                <a:latin typeface="Times New Roman" pitchFamily="18" charset="0"/>
                <a:cs typeface="Times New Roman" pitchFamily="18" charset="0"/>
              </a:endParaRPr>
            </a:p>
          </p:txBody>
        </p:sp>
        <p:grpSp>
          <p:nvGrpSpPr>
            <p:cNvPr id="149" name="Group 1473"/>
            <p:cNvGrpSpPr/>
            <p:nvPr/>
          </p:nvGrpSpPr>
          <p:grpSpPr>
            <a:xfrm>
              <a:off x="4145452" y="4615125"/>
              <a:ext cx="1766049" cy="1610976"/>
              <a:chOff x="4602652" y="2484744"/>
              <a:chExt cx="1766049" cy="1610976"/>
            </a:xfrm>
          </p:grpSpPr>
          <p:sp>
            <p:nvSpPr>
              <p:cNvPr id="152" name="Rectangle 4"/>
              <p:cNvSpPr>
                <a:spLocks noChangeArrowheads="1"/>
              </p:cNvSpPr>
              <p:nvPr/>
            </p:nvSpPr>
            <p:spPr bwMode="auto">
              <a:xfrm>
                <a:off x="4602652" y="2484744"/>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3" name="Rectangle 5"/>
              <p:cNvSpPr>
                <a:spLocks noChangeArrowheads="1"/>
              </p:cNvSpPr>
              <p:nvPr/>
            </p:nvSpPr>
            <p:spPr bwMode="auto">
              <a:xfrm>
                <a:off x="4658110" y="2484744"/>
                <a:ext cx="54501"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4" name="Rectangle 6"/>
              <p:cNvSpPr>
                <a:spLocks noChangeArrowheads="1"/>
              </p:cNvSpPr>
              <p:nvPr/>
            </p:nvSpPr>
            <p:spPr bwMode="auto">
              <a:xfrm>
                <a:off x="4712612" y="2484744"/>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5" name="Rectangle 7"/>
              <p:cNvSpPr>
                <a:spLocks noChangeArrowheads="1"/>
              </p:cNvSpPr>
              <p:nvPr/>
            </p:nvSpPr>
            <p:spPr bwMode="auto">
              <a:xfrm>
                <a:off x="4768070" y="2484744"/>
                <a:ext cx="54501"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6" name="Rectangle 8"/>
              <p:cNvSpPr>
                <a:spLocks noChangeArrowheads="1"/>
              </p:cNvSpPr>
              <p:nvPr/>
            </p:nvSpPr>
            <p:spPr bwMode="auto">
              <a:xfrm>
                <a:off x="4822571" y="2484744"/>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7" name="Rectangle 9"/>
              <p:cNvSpPr>
                <a:spLocks noChangeArrowheads="1"/>
              </p:cNvSpPr>
              <p:nvPr/>
            </p:nvSpPr>
            <p:spPr bwMode="auto">
              <a:xfrm>
                <a:off x="4878029" y="2484744"/>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8" name="Rectangle 10"/>
              <p:cNvSpPr>
                <a:spLocks noChangeArrowheads="1"/>
              </p:cNvSpPr>
              <p:nvPr/>
            </p:nvSpPr>
            <p:spPr bwMode="auto">
              <a:xfrm>
                <a:off x="4933488" y="2484744"/>
                <a:ext cx="54501"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9" name="Rectangle 11"/>
              <p:cNvSpPr>
                <a:spLocks noChangeArrowheads="1"/>
              </p:cNvSpPr>
              <p:nvPr/>
            </p:nvSpPr>
            <p:spPr bwMode="auto">
              <a:xfrm>
                <a:off x="4987989" y="2484744"/>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0" name="Rectangle 12"/>
              <p:cNvSpPr>
                <a:spLocks noChangeArrowheads="1"/>
              </p:cNvSpPr>
              <p:nvPr/>
            </p:nvSpPr>
            <p:spPr bwMode="auto">
              <a:xfrm>
                <a:off x="5043447" y="2484744"/>
                <a:ext cx="54501"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1" name="Rectangle 13"/>
              <p:cNvSpPr>
                <a:spLocks noChangeArrowheads="1"/>
              </p:cNvSpPr>
              <p:nvPr/>
            </p:nvSpPr>
            <p:spPr bwMode="auto">
              <a:xfrm>
                <a:off x="5097949" y="2484744"/>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2" name="Rectangle 14"/>
              <p:cNvSpPr>
                <a:spLocks noChangeArrowheads="1"/>
              </p:cNvSpPr>
              <p:nvPr/>
            </p:nvSpPr>
            <p:spPr bwMode="auto">
              <a:xfrm>
                <a:off x="5153407" y="2484744"/>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3" name="Rectangle 15"/>
              <p:cNvSpPr>
                <a:spLocks noChangeArrowheads="1"/>
              </p:cNvSpPr>
              <p:nvPr/>
            </p:nvSpPr>
            <p:spPr bwMode="auto">
              <a:xfrm>
                <a:off x="5208865" y="2484744"/>
                <a:ext cx="54501"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4" name="Rectangle 16"/>
              <p:cNvSpPr>
                <a:spLocks noChangeArrowheads="1"/>
              </p:cNvSpPr>
              <p:nvPr/>
            </p:nvSpPr>
            <p:spPr bwMode="auto">
              <a:xfrm>
                <a:off x="5263366" y="2484744"/>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5" name="Rectangle 17"/>
              <p:cNvSpPr>
                <a:spLocks noChangeArrowheads="1"/>
              </p:cNvSpPr>
              <p:nvPr/>
            </p:nvSpPr>
            <p:spPr bwMode="auto">
              <a:xfrm>
                <a:off x="5318825" y="2484744"/>
                <a:ext cx="54501"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6" name="Rectangle 18"/>
              <p:cNvSpPr>
                <a:spLocks noChangeArrowheads="1"/>
              </p:cNvSpPr>
              <p:nvPr/>
            </p:nvSpPr>
            <p:spPr bwMode="auto">
              <a:xfrm>
                <a:off x="5373326" y="2484744"/>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7" name="Rectangle 19"/>
              <p:cNvSpPr>
                <a:spLocks noChangeArrowheads="1"/>
              </p:cNvSpPr>
              <p:nvPr/>
            </p:nvSpPr>
            <p:spPr bwMode="auto">
              <a:xfrm>
                <a:off x="5428784" y="2484744"/>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8" name="Rectangle 20"/>
              <p:cNvSpPr>
                <a:spLocks noChangeArrowheads="1"/>
              </p:cNvSpPr>
              <p:nvPr/>
            </p:nvSpPr>
            <p:spPr bwMode="auto">
              <a:xfrm>
                <a:off x="5484241" y="248474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9" name="Rectangle 21"/>
              <p:cNvSpPr>
                <a:spLocks noChangeArrowheads="1"/>
              </p:cNvSpPr>
              <p:nvPr/>
            </p:nvSpPr>
            <p:spPr bwMode="auto">
              <a:xfrm>
                <a:off x="5538744" y="248474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0" name="Rectangle 22"/>
              <p:cNvSpPr>
                <a:spLocks noChangeArrowheads="1"/>
              </p:cNvSpPr>
              <p:nvPr/>
            </p:nvSpPr>
            <p:spPr bwMode="auto">
              <a:xfrm>
                <a:off x="5594202" y="248474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1" name="Rectangle 23"/>
              <p:cNvSpPr>
                <a:spLocks noChangeArrowheads="1"/>
              </p:cNvSpPr>
              <p:nvPr/>
            </p:nvSpPr>
            <p:spPr bwMode="auto">
              <a:xfrm>
                <a:off x="5648703" y="248474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2" name="Rectangle 24"/>
              <p:cNvSpPr>
                <a:spLocks noChangeArrowheads="1"/>
              </p:cNvSpPr>
              <p:nvPr/>
            </p:nvSpPr>
            <p:spPr bwMode="auto">
              <a:xfrm>
                <a:off x="5704162" y="248474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3" name="Rectangle 25"/>
              <p:cNvSpPr>
                <a:spLocks noChangeArrowheads="1"/>
              </p:cNvSpPr>
              <p:nvPr/>
            </p:nvSpPr>
            <p:spPr bwMode="auto">
              <a:xfrm>
                <a:off x="5758663" y="248474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4" name="Rectangle 26"/>
              <p:cNvSpPr>
                <a:spLocks noChangeArrowheads="1"/>
              </p:cNvSpPr>
              <p:nvPr/>
            </p:nvSpPr>
            <p:spPr bwMode="auto">
              <a:xfrm>
                <a:off x="5814121" y="248474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5" name="Rectangle 27"/>
              <p:cNvSpPr>
                <a:spLocks noChangeArrowheads="1"/>
              </p:cNvSpPr>
              <p:nvPr/>
            </p:nvSpPr>
            <p:spPr bwMode="auto">
              <a:xfrm>
                <a:off x="5869578" y="248474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6" name="Rectangle 28"/>
              <p:cNvSpPr>
                <a:spLocks noChangeArrowheads="1"/>
              </p:cNvSpPr>
              <p:nvPr/>
            </p:nvSpPr>
            <p:spPr bwMode="auto">
              <a:xfrm>
                <a:off x="5924081" y="248474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7" name="Rectangle 29"/>
              <p:cNvSpPr>
                <a:spLocks noChangeArrowheads="1"/>
              </p:cNvSpPr>
              <p:nvPr/>
            </p:nvSpPr>
            <p:spPr bwMode="auto">
              <a:xfrm>
                <a:off x="5979539" y="248474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8" name="Rectangle 30"/>
              <p:cNvSpPr>
                <a:spLocks noChangeArrowheads="1"/>
              </p:cNvSpPr>
              <p:nvPr/>
            </p:nvSpPr>
            <p:spPr bwMode="auto">
              <a:xfrm>
                <a:off x="6034040" y="248474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9" name="Rectangle 31"/>
              <p:cNvSpPr>
                <a:spLocks noChangeArrowheads="1"/>
              </p:cNvSpPr>
              <p:nvPr/>
            </p:nvSpPr>
            <p:spPr bwMode="auto">
              <a:xfrm>
                <a:off x="6089499" y="248474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0" name="Rectangle 32"/>
              <p:cNvSpPr>
                <a:spLocks noChangeArrowheads="1"/>
              </p:cNvSpPr>
              <p:nvPr/>
            </p:nvSpPr>
            <p:spPr bwMode="auto">
              <a:xfrm>
                <a:off x="6144957" y="248474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1" name="Rectangle 33"/>
              <p:cNvSpPr>
                <a:spLocks noChangeArrowheads="1"/>
              </p:cNvSpPr>
              <p:nvPr/>
            </p:nvSpPr>
            <p:spPr bwMode="auto">
              <a:xfrm>
                <a:off x="6199458" y="248474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2" name="Rectangle 34"/>
              <p:cNvSpPr>
                <a:spLocks noChangeArrowheads="1"/>
              </p:cNvSpPr>
              <p:nvPr/>
            </p:nvSpPr>
            <p:spPr bwMode="auto">
              <a:xfrm>
                <a:off x="6254915" y="248474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3" name="Rectangle 35"/>
              <p:cNvSpPr>
                <a:spLocks noChangeArrowheads="1"/>
              </p:cNvSpPr>
              <p:nvPr/>
            </p:nvSpPr>
            <p:spPr bwMode="auto">
              <a:xfrm>
                <a:off x="6309418" y="248474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4" name="Rectangle 36"/>
              <p:cNvSpPr>
                <a:spLocks noChangeArrowheads="1"/>
              </p:cNvSpPr>
              <p:nvPr/>
            </p:nvSpPr>
            <p:spPr bwMode="auto">
              <a:xfrm>
                <a:off x="4602652" y="2535360"/>
                <a:ext cx="55458"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5" name="Rectangle 37"/>
              <p:cNvSpPr>
                <a:spLocks noChangeArrowheads="1"/>
              </p:cNvSpPr>
              <p:nvPr/>
            </p:nvSpPr>
            <p:spPr bwMode="auto">
              <a:xfrm>
                <a:off x="4658110" y="2535360"/>
                <a:ext cx="54501"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6" name="Rectangle 38"/>
              <p:cNvSpPr>
                <a:spLocks noChangeArrowheads="1"/>
              </p:cNvSpPr>
              <p:nvPr/>
            </p:nvSpPr>
            <p:spPr bwMode="auto">
              <a:xfrm>
                <a:off x="4712612" y="2535360"/>
                <a:ext cx="55458"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7" name="Rectangle 39"/>
              <p:cNvSpPr>
                <a:spLocks noChangeArrowheads="1"/>
              </p:cNvSpPr>
              <p:nvPr/>
            </p:nvSpPr>
            <p:spPr bwMode="auto">
              <a:xfrm>
                <a:off x="4768070" y="2535360"/>
                <a:ext cx="54501"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8" name="Rectangle 40"/>
              <p:cNvSpPr>
                <a:spLocks noChangeArrowheads="1"/>
              </p:cNvSpPr>
              <p:nvPr/>
            </p:nvSpPr>
            <p:spPr bwMode="auto">
              <a:xfrm>
                <a:off x="4822571" y="2535360"/>
                <a:ext cx="55458"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9" name="Rectangle 41"/>
              <p:cNvSpPr>
                <a:spLocks noChangeArrowheads="1"/>
              </p:cNvSpPr>
              <p:nvPr/>
            </p:nvSpPr>
            <p:spPr bwMode="auto">
              <a:xfrm>
                <a:off x="4878029" y="2535360"/>
                <a:ext cx="55458"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0" name="Rectangle 42"/>
              <p:cNvSpPr>
                <a:spLocks noChangeArrowheads="1"/>
              </p:cNvSpPr>
              <p:nvPr/>
            </p:nvSpPr>
            <p:spPr bwMode="auto">
              <a:xfrm>
                <a:off x="4933488" y="2535360"/>
                <a:ext cx="54501"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1" name="Rectangle 43"/>
              <p:cNvSpPr>
                <a:spLocks noChangeArrowheads="1"/>
              </p:cNvSpPr>
              <p:nvPr/>
            </p:nvSpPr>
            <p:spPr bwMode="auto">
              <a:xfrm>
                <a:off x="4987989" y="2535360"/>
                <a:ext cx="55458"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2" name="Rectangle 44"/>
              <p:cNvSpPr>
                <a:spLocks noChangeArrowheads="1"/>
              </p:cNvSpPr>
              <p:nvPr/>
            </p:nvSpPr>
            <p:spPr bwMode="auto">
              <a:xfrm>
                <a:off x="5043447" y="2535360"/>
                <a:ext cx="54501"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3" name="Rectangle 45"/>
              <p:cNvSpPr>
                <a:spLocks noChangeArrowheads="1"/>
              </p:cNvSpPr>
              <p:nvPr/>
            </p:nvSpPr>
            <p:spPr bwMode="auto">
              <a:xfrm>
                <a:off x="5097949" y="2535360"/>
                <a:ext cx="55458"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4" name="Rectangle 46"/>
              <p:cNvSpPr>
                <a:spLocks noChangeArrowheads="1"/>
              </p:cNvSpPr>
              <p:nvPr/>
            </p:nvSpPr>
            <p:spPr bwMode="auto">
              <a:xfrm>
                <a:off x="5153407" y="2535360"/>
                <a:ext cx="55458"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5" name="Rectangle 47"/>
              <p:cNvSpPr>
                <a:spLocks noChangeArrowheads="1"/>
              </p:cNvSpPr>
              <p:nvPr/>
            </p:nvSpPr>
            <p:spPr bwMode="auto">
              <a:xfrm>
                <a:off x="5208865" y="2535360"/>
                <a:ext cx="54501"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6" name="Rectangle 48"/>
              <p:cNvSpPr>
                <a:spLocks noChangeArrowheads="1"/>
              </p:cNvSpPr>
              <p:nvPr/>
            </p:nvSpPr>
            <p:spPr bwMode="auto">
              <a:xfrm>
                <a:off x="5263366" y="2535360"/>
                <a:ext cx="55458"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7" name="Rectangle 49"/>
              <p:cNvSpPr>
                <a:spLocks noChangeArrowheads="1"/>
              </p:cNvSpPr>
              <p:nvPr/>
            </p:nvSpPr>
            <p:spPr bwMode="auto">
              <a:xfrm>
                <a:off x="5318825" y="2535360"/>
                <a:ext cx="54501"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8" name="Rectangle 50"/>
              <p:cNvSpPr>
                <a:spLocks noChangeArrowheads="1"/>
              </p:cNvSpPr>
              <p:nvPr/>
            </p:nvSpPr>
            <p:spPr bwMode="auto">
              <a:xfrm>
                <a:off x="5373326" y="2535360"/>
                <a:ext cx="55458"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9" name="Rectangle 51"/>
              <p:cNvSpPr>
                <a:spLocks noChangeArrowheads="1"/>
              </p:cNvSpPr>
              <p:nvPr/>
            </p:nvSpPr>
            <p:spPr bwMode="auto">
              <a:xfrm>
                <a:off x="5428784" y="2535360"/>
                <a:ext cx="55458"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0" name="Rectangle 52"/>
              <p:cNvSpPr>
                <a:spLocks noChangeArrowheads="1"/>
              </p:cNvSpPr>
              <p:nvPr/>
            </p:nvSpPr>
            <p:spPr bwMode="auto">
              <a:xfrm>
                <a:off x="5484241" y="253536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1" name="Rectangle 53"/>
              <p:cNvSpPr>
                <a:spLocks noChangeArrowheads="1"/>
              </p:cNvSpPr>
              <p:nvPr/>
            </p:nvSpPr>
            <p:spPr bwMode="auto">
              <a:xfrm>
                <a:off x="5538744" y="253536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2" name="Rectangle 54"/>
              <p:cNvSpPr>
                <a:spLocks noChangeArrowheads="1"/>
              </p:cNvSpPr>
              <p:nvPr/>
            </p:nvSpPr>
            <p:spPr bwMode="auto">
              <a:xfrm>
                <a:off x="5594202" y="253536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3" name="Rectangle 55"/>
              <p:cNvSpPr>
                <a:spLocks noChangeArrowheads="1"/>
              </p:cNvSpPr>
              <p:nvPr/>
            </p:nvSpPr>
            <p:spPr bwMode="auto">
              <a:xfrm>
                <a:off x="5648703" y="253536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4" name="Rectangle 56"/>
              <p:cNvSpPr>
                <a:spLocks noChangeArrowheads="1"/>
              </p:cNvSpPr>
              <p:nvPr/>
            </p:nvSpPr>
            <p:spPr bwMode="auto">
              <a:xfrm>
                <a:off x="5704162" y="253536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5" name="Rectangle 57"/>
              <p:cNvSpPr>
                <a:spLocks noChangeArrowheads="1"/>
              </p:cNvSpPr>
              <p:nvPr/>
            </p:nvSpPr>
            <p:spPr bwMode="auto">
              <a:xfrm>
                <a:off x="5758663" y="253536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6" name="Rectangle 58"/>
              <p:cNvSpPr>
                <a:spLocks noChangeArrowheads="1"/>
              </p:cNvSpPr>
              <p:nvPr/>
            </p:nvSpPr>
            <p:spPr bwMode="auto">
              <a:xfrm>
                <a:off x="5814121" y="253536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7" name="Rectangle 59"/>
              <p:cNvSpPr>
                <a:spLocks noChangeArrowheads="1"/>
              </p:cNvSpPr>
              <p:nvPr/>
            </p:nvSpPr>
            <p:spPr bwMode="auto">
              <a:xfrm>
                <a:off x="5869578" y="253536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8" name="Rectangle 60"/>
              <p:cNvSpPr>
                <a:spLocks noChangeArrowheads="1"/>
              </p:cNvSpPr>
              <p:nvPr/>
            </p:nvSpPr>
            <p:spPr bwMode="auto">
              <a:xfrm>
                <a:off x="5924081" y="253536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9" name="Rectangle 61"/>
              <p:cNvSpPr>
                <a:spLocks noChangeArrowheads="1"/>
              </p:cNvSpPr>
              <p:nvPr/>
            </p:nvSpPr>
            <p:spPr bwMode="auto">
              <a:xfrm>
                <a:off x="5979539" y="253536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10" name="Rectangle 62"/>
              <p:cNvSpPr>
                <a:spLocks noChangeArrowheads="1"/>
              </p:cNvSpPr>
              <p:nvPr/>
            </p:nvSpPr>
            <p:spPr bwMode="auto">
              <a:xfrm>
                <a:off x="6034040" y="253536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11" name="Rectangle 63"/>
              <p:cNvSpPr>
                <a:spLocks noChangeArrowheads="1"/>
              </p:cNvSpPr>
              <p:nvPr/>
            </p:nvSpPr>
            <p:spPr bwMode="auto">
              <a:xfrm>
                <a:off x="6089499" y="253536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12" name="Rectangle 64"/>
              <p:cNvSpPr>
                <a:spLocks noChangeArrowheads="1"/>
              </p:cNvSpPr>
              <p:nvPr/>
            </p:nvSpPr>
            <p:spPr bwMode="auto">
              <a:xfrm>
                <a:off x="6144957" y="253536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13" name="Rectangle 65"/>
              <p:cNvSpPr>
                <a:spLocks noChangeArrowheads="1"/>
              </p:cNvSpPr>
              <p:nvPr/>
            </p:nvSpPr>
            <p:spPr bwMode="auto">
              <a:xfrm>
                <a:off x="6199458" y="253536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14" name="Rectangle 66"/>
              <p:cNvSpPr>
                <a:spLocks noChangeArrowheads="1"/>
              </p:cNvSpPr>
              <p:nvPr/>
            </p:nvSpPr>
            <p:spPr bwMode="auto">
              <a:xfrm>
                <a:off x="6254915" y="253536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15" name="Rectangle 67"/>
              <p:cNvSpPr>
                <a:spLocks noChangeArrowheads="1"/>
              </p:cNvSpPr>
              <p:nvPr/>
            </p:nvSpPr>
            <p:spPr bwMode="auto">
              <a:xfrm>
                <a:off x="6309418" y="253536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16" name="Rectangle 68"/>
              <p:cNvSpPr>
                <a:spLocks noChangeArrowheads="1"/>
              </p:cNvSpPr>
              <p:nvPr/>
            </p:nvSpPr>
            <p:spPr bwMode="auto">
              <a:xfrm>
                <a:off x="4602652" y="2585104"/>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17" name="Rectangle 69"/>
              <p:cNvSpPr>
                <a:spLocks noChangeArrowheads="1"/>
              </p:cNvSpPr>
              <p:nvPr/>
            </p:nvSpPr>
            <p:spPr bwMode="auto">
              <a:xfrm>
                <a:off x="4658110" y="2585104"/>
                <a:ext cx="54501"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18" name="Rectangle 70"/>
              <p:cNvSpPr>
                <a:spLocks noChangeArrowheads="1"/>
              </p:cNvSpPr>
              <p:nvPr/>
            </p:nvSpPr>
            <p:spPr bwMode="auto">
              <a:xfrm>
                <a:off x="4712612" y="2585104"/>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19" name="Rectangle 71"/>
              <p:cNvSpPr>
                <a:spLocks noChangeArrowheads="1"/>
              </p:cNvSpPr>
              <p:nvPr/>
            </p:nvSpPr>
            <p:spPr bwMode="auto">
              <a:xfrm>
                <a:off x="4768070" y="2585104"/>
                <a:ext cx="54501"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20" name="Rectangle 72"/>
              <p:cNvSpPr>
                <a:spLocks noChangeArrowheads="1"/>
              </p:cNvSpPr>
              <p:nvPr/>
            </p:nvSpPr>
            <p:spPr bwMode="auto">
              <a:xfrm>
                <a:off x="4822571" y="2585104"/>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21" name="Rectangle 73"/>
              <p:cNvSpPr>
                <a:spLocks noChangeArrowheads="1"/>
              </p:cNvSpPr>
              <p:nvPr/>
            </p:nvSpPr>
            <p:spPr bwMode="auto">
              <a:xfrm>
                <a:off x="4878029" y="2585104"/>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22" name="Rectangle 74"/>
              <p:cNvSpPr>
                <a:spLocks noChangeArrowheads="1"/>
              </p:cNvSpPr>
              <p:nvPr/>
            </p:nvSpPr>
            <p:spPr bwMode="auto">
              <a:xfrm>
                <a:off x="4933488" y="2585104"/>
                <a:ext cx="54501"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23" name="Rectangle 75"/>
              <p:cNvSpPr>
                <a:spLocks noChangeArrowheads="1"/>
              </p:cNvSpPr>
              <p:nvPr/>
            </p:nvSpPr>
            <p:spPr bwMode="auto">
              <a:xfrm>
                <a:off x="4987989" y="2585104"/>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24" name="Rectangle 76"/>
              <p:cNvSpPr>
                <a:spLocks noChangeArrowheads="1"/>
              </p:cNvSpPr>
              <p:nvPr/>
            </p:nvSpPr>
            <p:spPr bwMode="auto">
              <a:xfrm>
                <a:off x="5043447" y="2585104"/>
                <a:ext cx="54501"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25" name="Rectangle 77"/>
              <p:cNvSpPr>
                <a:spLocks noChangeArrowheads="1"/>
              </p:cNvSpPr>
              <p:nvPr/>
            </p:nvSpPr>
            <p:spPr bwMode="auto">
              <a:xfrm>
                <a:off x="5097949" y="2585104"/>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26" name="Rectangle 78"/>
              <p:cNvSpPr>
                <a:spLocks noChangeArrowheads="1"/>
              </p:cNvSpPr>
              <p:nvPr/>
            </p:nvSpPr>
            <p:spPr bwMode="auto">
              <a:xfrm>
                <a:off x="5153407" y="2585104"/>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27" name="Rectangle 79"/>
              <p:cNvSpPr>
                <a:spLocks noChangeArrowheads="1"/>
              </p:cNvSpPr>
              <p:nvPr/>
            </p:nvSpPr>
            <p:spPr bwMode="auto">
              <a:xfrm>
                <a:off x="5208865" y="2585104"/>
                <a:ext cx="54501"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28" name="Rectangle 80"/>
              <p:cNvSpPr>
                <a:spLocks noChangeArrowheads="1"/>
              </p:cNvSpPr>
              <p:nvPr/>
            </p:nvSpPr>
            <p:spPr bwMode="auto">
              <a:xfrm>
                <a:off x="5263366" y="2585104"/>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29" name="Rectangle 81"/>
              <p:cNvSpPr>
                <a:spLocks noChangeArrowheads="1"/>
              </p:cNvSpPr>
              <p:nvPr/>
            </p:nvSpPr>
            <p:spPr bwMode="auto">
              <a:xfrm>
                <a:off x="5318825" y="2585104"/>
                <a:ext cx="54501"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30" name="Rectangle 82"/>
              <p:cNvSpPr>
                <a:spLocks noChangeArrowheads="1"/>
              </p:cNvSpPr>
              <p:nvPr/>
            </p:nvSpPr>
            <p:spPr bwMode="auto">
              <a:xfrm>
                <a:off x="5373326" y="2585104"/>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31" name="Rectangle 83"/>
              <p:cNvSpPr>
                <a:spLocks noChangeArrowheads="1"/>
              </p:cNvSpPr>
              <p:nvPr/>
            </p:nvSpPr>
            <p:spPr bwMode="auto">
              <a:xfrm>
                <a:off x="5428784" y="2585104"/>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32" name="Rectangle 84"/>
              <p:cNvSpPr>
                <a:spLocks noChangeArrowheads="1"/>
              </p:cNvSpPr>
              <p:nvPr/>
            </p:nvSpPr>
            <p:spPr bwMode="auto">
              <a:xfrm>
                <a:off x="5484241" y="258510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33" name="Rectangle 85"/>
              <p:cNvSpPr>
                <a:spLocks noChangeArrowheads="1"/>
              </p:cNvSpPr>
              <p:nvPr/>
            </p:nvSpPr>
            <p:spPr bwMode="auto">
              <a:xfrm>
                <a:off x="5538744" y="258510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34" name="Rectangle 86"/>
              <p:cNvSpPr>
                <a:spLocks noChangeArrowheads="1"/>
              </p:cNvSpPr>
              <p:nvPr/>
            </p:nvSpPr>
            <p:spPr bwMode="auto">
              <a:xfrm>
                <a:off x="5594202" y="258510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35" name="Rectangle 87"/>
              <p:cNvSpPr>
                <a:spLocks noChangeArrowheads="1"/>
              </p:cNvSpPr>
              <p:nvPr/>
            </p:nvSpPr>
            <p:spPr bwMode="auto">
              <a:xfrm>
                <a:off x="5648703" y="258510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36" name="Rectangle 88"/>
              <p:cNvSpPr>
                <a:spLocks noChangeArrowheads="1"/>
              </p:cNvSpPr>
              <p:nvPr/>
            </p:nvSpPr>
            <p:spPr bwMode="auto">
              <a:xfrm>
                <a:off x="5704162" y="258510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37" name="Rectangle 89"/>
              <p:cNvSpPr>
                <a:spLocks noChangeArrowheads="1"/>
              </p:cNvSpPr>
              <p:nvPr/>
            </p:nvSpPr>
            <p:spPr bwMode="auto">
              <a:xfrm>
                <a:off x="5758663" y="258510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38" name="Rectangle 90"/>
              <p:cNvSpPr>
                <a:spLocks noChangeArrowheads="1"/>
              </p:cNvSpPr>
              <p:nvPr/>
            </p:nvSpPr>
            <p:spPr bwMode="auto">
              <a:xfrm>
                <a:off x="5814121" y="258510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39" name="Rectangle 91"/>
              <p:cNvSpPr>
                <a:spLocks noChangeArrowheads="1"/>
              </p:cNvSpPr>
              <p:nvPr/>
            </p:nvSpPr>
            <p:spPr bwMode="auto">
              <a:xfrm>
                <a:off x="5869578" y="258510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40" name="Rectangle 92"/>
              <p:cNvSpPr>
                <a:spLocks noChangeArrowheads="1"/>
              </p:cNvSpPr>
              <p:nvPr/>
            </p:nvSpPr>
            <p:spPr bwMode="auto">
              <a:xfrm>
                <a:off x="5924081" y="258510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41" name="Rectangle 93"/>
              <p:cNvSpPr>
                <a:spLocks noChangeArrowheads="1"/>
              </p:cNvSpPr>
              <p:nvPr/>
            </p:nvSpPr>
            <p:spPr bwMode="auto">
              <a:xfrm>
                <a:off x="5979539" y="258510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42" name="Rectangle 94"/>
              <p:cNvSpPr>
                <a:spLocks noChangeArrowheads="1"/>
              </p:cNvSpPr>
              <p:nvPr/>
            </p:nvSpPr>
            <p:spPr bwMode="auto">
              <a:xfrm>
                <a:off x="6034040" y="258510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43" name="Rectangle 95"/>
              <p:cNvSpPr>
                <a:spLocks noChangeArrowheads="1"/>
              </p:cNvSpPr>
              <p:nvPr/>
            </p:nvSpPr>
            <p:spPr bwMode="auto">
              <a:xfrm>
                <a:off x="6089499" y="258510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44" name="Rectangle 96"/>
              <p:cNvSpPr>
                <a:spLocks noChangeArrowheads="1"/>
              </p:cNvSpPr>
              <p:nvPr/>
            </p:nvSpPr>
            <p:spPr bwMode="auto">
              <a:xfrm>
                <a:off x="6144957" y="258510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45" name="Rectangle 97"/>
              <p:cNvSpPr>
                <a:spLocks noChangeArrowheads="1"/>
              </p:cNvSpPr>
              <p:nvPr/>
            </p:nvSpPr>
            <p:spPr bwMode="auto">
              <a:xfrm>
                <a:off x="6199458" y="258510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46" name="Rectangle 98"/>
              <p:cNvSpPr>
                <a:spLocks noChangeArrowheads="1"/>
              </p:cNvSpPr>
              <p:nvPr/>
            </p:nvSpPr>
            <p:spPr bwMode="auto">
              <a:xfrm>
                <a:off x="6254915" y="258510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47" name="Rectangle 99"/>
              <p:cNvSpPr>
                <a:spLocks noChangeArrowheads="1"/>
              </p:cNvSpPr>
              <p:nvPr/>
            </p:nvSpPr>
            <p:spPr bwMode="auto">
              <a:xfrm>
                <a:off x="6309418" y="258510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48" name="Rectangle 100"/>
              <p:cNvSpPr>
                <a:spLocks noChangeArrowheads="1"/>
              </p:cNvSpPr>
              <p:nvPr/>
            </p:nvSpPr>
            <p:spPr bwMode="auto">
              <a:xfrm>
                <a:off x="4602652" y="2635719"/>
                <a:ext cx="55458"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49" name="Rectangle 101"/>
              <p:cNvSpPr>
                <a:spLocks noChangeArrowheads="1"/>
              </p:cNvSpPr>
              <p:nvPr/>
            </p:nvSpPr>
            <p:spPr bwMode="auto">
              <a:xfrm>
                <a:off x="4658110" y="2635719"/>
                <a:ext cx="54501"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50" name="Rectangle 102"/>
              <p:cNvSpPr>
                <a:spLocks noChangeArrowheads="1"/>
              </p:cNvSpPr>
              <p:nvPr/>
            </p:nvSpPr>
            <p:spPr bwMode="auto">
              <a:xfrm>
                <a:off x="4712612" y="2635719"/>
                <a:ext cx="55458"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51" name="Rectangle 103"/>
              <p:cNvSpPr>
                <a:spLocks noChangeArrowheads="1"/>
              </p:cNvSpPr>
              <p:nvPr/>
            </p:nvSpPr>
            <p:spPr bwMode="auto">
              <a:xfrm>
                <a:off x="4768070" y="2635719"/>
                <a:ext cx="54501"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52" name="Rectangle 104"/>
              <p:cNvSpPr>
                <a:spLocks noChangeArrowheads="1"/>
              </p:cNvSpPr>
              <p:nvPr/>
            </p:nvSpPr>
            <p:spPr bwMode="auto">
              <a:xfrm>
                <a:off x="4822571" y="2635719"/>
                <a:ext cx="55458"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53" name="Rectangle 105"/>
              <p:cNvSpPr>
                <a:spLocks noChangeArrowheads="1"/>
              </p:cNvSpPr>
              <p:nvPr/>
            </p:nvSpPr>
            <p:spPr bwMode="auto">
              <a:xfrm>
                <a:off x="4878029" y="2635719"/>
                <a:ext cx="55458"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54" name="Rectangle 106"/>
              <p:cNvSpPr>
                <a:spLocks noChangeArrowheads="1"/>
              </p:cNvSpPr>
              <p:nvPr/>
            </p:nvSpPr>
            <p:spPr bwMode="auto">
              <a:xfrm>
                <a:off x="4933488" y="2635719"/>
                <a:ext cx="54501"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55" name="Rectangle 107"/>
              <p:cNvSpPr>
                <a:spLocks noChangeArrowheads="1"/>
              </p:cNvSpPr>
              <p:nvPr/>
            </p:nvSpPr>
            <p:spPr bwMode="auto">
              <a:xfrm>
                <a:off x="4987989" y="2635719"/>
                <a:ext cx="55458"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56" name="Rectangle 108"/>
              <p:cNvSpPr>
                <a:spLocks noChangeArrowheads="1"/>
              </p:cNvSpPr>
              <p:nvPr/>
            </p:nvSpPr>
            <p:spPr bwMode="auto">
              <a:xfrm>
                <a:off x="5043447" y="2635719"/>
                <a:ext cx="54501"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57" name="Rectangle 109"/>
              <p:cNvSpPr>
                <a:spLocks noChangeArrowheads="1"/>
              </p:cNvSpPr>
              <p:nvPr/>
            </p:nvSpPr>
            <p:spPr bwMode="auto">
              <a:xfrm>
                <a:off x="5097949" y="2635719"/>
                <a:ext cx="55458"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58" name="Rectangle 110"/>
              <p:cNvSpPr>
                <a:spLocks noChangeArrowheads="1"/>
              </p:cNvSpPr>
              <p:nvPr/>
            </p:nvSpPr>
            <p:spPr bwMode="auto">
              <a:xfrm>
                <a:off x="5153407" y="2635719"/>
                <a:ext cx="55458"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59" name="Rectangle 111"/>
              <p:cNvSpPr>
                <a:spLocks noChangeArrowheads="1"/>
              </p:cNvSpPr>
              <p:nvPr/>
            </p:nvSpPr>
            <p:spPr bwMode="auto">
              <a:xfrm>
                <a:off x="5208865" y="2635719"/>
                <a:ext cx="54501"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60" name="Rectangle 112"/>
              <p:cNvSpPr>
                <a:spLocks noChangeArrowheads="1"/>
              </p:cNvSpPr>
              <p:nvPr/>
            </p:nvSpPr>
            <p:spPr bwMode="auto">
              <a:xfrm>
                <a:off x="5263366" y="2635719"/>
                <a:ext cx="55458"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61" name="Rectangle 113"/>
              <p:cNvSpPr>
                <a:spLocks noChangeArrowheads="1"/>
              </p:cNvSpPr>
              <p:nvPr/>
            </p:nvSpPr>
            <p:spPr bwMode="auto">
              <a:xfrm>
                <a:off x="5318825" y="2635719"/>
                <a:ext cx="54501"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62" name="Rectangle 114"/>
              <p:cNvSpPr>
                <a:spLocks noChangeArrowheads="1"/>
              </p:cNvSpPr>
              <p:nvPr/>
            </p:nvSpPr>
            <p:spPr bwMode="auto">
              <a:xfrm>
                <a:off x="5373326" y="2635719"/>
                <a:ext cx="55458"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63" name="Rectangle 115"/>
              <p:cNvSpPr>
                <a:spLocks noChangeArrowheads="1"/>
              </p:cNvSpPr>
              <p:nvPr/>
            </p:nvSpPr>
            <p:spPr bwMode="auto">
              <a:xfrm>
                <a:off x="5428784" y="2635719"/>
                <a:ext cx="55458"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64" name="Rectangle 116"/>
              <p:cNvSpPr>
                <a:spLocks noChangeArrowheads="1"/>
              </p:cNvSpPr>
              <p:nvPr/>
            </p:nvSpPr>
            <p:spPr bwMode="auto">
              <a:xfrm>
                <a:off x="5484241" y="2635719"/>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65" name="Rectangle 117"/>
              <p:cNvSpPr>
                <a:spLocks noChangeArrowheads="1"/>
              </p:cNvSpPr>
              <p:nvPr/>
            </p:nvSpPr>
            <p:spPr bwMode="auto">
              <a:xfrm>
                <a:off x="5538744" y="2635719"/>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66" name="Rectangle 118"/>
              <p:cNvSpPr>
                <a:spLocks noChangeArrowheads="1"/>
              </p:cNvSpPr>
              <p:nvPr/>
            </p:nvSpPr>
            <p:spPr bwMode="auto">
              <a:xfrm>
                <a:off x="5594202" y="2635719"/>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67" name="Rectangle 119"/>
              <p:cNvSpPr>
                <a:spLocks noChangeArrowheads="1"/>
              </p:cNvSpPr>
              <p:nvPr/>
            </p:nvSpPr>
            <p:spPr bwMode="auto">
              <a:xfrm>
                <a:off x="5648703" y="2635719"/>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68" name="Rectangle 120"/>
              <p:cNvSpPr>
                <a:spLocks noChangeArrowheads="1"/>
              </p:cNvSpPr>
              <p:nvPr/>
            </p:nvSpPr>
            <p:spPr bwMode="auto">
              <a:xfrm>
                <a:off x="5704162" y="2635719"/>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69" name="Rectangle 121"/>
              <p:cNvSpPr>
                <a:spLocks noChangeArrowheads="1"/>
              </p:cNvSpPr>
              <p:nvPr/>
            </p:nvSpPr>
            <p:spPr bwMode="auto">
              <a:xfrm>
                <a:off x="5758663" y="2635719"/>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70" name="Rectangle 122"/>
              <p:cNvSpPr>
                <a:spLocks noChangeArrowheads="1"/>
              </p:cNvSpPr>
              <p:nvPr/>
            </p:nvSpPr>
            <p:spPr bwMode="auto">
              <a:xfrm>
                <a:off x="5814121" y="2635719"/>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71" name="Rectangle 123"/>
              <p:cNvSpPr>
                <a:spLocks noChangeArrowheads="1"/>
              </p:cNvSpPr>
              <p:nvPr/>
            </p:nvSpPr>
            <p:spPr bwMode="auto">
              <a:xfrm>
                <a:off x="5869578" y="2635719"/>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72" name="Rectangle 124"/>
              <p:cNvSpPr>
                <a:spLocks noChangeArrowheads="1"/>
              </p:cNvSpPr>
              <p:nvPr/>
            </p:nvSpPr>
            <p:spPr bwMode="auto">
              <a:xfrm>
                <a:off x="5924081" y="2635719"/>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73" name="Rectangle 125"/>
              <p:cNvSpPr>
                <a:spLocks noChangeArrowheads="1"/>
              </p:cNvSpPr>
              <p:nvPr/>
            </p:nvSpPr>
            <p:spPr bwMode="auto">
              <a:xfrm>
                <a:off x="5979539" y="2635719"/>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74" name="Rectangle 126"/>
              <p:cNvSpPr>
                <a:spLocks noChangeArrowheads="1"/>
              </p:cNvSpPr>
              <p:nvPr/>
            </p:nvSpPr>
            <p:spPr bwMode="auto">
              <a:xfrm>
                <a:off x="6034040" y="2635719"/>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75" name="Rectangle 127"/>
              <p:cNvSpPr>
                <a:spLocks noChangeArrowheads="1"/>
              </p:cNvSpPr>
              <p:nvPr/>
            </p:nvSpPr>
            <p:spPr bwMode="auto">
              <a:xfrm>
                <a:off x="6089499" y="2635719"/>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76" name="Rectangle 128"/>
              <p:cNvSpPr>
                <a:spLocks noChangeArrowheads="1"/>
              </p:cNvSpPr>
              <p:nvPr/>
            </p:nvSpPr>
            <p:spPr bwMode="auto">
              <a:xfrm>
                <a:off x="6144957" y="2635719"/>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77" name="Rectangle 129"/>
              <p:cNvSpPr>
                <a:spLocks noChangeArrowheads="1"/>
              </p:cNvSpPr>
              <p:nvPr/>
            </p:nvSpPr>
            <p:spPr bwMode="auto">
              <a:xfrm>
                <a:off x="6199458" y="2635719"/>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78" name="Rectangle 130"/>
              <p:cNvSpPr>
                <a:spLocks noChangeArrowheads="1"/>
              </p:cNvSpPr>
              <p:nvPr/>
            </p:nvSpPr>
            <p:spPr bwMode="auto">
              <a:xfrm>
                <a:off x="6254915" y="2635719"/>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79" name="Rectangle 131"/>
              <p:cNvSpPr>
                <a:spLocks noChangeArrowheads="1"/>
              </p:cNvSpPr>
              <p:nvPr/>
            </p:nvSpPr>
            <p:spPr bwMode="auto">
              <a:xfrm>
                <a:off x="6309418" y="2635719"/>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80" name="Rectangle 132"/>
              <p:cNvSpPr>
                <a:spLocks noChangeArrowheads="1"/>
              </p:cNvSpPr>
              <p:nvPr/>
            </p:nvSpPr>
            <p:spPr bwMode="auto">
              <a:xfrm>
                <a:off x="4602652" y="2685462"/>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81" name="Rectangle 133"/>
              <p:cNvSpPr>
                <a:spLocks noChangeArrowheads="1"/>
              </p:cNvSpPr>
              <p:nvPr/>
            </p:nvSpPr>
            <p:spPr bwMode="auto">
              <a:xfrm>
                <a:off x="4658110" y="2685462"/>
                <a:ext cx="54501"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82" name="Rectangle 134"/>
              <p:cNvSpPr>
                <a:spLocks noChangeArrowheads="1"/>
              </p:cNvSpPr>
              <p:nvPr/>
            </p:nvSpPr>
            <p:spPr bwMode="auto">
              <a:xfrm>
                <a:off x="4712612" y="2685462"/>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83" name="Rectangle 135"/>
              <p:cNvSpPr>
                <a:spLocks noChangeArrowheads="1"/>
              </p:cNvSpPr>
              <p:nvPr/>
            </p:nvSpPr>
            <p:spPr bwMode="auto">
              <a:xfrm>
                <a:off x="4768070" y="2685462"/>
                <a:ext cx="54501"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84" name="Rectangle 136"/>
              <p:cNvSpPr>
                <a:spLocks noChangeArrowheads="1"/>
              </p:cNvSpPr>
              <p:nvPr/>
            </p:nvSpPr>
            <p:spPr bwMode="auto">
              <a:xfrm>
                <a:off x="4822571" y="2685462"/>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85" name="Rectangle 137"/>
              <p:cNvSpPr>
                <a:spLocks noChangeArrowheads="1"/>
              </p:cNvSpPr>
              <p:nvPr/>
            </p:nvSpPr>
            <p:spPr bwMode="auto">
              <a:xfrm>
                <a:off x="4878029" y="2685462"/>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86" name="Rectangle 138"/>
              <p:cNvSpPr>
                <a:spLocks noChangeArrowheads="1"/>
              </p:cNvSpPr>
              <p:nvPr/>
            </p:nvSpPr>
            <p:spPr bwMode="auto">
              <a:xfrm>
                <a:off x="4933488" y="2685462"/>
                <a:ext cx="54501"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87" name="Rectangle 139"/>
              <p:cNvSpPr>
                <a:spLocks noChangeArrowheads="1"/>
              </p:cNvSpPr>
              <p:nvPr/>
            </p:nvSpPr>
            <p:spPr bwMode="auto">
              <a:xfrm>
                <a:off x="4987989" y="2685462"/>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88" name="Rectangle 140"/>
              <p:cNvSpPr>
                <a:spLocks noChangeArrowheads="1"/>
              </p:cNvSpPr>
              <p:nvPr/>
            </p:nvSpPr>
            <p:spPr bwMode="auto">
              <a:xfrm>
                <a:off x="5043447" y="2685462"/>
                <a:ext cx="54501"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89" name="Rectangle 141"/>
              <p:cNvSpPr>
                <a:spLocks noChangeArrowheads="1"/>
              </p:cNvSpPr>
              <p:nvPr/>
            </p:nvSpPr>
            <p:spPr bwMode="auto">
              <a:xfrm>
                <a:off x="5097949" y="2685462"/>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90" name="Rectangle 142"/>
              <p:cNvSpPr>
                <a:spLocks noChangeArrowheads="1"/>
              </p:cNvSpPr>
              <p:nvPr/>
            </p:nvSpPr>
            <p:spPr bwMode="auto">
              <a:xfrm>
                <a:off x="5153407" y="2685462"/>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91" name="Rectangle 143"/>
              <p:cNvSpPr>
                <a:spLocks noChangeArrowheads="1"/>
              </p:cNvSpPr>
              <p:nvPr/>
            </p:nvSpPr>
            <p:spPr bwMode="auto">
              <a:xfrm>
                <a:off x="5208865" y="2685462"/>
                <a:ext cx="54501"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92" name="Rectangle 144"/>
              <p:cNvSpPr>
                <a:spLocks noChangeArrowheads="1"/>
              </p:cNvSpPr>
              <p:nvPr/>
            </p:nvSpPr>
            <p:spPr bwMode="auto">
              <a:xfrm>
                <a:off x="5263366" y="2685462"/>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93" name="Rectangle 145"/>
              <p:cNvSpPr>
                <a:spLocks noChangeArrowheads="1"/>
              </p:cNvSpPr>
              <p:nvPr/>
            </p:nvSpPr>
            <p:spPr bwMode="auto">
              <a:xfrm>
                <a:off x="5318825" y="2685462"/>
                <a:ext cx="54501"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94" name="Rectangle 146"/>
              <p:cNvSpPr>
                <a:spLocks noChangeArrowheads="1"/>
              </p:cNvSpPr>
              <p:nvPr/>
            </p:nvSpPr>
            <p:spPr bwMode="auto">
              <a:xfrm>
                <a:off x="5373326" y="2685462"/>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95" name="Rectangle 147"/>
              <p:cNvSpPr>
                <a:spLocks noChangeArrowheads="1"/>
              </p:cNvSpPr>
              <p:nvPr/>
            </p:nvSpPr>
            <p:spPr bwMode="auto">
              <a:xfrm>
                <a:off x="5428784" y="2685462"/>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96" name="Rectangle 148"/>
              <p:cNvSpPr>
                <a:spLocks noChangeArrowheads="1"/>
              </p:cNvSpPr>
              <p:nvPr/>
            </p:nvSpPr>
            <p:spPr bwMode="auto">
              <a:xfrm>
                <a:off x="5484241" y="268546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97" name="Rectangle 149"/>
              <p:cNvSpPr>
                <a:spLocks noChangeArrowheads="1"/>
              </p:cNvSpPr>
              <p:nvPr/>
            </p:nvSpPr>
            <p:spPr bwMode="auto">
              <a:xfrm>
                <a:off x="5538744" y="268546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98" name="Rectangle 150"/>
              <p:cNvSpPr>
                <a:spLocks noChangeArrowheads="1"/>
              </p:cNvSpPr>
              <p:nvPr/>
            </p:nvSpPr>
            <p:spPr bwMode="auto">
              <a:xfrm>
                <a:off x="5594202" y="268546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99" name="Rectangle 151"/>
              <p:cNvSpPr>
                <a:spLocks noChangeArrowheads="1"/>
              </p:cNvSpPr>
              <p:nvPr/>
            </p:nvSpPr>
            <p:spPr bwMode="auto">
              <a:xfrm>
                <a:off x="5648703" y="268546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00" name="Rectangle 152"/>
              <p:cNvSpPr>
                <a:spLocks noChangeArrowheads="1"/>
              </p:cNvSpPr>
              <p:nvPr/>
            </p:nvSpPr>
            <p:spPr bwMode="auto">
              <a:xfrm>
                <a:off x="5704162" y="268546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01" name="Rectangle 153"/>
              <p:cNvSpPr>
                <a:spLocks noChangeArrowheads="1"/>
              </p:cNvSpPr>
              <p:nvPr/>
            </p:nvSpPr>
            <p:spPr bwMode="auto">
              <a:xfrm>
                <a:off x="5758663" y="268546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02" name="Rectangle 154"/>
              <p:cNvSpPr>
                <a:spLocks noChangeArrowheads="1"/>
              </p:cNvSpPr>
              <p:nvPr/>
            </p:nvSpPr>
            <p:spPr bwMode="auto">
              <a:xfrm>
                <a:off x="5814121" y="268546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03" name="Rectangle 155"/>
              <p:cNvSpPr>
                <a:spLocks noChangeArrowheads="1"/>
              </p:cNvSpPr>
              <p:nvPr/>
            </p:nvSpPr>
            <p:spPr bwMode="auto">
              <a:xfrm>
                <a:off x="5869578" y="268546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04" name="Rectangle 156"/>
              <p:cNvSpPr>
                <a:spLocks noChangeArrowheads="1"/>
              </p:cNvSpPr>
              <p:nvPr/>
            </p:nvSpPr>
            <p:spPr bwMode="auto">
              <a:xfrm>
                <a:off x="5924081" y="268546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05" name="Rectangle 157"/>
              <p:cNvSpPr>
                <a:spLocks noChangeArrowheads="1"/>
              </p:cNvSpPr>
              <p:nvPr/>
            </p:nvSpPr>
            <p:spPr bwMode="auto">
              <a:xfrm>
                <a:off x="5979539" y="268546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06" name="Rectangle 158"/>
              <p:cNvSpPr>
                <a:spLocks noChangeArrowheads="1"/>
              </p:cNvSpPr>
              <p:nvPr/>
            </p:nvSpPr>
            <p:spPr bwMode="auto">
              <a:xfrm>
                <a:off x="6034040" y="268546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07" name="Rectangle 159"/>
              <p:cNvSpPr>
                <a:spLocks noChangeArrowheads="1"/>
              </p:cNvSpPr>
              <p:nvPr/>
            </p:nvSpPr>
            <p:spPr bwMode="auto">
              <a:xfrm>
                <a:off x="6089499" y="268546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08" name="Rectangle 160"/>
              <p:cNvSpPr>
                <a:spLocks noChangeArrowheads="1"/>
              </p:cNvSpPr>
              <p:nvPr/>
            </p:nvSpPr>
            <p:spPr bwMode="auto">
              <a:xfrm>
                <a:off x="6144957" y="268546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09" name="Rectangle 161"/>
              <p:cNvSpPr>
                <a:spLocks noChangeArrowheads="1"/>
              </p:cNvSpPr>
              <p:nvPr/>
            </p:nvSpPr>
            <p:spPr bwMode="auto">
              <a:xfrm>
                <a:off x="6199458" y="268546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10" name="Rectangle 162"/>
              <p:cNvSpPr>
                <a:spLocks noChangeArrowheads="1"/>
              </p:cNvSpPr>
              <p:nvPr/>
            </p:nvSpPr>
            <p:spPr bwMode="auto">
              <a:xfrm>
                <a:off x="6254915" y="268546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11" name="Rectangle 163"/>
              <p:cNvSpPr>
                <a:spLocks noChangeArrowheads="1"/>
              </p:cNvSpPr>
              <p:nvPr/>
            </p:nvSpPr>
            <p:spPr bwMode="auto">
              <a:xfrm>
                <a:off x="6309418" y="268546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12" name="Rectangle 164"/>
              <p:cNvSpPr>
                <a:spLocks noChangeArrowheads="1"/>
              </p:cNvSpPr>
              <p:nvPr/>
            </p:nvSpPr>
            <p:spPr bwMode="auto">
              <a:xfrm>
                <a:off x="4602652" y="2736077"/>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13" name="Rectangle 165"/>
              <p:cNvSpPr>
                <a:spLocks noChangeArrowheads="1"/>
              </p:cNvSpPr>
              <p:nvPr/>
            </p:nvSpPr>
            <p:spPr bwMode="auto">
              <a:xfrm>
                <a:off x="4658110" y="2736077"/>
                <a:ext cx="54501"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14" name="Rectangle 166"/>
              <p:cNvSpPr>
                <a:spLocks noChangeArrowheads="1"/>
              </p:cNvSpPr>
              <p:nvPr/>
            </p:nvSpPr>
            <p:spPr bwMode="auto">
              <a:xfrm>
                <a:off x="4712612" y="2736077"/>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15" name="Rectangle 167"/>
              <p:cNvSpPr>
                <a:spLocks noChangeArrowheads="1"/>
              </p:cNvSpPr>
              <p:nvPr/>
            </p:nvSpPr>
            <p:spPr bwMode="auto">
              <a:xfrm>
                <a:off x="4768070" y="2736077"/>
                <a:ext cx="54501"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16" name="Rectangle 168"/>
              <p:cNvSpPr>
                <a:spLocks noChangeArrowheads="1"/>
              </p:cNvSpPr>
              <p:nvPr/>
            </p:nvSpPr>
            <p:spPr bwMode="auto">
              <a:xfrm>
                <a:off x="4822571" y="2736077"/>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17" name="Rectangle 169"/>
              <p:cNvSpPr>
                <a:spLocks noChangeArrowheads="1"/>
              </p:cNvSpPr>
              <p:nvPr/>
            </p:nvSpPr>
            <p:spPr bwMode="auto">
              <a:xfrm>
                <a:off x="4878029" y="2736077"/>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18" name="Rectangle 170"/>
              <p:cNvSpPr>
                <a:spLocks noChangeArrowheads="1"/>
              </p:cNvSpPr>
              <p:nvPr/>
            </p:nvSpPr>
            <p:spPr bwMode="auto">
              <a:xfrm>
                <a:off x="4933488" y="2736077"/>
                <a:ext cx="54501"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19" name="Rectangle 171"/>
              <p:cNvSpPr>
                <a:spLocks noChangeArrowheads="1"/>
              </p:cNvSpPr>
              <p:nvPr/>
            </p:nvSpPr>
            <p:spPr bwMode="auto">
              <a:xfrm>
                <a:off x="4987989" y="2736077"/>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20" name="Rectangle 172"/>
              <p:cNvSpPr>
                <a:spLocks noChangeArrowheads="1"/>
              </p:cNvSpPr>
              <p:nvPr/>
            </p:nvSpPr>
            <p:spPr bwMode="auto">
              <a:xfrm>
                <a:off x="5043447" y="2736077"/>
                <a:ext cx="54501"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21" name="Rectangle 173"/>
              <p:cNvSpPr>
                <a:spLocks noChangeArrowheads="1"/>
              </p:cNvSpPr>
              <p:nvPr/>
            </p:nvSpPr>
            <p:spPr bwMode="auto">
              <a:xfrm>
                <a:off x="5097949" y="2736077"/>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22" name="Rectangle 174"/>
              <p:cNvSpPr>
                <a:spLocks noChangeArrowheads="1"/>
              </p:cNvSpPr>
              <p:nvPr/>
            </p:nvSpPr>
            <p:spPr bwMode="auto">
              <a:xfrm>
                <a:off x="5153407" y="2736077"/>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23" name="Rectangle 175"/>
              <p:cNvSpPr>
                <a:spLocks noChangeArrowheads="1"/>
              </p:cNvSpPr>
              <p:nvPr/>
            </p:nvSpPr>
            <p:spPr bwMode="auto">
              <a:xfrm>
                <a:off x="5208865" y="2736077"/>
                <a:ext cx="54501"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24" name="Rectangle 176"/>
              <p:cNvSpPr>
                <a:spLocks noChangeArrowheads="1"/>
              </p:cNvSpPr>
              <p:nvPr/>
            </p:nvSpPr>
            <p:spPr bwMode="auto">
              <a:xfrm>
                <a:off x="5263366" y="2736077"/>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25" name="Rectangle 177"/>
              <p:cNvSpPr>
                <a:spLocks noChangeArrowheads="1"/>
              </p:cNvSpPr>
              <p:nvPr/>
            </p:nvSpPr>
            <p:spPr bwMode="auto">
              <a:xfrm>
                <a:off x="5318825" y="2736077"/>
                <a:ext cx="54501"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26" name="Rectangle 178"/>
              <p:cNvSpPr>
                <a:spLocks noChangeArrowheads="1"/>
              </p:cNvSpPr>
              <p:nvPr/>
            </p:nvSpPr>
            <p:spPr bwMode="auto">
              <a:xfrm>
                <a:off x="5373326" y="2736077"/>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27" name="Rectangle 179"/>
              <p:cNvSpPr>
                <a:spLocks noChangeArrowheads="1"/>
              </p:cNvSpPr>
              <p:nvPr/>
            </p:nvSpPr>
            <p:spPr bwMode="auto">
              <a:xfrm>
                <a:off x="5428784" y="2736077"/>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28" name="Rectangle 180"/>
              <p:cNvSpPr>
                <a:spLocks noChangeArrowheads="1"/>
              </p:cNvSpPr>
              <p:nvPr/>
            </p:nvSpPr>
            <p:spPr bwMode="auto">
              <a:xfrm>
                <a:off x="5484241" y="2736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29" name="Rectangle 181"/>
              <p:cNvSpPr>
                <a:spLocks noChangeArrowheads="1"/>
              </p:cNvSpPr>
              <p:nvPr/>
            </p:nvSpPr>
            <p:spPr bwMode="auto">
              <a:xfrm>
                <a:off x="5538744" y="2736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30" name="Rectangle 182"/>
              <p:cNvSpPr>
                <a:spLocks noChangeArrowheads="1"/>
              </p:cNvSpPr>
              <p:nvPr/>
            </p:nvSpPr>
            <p:spPr bwMode="auto">
              <a:xfrm>
                <a:off x="5594202" y="2736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31" name="Rectangle 183"/>
              <p:cNvSpPr>
                <a:spLocks noChangeArrowheads="1"/>
              </p:cNvSpPr>
              <p:nvPr/>
            </p:nvSpPr>
            <p:spPr bwMode="auto">
              <a:xfrm>
                <a:off x="5648703" y="2736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32" name="Rectangle 184"/>
              <p:cNvSpPr>
                <a:spLocks noChangeArrowheads="1"/>
              </p:cNvSpPr>
              <p:nvPr/>
            </p:nvSpPr>
            <p:spPr bwMode="auto">
              <a:xfrm>
                <a:off x="5704162" y="2736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33" name="Rectangle 185"/>
              <p:cNvSpPr>
                <a:spLocks noChangeArrowheads="1"/>
              </p:cNvSpPr>
              <p:nvPr/>
            </p:nvSpPr>
            <p:spPr bwMode="auto">
              <a:xfrm>
                <a:off x="5758663" y="2736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34" name="Rectangle 186"/>
              <p:cNvSpPr>
                <a:spLocks noChangeArrowheads="1"/>
              </p:cNvSpPr>
              <p:nvPr/>
            </p:nvSpPr>
            <p:spPr bwMode="auto">
              <a:xfrm>
                <a:off x="5814121" y="2736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35" name="Rectangle 187"/>
              <p:cNvSpPr>
                <a:spLocks noChangeArrowheads="1"/>
              </p:cNvSpPr>
              <p:nvPr/>
            </p:nvSpPr>
            <p:spPr bwMode="auto">
              <a:xfrm>
                <a:off x="5869578" y="2736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36" name="Rectangle 188"/>
              <p:cNvSpPr>
                <a:spLocks noChangeArrowheads="1"/>
              </p:cNvSpPr>
              <p:nvPr/>
            </p:nvSpPr>
            <p:spPr bwMode="auto">
              <a:xfrm>
                <a:off x="5924081" y="2736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37" name="Rectangle 189"/>
              <p:cNvSpPr>
                <a:spLocks noChangeArrowheads="1"/>
              </p:cNvSpPr>
              <p:nvPr/>
            </p:nvSpPr>
            <p:spPr bwMode="auto">
              <a:xfrm>
                <a:off x="5979539" y="2736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38" name="Rectangle 190"/>
              <p:cNvSpPr>
                <a:spLocks noChangeArrowheads="1"/>
              </p:cNvSpPr>
              <p:nvPr/>
            </p:nvSpPr>
            <p:spPr bwMode="auto">
              <a:xfrm>
                <a:off x="6034040" y="2736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39" name="Rectangle 191"/>
              <p:cNvSpPr>
                <a:spLocks noChangeArrowheads="1"/>
              </p:cNvSpPr>
              <p:nvPr/>
            </p:nvSpPr>
            <p:spPr bwMode="auto">
              <a:xfrm>
                <a:off x="6089499" y="2736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40" name="Rectangle 192"/>
              <p:cNvSpPr>
                <a:spLocks noChangeArrowheads="1"/>
              </p:cNvSpPr>
              <p:nvPr/>
            </p:nvSpPr>
            <p:spPr bwMode="auto">
              <a:xfrm>
                <a:off x="6144957" y="2736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41" name="Rectangle 193"/>
              <p:cNvSpPr>
                <a:spLocks noChangeArrowheads="1"/>
              </p:cNvSpPr>
              <p:nvPr/>
            </p:nvSpPr>
            <p:spPr bwMode="auto">
              <a:xfrm>
                <a:off x="6199458" y="2736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42" name="Rectangle 194"/>
              <p:cNvSpPr>
                <a:spLocks noChangeArrowheads="1"/>
              </p:cNvSpPr>
              <p:nvPr/>
            </p:nvSpPr>
            <p:spPr bwMode="auto">
              <a:xfrm>
                <a:off x="6254915" y="2736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43" name="Rectangle 195"/>
              <p:cNvSpPr>
                <a:spLocks noChangeArrowheads="1"/>
              </p:cNvSpPr>
              <p:nvPr/>
            </p:nvSpPr>
            <p:spPr bwMode="auto">
              <a:xfrm>
                <a:off x="6309418" y="2736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44" name="Rectangle 196"/>
              <p:cNvSpPr>
                <a:spLocks noChangeArrowheads="1"/>
              </p:cNvSpPr>
              <p:nvPr/>
            </p:nvSpPr>
            <p:spPr bwMode="auto">
              <a:xfrm>
                <a:off x="4602652" y="2786694"/>
                <a:ext cx="55458"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45" name="Rectangle 197"/>
              <p:cNvSpPr>
                <a:spLocks noChangeArrowheads="1"/>
              </p:cNvSpPr>
              <p:nvPr/>
            </p:nvSpPr>
            <p:spPr bwMode="auto">
              <a:xfrm>
                <a:off x="4658110" y="2786694"/>
                <a:ext cx="54501"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46" name="Rectangle 198"/>
              <p:cNvSpPr>
                <a:spLocks noChangeArrowheads="1"/>
              </p:cNvSpPr>
              <p:nvPr/>
            </p:nvSpPr>
            <p:spPr bwMode="auto">
              <a:xfrm>
                <a:off x="4712612" y="2786694"/>
                <a:ext cx="55458"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47" name="Rectangle 199"/>
              <p:cNvSpPr>
                <a:spLocks noChangeArrowheads="1"/>
              </p:cNvSpPr>
              <p:nvPr/>
            </p:nvSpPr>
            <p:spPr bwMode="auto">
              <a:xfrm>
                <a:off x="4768070" y="2786694"/>
                <a:ext cx="54501"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48" name="Rectangle 200"/>
              <p:cNvSpPr>
                <a:spLocks noChangeArrowheads="1"/>
              </p:cNvSpPr>
              <p:nvPr/>
            </p:nvSpPr>
            <p:spPr bwMode="auto">
              <a:xfrm>
                <a:off x="4822571" y="2786694"/>
                <a:ext cx="55458"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49" name="Rectangle 201"/>
              <p:cNvSpPr>
                <a:spLocks noChangeArrowheads="1"/>
              </p:cNvSpPr>
              <p:nvPr/>
            </p:nvSpPr>
            <p:spPr bwMode="auto">
              <a:xfrm>
                <a:off x="4878029" y="2786694"/>
                <a:ext cx="55458"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50" name="Rectangle 202"/>
              <p:cNvSpPr>
                <a:spLocks noChangeArrowheads="1"/>
              </p:cNvSpPr>
              <p:nvPr/>
            </p:nvSpPr>
            <p:spPr bwMode="auto">
              <a:xfrm>
                <a:off x="4933488" y="2786694"/>
                <a:ext cx="54501"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51" name="Rectangle 203"/>
              <p:cNvSpPr>
                <a:spLocks noChangeArrowheads="1"/>
              </p:cNvSpPr>
              <p:nvPr/>
            </p:nvSpPr>
            <p:spPr bwMode="auto">
              <a:xfrm>
                <a:off x="4987989" y="2786694"/>
                <a:ext cx="55458"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52" name="Rectangle 204"/>
              <p:cNvSpPr>
                <a:spLocks noChangeArrowheads="1"/>
              </p:cNvSpPr>
              <p:nvPr/>
            </p:nvSpPr>
            <p:spPr bwMode="auto">
              <a:xfrm>
                <a:off x="5043447" y="2786694"/>
                <a:ext cx="54501"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53" name="Rectangle 205"/>
              <p:cNvSpPr>
                <a:spLocks noChangeArrowheads="1"/>
              </p:cNvSpPr>
              <p:nvPr/>
            </p:nvSpPr>
            <p:spPr bwMode="auto">
              <a:xfrm>
                <a:off x="5097949" y="2786694"/>
                <a:ext cx="55458"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54" name="Rectangle 206"/>
              <p:cNvSpPr>
                <a:spLocks noChangeArrowheads="1"/>
              </p:cNvSpPr>
              <p:nvPr/>
            </p:nvSpPr>
            <p:spPr bwMode="auto">
              <a:xfrm>
                <a:off x="5153407" y="2786694"/>
                <a:ext cx="55458"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55" name="Rectangle 207"/>
              <p:cNvSpPr>
                <a:spLocks noChangeArrowheads="1"/>
              </p:cNvSpPr>
              <p:nvPr/>
            </p:nvSpPr>
            <p:spPr bwMode="auto">
              <a:xfrm>
                <a:off x="5208865" y="2786694"/>
                <a:ext cx="54501"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56" name="Rectangle 208"/>
              <p:cNvSpPr>
                <a:spLocks noChangeArrowheads="1"/>
              </p:cNvSpPr>
              <p:nvPr/>
            </p:nvSpPr>
            <p:spPr bwMode="auto">
              <a:xfrm>
                <a:off x="5263366" y="2786694"/>
                <a:ext cx="55458"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57" name="Rectangle 209"/>
              <p:cNvSpPr>
                <a:spLocks noChangeArrowheads="1"/>
              </p:cNvSpPr>
              <p:nvPr/>
            </p:nvSpPr>
            <p:spPr bwMode="auto">
              <a:xfrm>
                <a:off x="5318825" y="2786694"/>
                <a:ext cx="54501"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58" name="Rectangle 210"/>
              <p:cNvSpPr>
                <a:spLocks noChangeArrowheads="1"/>
              </p:cNvSpPr>
              <p:nvPr/>
            </p:nvSpPr>
            <p:spPr bwMode="auto">
              <a:xfrm>
                <a:off x="5373326" y="2786694"/>
                <a:ext cx="55458"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59" name="Rectangle 211"/>
              <p:cNvSpPr>
                <a:spLocks noChangeArrowheads="1"/>
              </p:cNvSpPr>
              <p:nvPr/>
            </p:nvSpPr>
            <p:spPr bwMode="auto">
              <a:xfrm>
                <a:off x="5428784" y="2786694"/>
                <a:ext cx="55458"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0" name="Rectangle 212"/>
              <p:cNvSpPr>
                <a:spLocks noChangeArrowheads="1"/>
              </p:cNvSpPr>
              <p:nvPr/>
            </p:nvSpPr>
            <p:spPr bwMode="auto">
              <a:xfrm>
                <a:off x="5484241" y="278669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1" name="Rectangle 213"/>
              <p:cNvSpPr>
                <a:spLocks noChangeArrowheads="1"/>
              </p:cNvSpPr>
              <p:nvPr/>
            </p:nvSpPr>
            <p:spPr bwMode="auto">
              <a:xfrm>
                <a:off x="5538744" y="278669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2" name="Rectangle 214"/>
              <p:cNvSpPr>
                <a:spLocks noChangeArrowheads="1"/>
              </p:cNvSpPr>
              <p:nvPr/>
            </p:nvSpPr>
            <p:spPr bwMode="auto">
              <a:xfrm>
                <a:off x="5594202" y="278669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3" name="Rectangle 215"/>
              <p:cNvSpPr>
                <a:spLocks noChangeArrowheads="1"/>
              </p:cNvSpPr>
              <p:nvPr/>
            </p:nvSpPr>
            <p:spPr bwMode="auto">
              <a:xfrm>
                <a:off x="5648703" y="278669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4" name="Rectangle 216"/>
              <p:cNvSpPr>
                <a:spLocks noChangeArrowheads="1"/>
              </p:cNvSpPr>
              <p:nvPr/>
            </p:nvSpPr>
            <p:spPr bwMode="auto">
              <a:xfrm>
                <a:off x="5704162" y="278669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5" name="Rectangle 217"/>
              <p:cNvSpPr>
                <a:spLocks noChangeArrowheads="1"/>
              </p:cNvSpPr>
              <p:nvPr/>
            </p:nvSpPr>
            <p:spPr bwMode="auto">
              <a:xfrm>
                <a:off x="5758663" y="278669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6" name="Rectangle 218"/>
              <p:cNvSpPr>
                <a:spLocks noChangeArrowheads="1"/>
              </p:cNvSpPr>
              <p:nvPr/>
            </p:nvSpPr>
            <p:spPr bwMode="auto">
              <a:xfrm>
                <a:off x="5814121" y="278669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7" name="Rectangle 219"/>
              <p:cNvSpPr>
                <a:spLocks noChangeArrowheads="1"/>
              </p:cNvSpPr>
              <p:nvPr/>
            </p:nvSpPr>
            <p:spPr bwMode="auto">
              <a:xfrm>
                <a:off x="5869578" y="278669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8" name="Rectangle 220"/>
              <p:cNvSpPr>
                <a:spLocks noChangeArrowheads="1"/>
              </p:cNvSpPr>
              <p:nvPr/>
            </p:nvSpPr>
            <p:spPr bwMode="auto">
              <a:xfrm>
                <a:off x="5924081" y="278669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9" name="Rectangle 221"/>
              <p:cNvSpPr>
                <a:spLocks noChangeArrowheads="1"/>
              </p:cNvSpPr>
              <p:nvPr/>
            </p:nvSpPr>
            <p:spPr bwMode="auto">
              <a:xfrm>
                <a:off x="5979539" y="278669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0" name="Rectangle 222"/>
              <p:cNvSpPr>
                <a:spLocks noChangeArrowheads="1"/>
              </p:cNvSpPr>
              <p:nvPr/>
            </p:nvSpPr>
            <p:spPr bwMode="auto">
              <a:xfrm>
                <a:off x="6034040" y="278669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1" name="Rectangle 223"/>
              <p:cNvSpPr>
                <a:spLocks noChangeArrowheads="1"/>
              </p:cNvSpPr>
              <p:nvPr/>
            </p:nvSpPr>
            <p:spPr bwMode="auto">
              <a:xfrm>
                <a:off x="6089499" y="278669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2" name="Rectangle 224"/>
              <p:cNvSpPr>
                <a:spLocks noChangeArrowheads="1"/>
              </p:cNvSpPr>
              <p:nvPr/>
            </p:nvSpPr>
            <p:spPr bwMode="auto">
              <a:xfrm>
                <a:off x="6144957" y="278669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3" name="Rectangle 225"/>
              <p:cNvSpPr>
                <a:spLocks noChangeArrowheads="1"/>
              </p:cNvSpPr>
              <p:nvPr/>
            </p:nvSpPr>
            <p:spPr bwMode="auto">
              <a:xfrm>
                <a:off x="6199458" y="278669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4" name="Rectangle 226"/>
              <p:cNvSpPr>
                <a:spLocks noChangeArrowheads="1"/>
              </p:cNvSpPr>
              <p:nvPr/>
            </p:nvSpPr>
            <p:spPr bwMode="auto">
              <a:xfrm>
                <a:off x="6254915" y="278669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5" name="Rectangle 227"/>
              <p:cNvSpPr>
                <a:spLocks noChangeArrowheads="1"/>
              </p:cNvSpPr>
              <p:nvPr/>
            </p:nvSpPr>
            <p:spPr bwMode="auto">
              <a:xfrm>
                <a:off x="6309418" y="278669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6" name="Rectangle 228"/>
              <p:cNvSpPr>
                <a:spLocks noChangeArrowheads="1"/>
              </p:cNvSpPr>
              <p:nvPr/>
            </p:nvSpPr>
            <p:spPr bwMode="auto">
              <a:xfrm>
                <a:off x="4602652" y="2836436"/>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7" name="Rectangle 229"/>
              <p:cNvSpPr>
                <a:spLocks noChangeArrowheads="1"/>
              </p:cNvSpPr>
              <p:nvPr/>
            </p:nvSpPr>
            <p:spPr bwMode="auto">
              <a:xfrm>
                <a:off x="4658110" y="2836436"/>
                <a:ext cx="54501"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8" name="Rectangle 230"/>
              <p:cNvSpPr>
                <a:spLocks noChangeArrowheads="1"/>
              </p:cNvSpPr>
              <p:nvPr/>
            </p:nvSpPr>
            <p:spPr bwMode="auto">
              <a:xfrm>
                <a:off x="4712612" y="2836436"/>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9" name="Rectangle 231"/>
              <p:cNvSpPr>
                <a:spLocks noChangeArrowheads="1"/>
              </p:cNvSpPr>
              <p:nvPr/>
            </p:nvSpPr>
            <p:spPr bwMode="auto">
              <a:xfrm>
                <a:off x="4768070" y="2836436"/>
                <a:ext cx="54501"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0" name="Rectangle 232"/>
              <p:cNvSpPr>
                <a:spLocks noChangeArrowheads="1"/>
              </p:cNvSpPr>
              <p:nvPr/>
            </p:nvSpPr>
            <p:spPr bwMode="auto">
              <a:xfrm>
                <a:off x="4822571" y="2836436"/>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1" name="Rectangle 233"/>
              <p:cNvSpPr>
                <a:spLocks noChangeArrowheads="1"/>
              </p:cNvSpPr>
              <p:nvPr/>
            </p:nvSpPr>
            <p:spPr bwMode="auto">
              <a:xfrm>
                <a:off x="4878029" y="2836436"/>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2" name="Rectangle 234"/>
              <p:cNvSpPr>
                <a:spLocks noChangeArrowheads="1"/>
              </p:cNvSpPr>
              <p:nvPr/>
            </p:nvSpPr>
            <p:spPr bwMode="auto">
              <a:xfrm>
                <a:off x="4933488" y="2836436"/>
                <a:ext cx="54501"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3" name="Rectangle 235"/>
              <p:cNvSpPr>
                <a:spLocks noChangeArrowheads="1"/>
              </p:cNvSpPr>
              <p:nvPr/>
            </p:nvSpPr>
            <p:spPr bwMode="auto">
              <a:xfrm>
                <a:off x="4987989" y="2836436"/>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4" name="Rectangle 236"/>
              <p:cNvSpPr>
                <a:spLocks noChangeArrowheads="1"/>
              </p:cNvSpPr>
              <p:nvPr/>
            </p:nvSpPr>
            <p:spPr bwMode="auto">
              <a:xfrm>
                <a:off x="5043447" y="2836436"/>
                <a:ext cx="54501"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5" name="Rectangle 237"/>
              <p:cNvSpPr>
                <a:spLocks noChangeArrowheads="1"/>
              </p:cNvSpPr>
              <p:nvPr/>
            </p:nvSpPr>
            <p:spPr bwMode="auto">
              <a:xfrm>
                <a:off x="5097949" y="2836436"/>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6" name="Rectangle 238"/>
              <p:cNvSpPr>
                <a:spLocks noChangeArrowheads="1"/>
              </p:cNvSpPr>
              <p:nvPr/>
            </p:nvSpPr>
            <p:spPr bwMode="auto">
              <a:xfrm>
                <a:off x="5153407" y="2836436"/>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7" name="Rectangle 239"/>
              <p:cNvSpPr>
                <a:spLocks noChangeArrowheads="1"/>
              </p:cNvSpPr>
              <p:nvPr/>
            </p:nvSpPr>
            <p:spPr bwMode="auto">
              <a:xfrm>
                <a:off x="5208865" y="2836436"/>
                <a:ext cx="54501"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8" name="Rectangle 240"/>
              <p:cNvSpPr>
                <a:spLocks noChangeArrowheads="1"/>
              </p:cNvSpPr>
              <p:nvPr/>
            </p:nvSpPr>
            <p:spPr bwMode="auto">
              <a:xfrm>
                <a:off x="5263366" y="2836436"/>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9" name="Rectangle 241"/>
              <p:cNvSpPr>
                <a:spLocks noChangeArrowheads="1"/>
              </p:cNvSpPr>
              <p:nvPr/>
            </p:nvSpPr>
            <p:spPr bwMode="auto">
              <a:xfrm>
                <a:off x="5318825" y="2836436"/>
                <a:ext cx="54501"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0" name="Rectangle 242"/>
              <p:cNvSpPr>
                <a:spLocks noChangeArrowheads="1"/>
              </p:cNvSpPr>
              <p:nvPr/>
            </p:nvSpPr>
            <p:spPr bwMode="auto">
              <a:xfrm>
                <a:off x="5373326" y="2836436"/>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1" name="Rectangle 243"/>
              <p:cNvSpPr>
                <a:spLocks noChangeArrowheads="1"/>
              </p:cNvSpPr>
              <p:nvPr/>
            </p:nvSpPr>
            <p:spPr bwMode="auto">
              <a:xfrm>
                <a:off x="5428784" y="2836436"/>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2" name="Rectangle 244"/>
              <p:cNvSpPr>
                <a:spLocks noChangeArrowheads="1"/>
              </p:cNvSpPr>
              <p:nvPr/>
            </p:nvSpPr>
            <p:spPr bwMode="auto">
              <a:xfrm>
                <a:off x="5484241" y="283643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3" name="Rectangle 245"/>
              <p:cNvSpPr>
                <a:spLocks noChangeArrowheads="1"/>
              </p:cNvSpPr>
              <p:nvPr/>
            </p:nvSpPr>
            <p:spPr bwMode="auto">
              <a:xfrm>
                <a:off x="5538744" y="283643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4" name="Rectangle 246"/>
              <p:cNvSpPr>
                <a:spLocks noChangeArrowheads="1"/>
              </p:cNvSpPr>
              <p:nvPr/>
            </p:nvSpPr>
            <p:spPr bwMode="auto">
              <a:xfrm>
                <a:off x="5594202" y="283643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5" name="Rectangle 247"/>
              <p:cNvSpPr>
                <a:spLocks noChangeArrowheads="1"/>
              </p:cNvSpPr>
              <p:nvPr/>
            </p:nvSpPr>
            <p:spPr bwMode="auto">
              <a:xfrm>
                <a:off x="5648703" y="283643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6" name="Rectangle 248"/>
              <p:cNvSpPr>
                <a:spLocks noChangeArrowheads="1"/>
              </p:cNvSpPr>
              <p:nvPr/>
            </p:nvSpPr>
            <p:spPr bwMode="auto">
              <a:xfrm>
                <a:off x="5704162" y="283643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7" name="Rectangle 249"/>
              <p:cNvSpPr>
                <a:spLocks noChangeArrowheads="1"/>
              </p:cNvSpPr>
              <p:nvPr/>
            </p:nvSpPr>
            <p:spPr bwMode="auto">
              <a:xfrm>
                <a:off x="5758663" y="283643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8" name="Rectangle 250"/>
              <p:cNvSpPr>
                <a:spLocks noChangeArrowheads="1"/>
              </p:cNvSpPr>
              <p:nvPr/>
            </p:nvSpPr>
            <p:spPr bwMode="auto">
              <a:xfrm>
                <a:off x="5814121" y="283643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9" name="Rectangle 251"/>
              <p:cNvSpPr>
                <a:spLocks noChangeArrowheads="1"/>
              </p:cNvSpPr>
              <p:nvPr/>
            </p:nvSpPr>
            <p:spPr bwMode="auto">
              <a:xfrm>
                <a:off x="5869578" y="283643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0" name="Rectangle 252"/>
              <p:cNvSpPr>
                <a:spLocks noChangeArrowheads="1"/>
              </p:cNvSpPr>
              <p:nvPr/>
            </p:nvSpPr>
            <p:spPr bwMode="auto">
              <a:xfrm>
                <a:off x="5924081" y="283643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1" name="Rectangle 253"/>
              <p:cNvSpPr>
                <a:spLocks noChangeArrowheads="1"/>
              </p:cNvSpPr>
              <p:nvPr/>
            </p:nvSpPr>
            <p:spPr bwMode="auto">
              <a:xfrm>
                <a:off x="5979539" y="283643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2" name="Rectangle 254"/>
              <p:cNvSpPr>
                <a:spLocks noChangeArrowheads="1"/>
              </p:cNvSpPr>
              <p:nvPr/>
            </p:nvSpPr>
            <p:spPr bwMode="auto">
              <a:xfrm>
                <a:off x="6034040" y="283643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3" name="Rectangle 255"/>
              <p:cNvSpPr>
                <a:spLocks noChangeArrowheads="1"/>
              </p:cNvSpPr>
              <p:nvPr/>
            </p:nvSpPr>
            <p:spPr bwMode="auto">
              <a:xfrm>
                <a:off x="6089499" y="283643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4" name="Rectangle 256"/>
              <p:cNvSpPr>
                <a:spLocks noChangeArrowheads="1"/>
              </p:cNvSpPr>
              <p:nvPr/>
            </p:nvSpPr>
            <p:spPr bwMode="auto">
              <a:xfrm>
                <a:off x="6144957" y="283643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5" name="Rectangle 257"/>
              <p:cNvSpPr>
                <a:spLocks noChangeArrowheads="1"/>
              </p:cNvSpPr>
              <p:nvPr/>
            </p:nvSpPr>
            <p:spPr bwMode="auto">
              <a:xfrm>
                <a:off x="6199458" y="283643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6" name="Rectangle 258"/>
              <p:cNvSpPr>
                <a:spLocks noChangeArrowheads="1"/>
              </p:cNvSpPr>
              <p:nvPr/>
            </p:nvSpPr>
            <p:spPr bwMode="auto">
              <a:xfrm>
                <a:off x="6254915" y="283643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7" name="Rectangle 259"/>
              <p:cNvSpPr>
                <a:spLocks noChangeArrowheads="1"/>
              </p:cNvSpPr>
              <p:nvPr/>
            </p:nvSpPr>
            <p:spPr bwMode="auto">
              <a:xfrm>
                <a:off x="6309418" y="283643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8" name="Rectangle 260"/>
              <p:cNvSpPr>
                <a:spLocks noChangeArrowheads="1"/>
              </p:cNvSpPr>
              <p:nvPr/>
            </p:nvSpPr>
            <p:spPr bwMode="auto">
              <a:xfrm>
                <a:off x="4602652" y="288705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9" name="Rectangle 261"/>
              <p:cNvSpPr>
                <a:spLocks noChangeArrowheads="1"/>
              </p:cNvSpPr>
              <p:nvPr/>
            </p:nvSpPr>
            <p:spPr bwMode="auto">
              <a:xfrm>
                <a:off x="4658110" y="288705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0" name="Rectangle 262"/>
              <p:cNvSpPr>
                <a:spLocks noChangeArrowheads="1"/>
              </p:cNvSpPr>
              <p:nvPr/>
            </p:nvSpPr>
            <p:spPr bwMode="auto">
              <a:xfrm>
                <a:off x="4712612" y="288705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1" name="Rectangle 263"/>
              <p:cNvSpPr>
                <a:spLocks noChangeArrowheads="1"/>
              </p:cNvSpPr>
              <p:nvPr/>
            </p:nvSpPr>
            <p:spPr bwMode="auto">
              <a:xfrm>
                <a:off x="4768070" y="288705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2" name="Rectangle 264"/>
              <p:cNvSpPr>
                <a:spLocks noChangeArrowheads="1"/>
              </p:cNvSpPr>
              <p:nvPr/>
            </p:nvSpPr>
            <p:spPr bwMode="auto">
              <a:xfrm>
                <a:off x="4822571" y="288705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3" name="Rectangle 265"/>
              <p:cNvSpPr>
                <a:spLocks noChangeArrowheads="1"/>
              </p:cNvSpPr>
              <p:nvPr/>
            </p:nvSpPr>
            <p:spPr bwMode="auto">
              <a:xfrm>
                <a:off x="4878029" y="288705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4" name="Rectangle 266"/>
              <p:cNvSpPr>
                <a:spLocks noChangeArrowheads="1"/>
              </p:cNvSpPr>
              <p:nvPr/>
            </p:nvSpPr>
            <p:spPr bwMode="auto">
              <a:xfrm>
                <a:off x="4933488" y="288705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5" name="Rectangle 267"/>
              <p:cNvSpPr>
                <a:spLocks noChangeArrowheads="1"/>
              </p:cNvSpPr>
              <p:nvPr/>
            </p:nvSpPr>
            <p:spPr bwMode="auto">
              <a:xfrm>
                <a:off x="4987989" y="288705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6" name="Rectangle 268"/>
              <p:cNvSpPr>
                <a:spLocks noChangeArrowheads="1"/>
              </p:cNvSpPr>
              <p:nvPr/>
            </p:nvSpPr>
            <p:spPr bwMode="auto">
              <a:xfrm>
                <a:off x="5043447" y="288705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7" name="Rectangle 269"/>
              <p:cNvSpPr>
                <a:spLocks noChangeArrowheads="1"/>
              </p:cNvSpPr>
              <p:nvPr/>
            </p:nvSpPr>
            <p:spPr bwMode="auto">
              <a:xfrm>
                <a:off x="5097949" y="288705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8" name="Rectangle 270"/>
              <p:cNvSpPr>
                <a:spLocks noChangeArrowheads="1"/>
              </p:cNvSpPr>
              <p:nvPr/>
            </p:nvSpPr>
            <p:spPr bwMode="auto">
              <a:xfrm>
                <a:off x="5153407" y="288705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9" name="Rectangle 271"/>
              <p:cNvSpPr>
                <a:spLocks noChangeArrowheads="1"/>
              </p:cNvSpPr>
              <p:nvPr/>
            </p:nvSpPr>
            <p:spPr bwMode="auto">
              <a:xfrm>
                <a:off x="5208865" y="288705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0" name="Rectangle 272"/>
              <p:cNvSpPr>
                <a:spLocks noChangeArrowheads="1"/>
              </p:cNvSpPr>
              <p:nvPr/>
            </p:nvSpPr>
            <p:spPr bwMode="auto">
              <a:xfrm>
                <a:off x="5263366" y="288705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1" name="Rectangle 273"/>
              <p:cNvSpPr>
                <a:spLocks noChangeArrowheads="1"/>
              </p:cNvSpPr>
              <p:nvPr/>
            </p:nvSpPr>
            <p:spPr bwMode="auto">
              <a:xfrm>
                <a:off x="5318825" y="288705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2" name="Rectangle 274"/>
              <p:cNvSpPr>
                <a:spLocks noChangeArrowheads="1"/>
              </p:cNvSpPr>
              <p:nvPr/>
            </p:nvSpPr>
            <p:spPr bwMode="auto">
              <a:xfrm>
                <a:off x="5373326" y="288705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3" name="Rectangle 275"/>
              <p:cNvSpPr>
                <a:spLocks noChangeArrowheads="1"/>
              </p:cNvSpPr>
              <p:nvPr/>
            </p:nvSpPr>
            <p:spPr bwMode="auto">
              <a:xfrm>
                <a:off x="5428784" y="288705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4" name="Rectangle 276"/>
              <p:cNvSpPr>
                <a:spLocks noChangeArrowheads="1"/>
              </p:cNvSpPr>
              <p:nvPr/>
            </p:nvSpPr>
            <p:spPr bwMode="auto">
              <a:xfrm>
                <a:off x="5484241" y="288705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5" name="Rectangle 277"/>
              <p:cNvSpPr>
                <a:spLocks noChangeArrowheads="1"/>
              </p:cNvSpPr>
              <p:nvPr/>
            </p:nvSpPr>
            <p:spPr bwMode="auto">
              <a:xfrm>
                <a:off x="5538744" y="288705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6" name="Rectangle 278"/>
              <p:cNvSpPr>
                <a:spLocks noChangeArrowheads="1"/>
              </p:cNvSpPr>
              <p:nvPr/>
            </p:nvSpPr>
            <p:spPr bwMode="auto">
              <a:xfrm>
                <a:off x="5594202" y="288705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7" name="Rectangle 279"/>
              <p:cNvSpPr>
                <a:spLocks noChangeArrowheads="1"/>
              </p:cNvSpPr>
              <p:nvPr/>
            </p:nvSpPr>
            <p:spPr bwMode="auto">
              <a:xfrm>
                <a:off x="5648703" y="288705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8" name="Rectangle 280"/>
              <p:cNvSpPr>
                <a:spLocks noChangeArrowheads="1"/>
              </p:cNvSpPr>
              <p:nvPr/>
            </p:nvSpPr>
            <p:spPr bwMode="auto">
              <a:xfrm>
                <a:off x="5704162" y="288705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9" name="Rectangle 281"/>
              <p:cNvSpPr>
                <a:spLocks noChangeArrowheads="1"/>
              </p:cNvSpPr>
              <p:nvPr/>
            </p:nvSpPr>
            <p:spPr bwMode="auto">
              <a:xfrm>
                <a:off x="5758663" y="288705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0" name="Rectangle 282"/>
              <p:cNvSpPr>
                <a:spLocks noChangeArrowheads="1"/>
              </p:cNvSpPr>
              <p:nvPr/>
            </p:nvSpPr>
            <p:spPr bwMode="auto">
              <a:xfrm>
                <a:off x="5814121" y="288705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1" name="Rectangle 283"/>
              <p:cNvSpPr>
                <a:spLocks noChangeArrowheads="1"/>
              </p:cNvSpPr>
              <p:nvPr/>
            </p:nvSpPr>
            <p:spPr bwMode="auto">
              <a:xfrm>
                <a:off x="5869578" y="288705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2" name="Rectangle 284"/>
              <p:cNvSpPr>
                <a:spLocks noChangeArrowheads="1"/>
              </p:cNvSpPr>
              <p:nvPr/>
            </p:nvSpPr>
            <p:spPr bwMode="auto">
              <a:xfrm>
                <a:off x="5924081" y="288705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3" name="Rectangle 285"/>
              <p:cNvSpPr>
                <a:spLocks noChangeArrowheads="1"/>
              </p:cNvSpPr>
              <p:nvPr/>
            </p:nvSpPr>
            <p:spPr bwMode="auto">
              <a:xfrm>
                <a:off x="5979539" y="288705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4" name="Rectangle 286"/>
              <p:cNvSpPr>
                <a:spLocks noChangeArrowheads="1"/>
              </p:cNvSpPr>
              <p:nvPr/>
            </p:nvSpPr>
            <p:spPr bwMode="auto">
              <a:xfrm>
                <a:off x="6034040" y="288705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5" name="Rectangle 287"/>
              <p:cNvSpPr>
                <a:spLocks noChangeArrowheads="1"/>
              </p:cNvSpPr>
              <p:nvPr/>
            </p:nvSpPr>
            <p:spPr bwMode="auto">
              <a:xfrm>
                <a:off x="6089499" y="288705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6" name="Rectangle 288"/>
              <p:cNvSpPr>
                <a:spLocks noChangeArrowheads="1"/>
              </p:cNvSpPr>
              <p:nvPr/>
            </p:nvSpPr>
            <p:spPr bwMode="auto">
              <a:xfrm>
                <a:off x="6144957" y="288705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7" name="Rectangle 289"/>
              <p:cNvSpPr>
                <a:spLocks noChangeArrowheads="1"/>
              </p:cNvSpPr>
              <p:nvPr/>
            </p:nvSpPr>
            <p:spPr bwMode="auto">
              <a:xfrm>
                <a:off x="6199458" y="288705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8" name="Rectangle 290"/>
              <p:cNvSpPr>
                <a:spLocks noChangeArrowheads="1"/>
              </p:cNvSpPr>
              <p:nvPr/>
            </p:nvSpPr>
            <p:spPr bwMode="auto">
              <a:xfrm>
                <a:off x="6254915" y="288705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9" name="Rectangle 291"/>
              <p:cNvSpPr>
                <a:spLocks noChangeArrowheads="1"/>
              </p:cNvSpPr>
              <p:nvPr/>
            </p:nvSpPr>
            <p:spPr bwMode="auto">
              <a:xfrm>
                <a:off x="6309418" y="288705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0" name="Rectangle 292"/>
              <p:cNvSpPr>
                <a:spLocks noChangeArrowheads="1"/>
              </p:cNvSpPr>
              <p:nvPr/>
            </p:nvSpPr>
            <p:spPr bwMode="auto">
              <a:xfrm>
                <a:off x="4602652" y="293679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1" name="Rectangle 293"/>
              <p:cNvSpPr>
                <a:spLocks noChangeArrowheads="1"/>
              </p:cNvSpPr>
              <p:nvPr/>
            </p:nvSpPr>
            <p:spPr bwMode="auto">
              <a:xfrm>
                <a:off x="4658110" y="293679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2" name="Rectangle 294"/>
              <p:cNvSpPr>
                <a:spLocks noChangeArrowheads="1"/>
              </p:cNvSpPr>
              <p:nvPr/>
            </p:nvSpPr>
            <p:spPr bwMode="auto">
              <a:xfrm>
                <a:off x="4712612" y="293679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3" name="Rectangle 295"/>
              <p:cNvSpPr>
                <a:spLocks noChangeArrowheads="1"/>
              </p:cNvSpPr>
              <p:nvPr/>
            </p:nvSpPr>
            <p:spPr bwMode="auto">
              <a:xfrm>
                <a:off x="4768070" y="293679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4" name="Rectangle 296"/>
              <p:cNvSpPr>
                <a:spLocks noChangeArrowheads="1"/>
              </p:cNvSpPr>
              <p:nvPr/>
            </p:nvSpPr>
            <p:spPr bwMode="auto">
              <a:xfrm>
                <a:off x="4822571" y="293679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5" name="Rectangle 297"/>
              <p:cNvSpPr>
                <a:spLocks noChangeArrowheads="1"/>
              </p:cNvSpPr>
              <p:nvPr/>
            </p:nvSpPr>
            <p:spPr bwMode="auto">
              <a:xfrm>
                <a:off x="4878029" y="293679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6" name="Rectangle 298"/>
              <p:cNvSpPr>
                <a:spLocks noChangeArrowheads="1"/>
              </p:cNvSpPr>
              <p:nvPr/>
            </p:nvSpPr>
            <p:spPr bwMode="auto">
              <a:xfrm>
                <a:off x="4933488" y="293679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7" name="Rectangle 299"/>
              <p:cNvSpPr>
                <a:spLocks noChangeArrowheads="1"/>
              </p:cNvSpPr>
              <p:nvPr/>
            </p:nvSpPr>
            <p:spPr bwMode="auto">
              <a:xfrm>
                <a:off x="4987989" y="293679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8" name="Rectangle 300"/>
              <p:cNvSpPr>
                <a:spLocks noChangeArrowheads="1"/>
              </p:cNvSpPr>
              <p:nvPr/>
            </p:nvSpPr>
            <p:spPr bwMode="auto">
              <a:xfrm>
                <a:off x="5043447" y="293679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9" name="Rectangle 301"/>
              <p:cNvSpPr>
                <a:spLocks noChangeArrowheads="1"/>
              </p:cNvSpPr>
              <p:nvPr/>
            </p:nvSpPr>
            <p:spPr bwMode="auto">
              <a:xfrm>
                <a:off x="5097949" y="293679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0" name="Rectangle 302"/>
              <p:cNvSpPr>
                <a:spLocks noChangeArrowheads="1"/>
              </p:cNvSpPr>
              <p:nvPr/>
            </p:nvSpPr>
            <p:spPr bwMode="auto">
              <a:xfrm>
                <a:off x="5153407" y="293679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1" name="Rectangle 303"/>
              <p:cNvSpPr>
                <a:spLocks noChangeArrowheads="1"/>
              </p:cNvSpPr>
              <p:nvPr/>
            </p:nvSpPr>
            <p:spPr bwMode="auto">
              <a:xfrm>
                <a:off x="5208865" y="293679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2" name="Rectangle 304"/>
              <p:cNvSpPr>
                <a:spLocks noChangeArrowheads="1"/>
              </p:cNvSpPr>
              <p:nvPr/>
            </p:nvSpPr>
            <p:spPr bwMode="auto">
              <a:xfrm>
                <a:off x="5263366" y="293679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3" name="Rectangle 305"/>
              <p:cNvSpPr>
                <a:spLocks noChangeArrowheads="1"/>
              </p:cNvSpPr>
              <p:nvPr/>
            </p:nvSpPr>
            <p:spPr bwMode="auto">
              <a:xfrm>
                <a:off x="5318825" y="293679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4" name="Rectangle 306"/>
              <p:cNvSpPr>
                <a:spLocks noChangeArrowheads="1"/>
              </p:cNvSpPr>
              <p:nvPr/>
            </p:nvSpPr>
            <p:spPr bwMode="auto">
              <a:xfrm>
                <a:off x="5373326" y="293679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5" name="Rectangle 307"/>
              <p:cNvSpPr>
                <a:spLocks noChangeArrowheads="1"/>
              </p:cNvSpPr>
              <p:nvPr/>
            </p:nvSpPr>
            <p:spPr bwMode="auto">
              <a:xfrm>
                <a:off x="5428784" y="293679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6" name="Rectangle 308"/>
              <p:cNvSpPr>
                <a:spLocks noChangeArrowheads="1"/>
              </p:cNvSpPr>
              <p:nvPr/>
            </p:nvSpPr>
            <p:spPr bwMode="auto">
              <a:xfrm>
                <a:off x="5484241" y="293679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7" name="Rectangle 309"/>
              <p:cNvSpPr>
                <a:spLocks noChangeArrowheads="1"/>
              </p:cNvSpPr>
              <p:nvPr/>
            </p:nvSpPr>
            <p:spPr bwMode="auto">
              <a:xfrm>
                <a:off x="5538744" y="293679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8" name="Rectangle 310"/>
              <p:cNvSpPr>
                <a:spLocks noChangeArrowheads="1"/>
              </p:cNvSpPr>
              <p:nvPr/>
            </p:nvSpPr>
            <p:spPr bwMode="auto">
              <a:xfrm>
                <a:off x="5594202" y="293679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9" name="Rectangle 311"/>
              <p:cNvSpPr>
                <a:spLocks noChangeArrowheads="1"/>
              </p:cNvSpPr>
              <p:nvPr/>
            </p:nvSpPr>
            <p:spPr bwMode="auto">
              <a:xfrm>
                <a:off x="5648703" y="293679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0" name="Rectangle 312"/>
              <p:cNvSpPr>
                <a:spLocks noChangeArrowheads="1"/>
              </p:cNvSpPr>
              <p:nvPr/>
            </p:nvSpPr>
            <p:spPr bwMode="auto">
              <a:xfrm>
                <a:off x="5704162" y="293679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1" name="Rectangle 313"/>
              <p:cNvSpPr>
                <a:spLocks noChangeArrowheads="1"/>
              </p:cNvSpPr>
              <p:nvPr/>
            </p:nvSpPr>
            <p:spPr bwMode="auto">
              <a:xfrm>
                <a:off x="5758663" y="293679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2" name="Rectangle 314"/>
              <p:cNvSpPr>
                <a:spLocks noChangeArrowheads="1"/>
              </p:cNvSpPr>
              <p:nvPr/>
            </p:nvSpPr>
            <p:spPr bwMode="auto">
              <a:xfrm>
                <a:off x="5814121" y="293679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3" name="Rectangle 315"/>
              <p:cNvSpPr>
                <a:spLocks noChangeArrowheads="1"/>
              </p:cNvSpPr>
              <p:nvPr/>
            </p:nvSpPr>
            <p:spPr bwMode="auto">
              <a:xfrm>
                <a:off x="5869578" y="293679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4" name="Rectangle 316"/>
              <p:cNvSpPr>
                <a:spLocks noChangeArrowheads="1"/>
              </p:cNvSpPr>
              <p:nvPr/>
            </p:nvSpPr>
            <p:spPr bwMode="auto">
              <a:xfrm>
                <a:off x="5924081" y="293679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5" name="Rectangle 317"/>
              <p:cNvSpPr>
                <a:spLocks noChangeArrowheads="1"/>
              </p:cNvSpPr>
              <p:nvPr/>
            </p:nvSpPr>
            <p:spPr bwMode="auto">
              <a:xfrm>
                <a:off x="5979539" y="293679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6" name="Rectangle 318"/>
              <p:cNvSpPr>
                <a:spLocks noChangeArrowheads="1"/>
              </p:cNvSpPr>
              <p:nvPr/>
            </p:nvSpPr>
            <p:spPr bwMode="auto">
              <a:xfrm>
                <a:off x="6034040" y="293679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7" name="Rectangle 319"/>
              <p:cNvSpPr>
                <a:spLocks noChangeArrowheads="1"/>
              </p:cNvSpPr>
              <p:nvPr/>
            </p:nvSpPr>
            <p:spPr bwMode="auto">
              <a:xfrm>
                <a:off x="6089499" y="293679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8" name="Rectangle 320"/>
              <p:cNvSpPr>
                <a:spLocks noChangeArrowheads="1"/>
              </p:cNvSpPr>
              <p:nvPr/>
            </p:nvSpPr>
            <p:spPr bwMode="auto">
              <a:xfrm>
                <a:off x="6144957" y="293679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9" name="Rectangle 321"/>
              <p:cNvSpPr>
                <a:spLocks noChangeArrowheads="1"/>
              </p:cNvSpPr>
              <p:nvPr/>
            </p:nvSpPr>
            <p:spPr bwMode="auto">
              <a:xfrm>
                <a:off x="6199458" y="293679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0" name="Rectangle 322"/>
              <p:cNvSpPr>
                <a:spLocks noChangeArrowheads="1"/>
              </p:cNvSpPr>
              <p:nvPr/>
            </p:nvSpPr>
            <p:spPr bwMode="auto">
              <a:xfrm>
                <a:off x="6254915" y="293679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1" name="Rectangle 323"/>
              <p:cNvSpPr>
                <a:spLocks noChangeArrowheads="1"/>
              </p:cNvSpPr>
              <p:nvPr/>
            </p:nvSpPr>
            <p:spPr bwMode="auto">
              <a:xfrm>
                <a:off x="6309418" y="293679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2" name="Rectangle 324"/>
              <p:cNvSpPr>
                <a:spLocks noChangeArrowheads="1"/>
              </p:cNvSpPr>
              <p:nvPr/>
            </p:nvSpPr>
            <p:spPr bwMode="auto">
              <a:xfrm>
                <a:off x="4602652" y="298741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3" name="Rectangle 325"/>
              <p:cNvSpPr>
                <a:spLocks noChangeArrowheads="1"/>
              </p:cNvSpPr>
              <p:nvPr/>
            </p:nvSpPr>
            <p:spPr bwMode="auto">
              <a:xfrm>
                <a:off x="4658110" y="298741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4" name="Rectangle 326"/>
              <p:cNvSpPr>
                <a:spLocks noChangeArrowheads="1"/>
              </p:cNvSpPr>
              <p:nvPr/>
            </p:nvSpPr>
            <p:spPr bwMode="auto">
              <a:xfrm>
                <a:off x="4712612" y="298741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5" name="Rectangle 327"/>
              <p:cNvSpPr>
                <a:spLocks noChangeArrowheads="1"/>
              </p:cNvSpPr>
              <p:nvPr/>
            </p:nvSpPr>
            <p:spPr bwMode="auto">
              <a:xfrm>
                <a:off x="4768070" y="298741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6" name="Rectangle 328"/>
              <p:cNvSpPr>
                <a:spLocks noChangeArrowheads="1"/>
              </p:cNvSpPr>
              <p:nvPr/>
            </p:nvSpPr>
            <p:spPr bwMode="auto">
              <a:xfrm>
                <a:off x="4822571" y="298741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7" name="Rectangle 329"/>
              <p:cNvSpPr>
                <a:spLocks noChangeArrowheads="1"/>
              </p:cNvSpPr>
              <p:nvPr/>
            </p:nvSpPr>
            <p:spPr bwMode="auto">
              <a:xfrm>
                <a:off x="4878029" y="298741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8" name="Rectangle 330"/>
              <p:cNvSpPr>
                <a:spLocks noChangeArrowheads="1"/>
              </p:cNvSpPr>
              <p:nvPr/>
            </p:nvSpPr>
            <p:spPr bwMode="auto">
              <a:xfrm>
                <a:off x="4933488" y="298741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9" name="Rectangle 331"/>
              <p:cNvSpPr>
                <a:spLocks noChangeArrowheads="1"/>
              </p:cNvSpPr>
              <p:nvPr/>
            </p:nvSpPr>
            <p:spPr bwMode="auto">
              <a:xfrm>
                <a:off x="4987989" y="298741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0" name="Rectangle 332"/>
              <p:cNvSpPr>
                <a:spLocks noChangeArrowheads="1"/>
              </p:cNvSpPr>
              <p:nvPr/>
            </p:nvSpPr>
            <p:spPr bwMode="auto">
              <a:xfrm>
                <a:off x="5043447" y="298741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1" name="Rectangle 333"/>
              <p:cNvSpPr>
                <a:spLocks noChangeArrowheads="1"/>
              </p:cNvSpPr>
              <p:nvPr/>
            </p:nvSpPr>
            <p:spPr bwMode="auto">
              <a:xfrm>
                <a:off x="5097949" y="298741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2" name="Rectangle 334"/>
              <p:cNvSpPr>
                <a:spLocks noChangeArrowheads="1"/>
              </p:cNvSpPr>
              <p:nvPr/>
            </p:nvSpPr>
            <p:spPr bwMode="auto">
              <a:xfrm>
                <a:off x="5153407" y="298741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3" name="Rectangle 335"/>
              <p:cNvSpPr>
                <a:spLocks noChangeArrowheads="1"/>
              </p:cNvSpPr>
              <p:nvPr/>
            </p:nvSpPr>
            <p:spPr bwMode="auto">
              <a:xfrm>
                <a:off x="5208865" y="298741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4" name="Rectangle 336"/>
              <p:cNvSpPr>
                <a:spLocks noChangeArrowheads="1"/>
              </p:cNvSpPr>
              <p:nvPr/>
            </p:nvSpPr>
            <p:spPr bwMode="auto">
              <a:xfrm>
                <a:off x="5263366" y="298741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5" name="Rectangle 337"/>
              <p:cNvSpPr>
                <a:spLocks noChangeArrowheads="1"/>
              </p:cNvSpPr>
              <p:nvPr/>
            </p:nvSpPr>
            <p:spPr bwMode="auto">
              <a:xfrm>
                <a:off x="5318825" y="298741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6" name="Rectangle 338"/>
              <p:cNvSpPr>
                <a:spLocks noChangeArrowheads="1"/>
              </p:cNvSpPr>
              <p:nvPr/>
            </p:nvSpPr>
            <p:spPr bwMode="auto">
              <a:xfrm>
                <a:off x="5373326" y="298741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7" name="Rectangle 339"/>
              <p:cNvSpPr>
                <a:spLocks noChangeArrowheads="1"/>
              </p:cNvSpPr>
              <p:nvPr/>
            </p:nvSpPr>
            <p:spPr bwMode="auto">
              <a:xfrm>
                <a:off x="5428784" y="298741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8" name="Rectangle 340"/>
              <p:cNvSpPr>
                <a:spLocks noChangeArrowheads="1"/>
              </p:cNvSpPr>
              <p:nvPr/>
            </p:nvSpPr>
            <p:spPr bwMode="auto">
              <a:xfrm>
                <a:off x="5484241" y="298741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9" name="Rectangle 341"/>
              <p:cNvSpPr>
                <a:spLocks noChangeArrowheads="1"/>
              </p:cNvSpPr>
              <p:nvPr/>
            </p:nvSpPr>
            <p:spPr bwMode="auto">
              <a:xfrm>
                <a:off x="5538744" y="298741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0" name="Rectangle 342"/>
              <p:cNvSpPr>
                <a:spLocks noChangeArrowheads="1"/>
              </p:cNvSpPr>
              <p:nvPr/>
            </p:nvSpPr>
            <p:spPr bwMode="auto">
              <a:xfrm>
                <a:off x="5594202" y="298741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1" name="Rectangle 343"/>
              <p:cNvSpPr>
                <a:spLocks noChangeArrowheads="1"/>
              </p:cNvSpPr>
              <p:nvPr/>
            </p:nvSpPr>
            <p:spPr bwMode="auto">
              <a:xfrm>
                <a:off x="5648703" y="298741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2" name="Rectangle 344"/>
              <p:cNvSpPr>
                <a:spLocks noChangeArrowheads="1"/>
              </p:cNvSpPr>
              <p:nvPr/>
            </p:nvSpPr>
            <p:spPr bwMode="auto">
              <a:xfrm>
                <a:off x="5704162" y="298741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3" name="Rectangle 345"/>
              <p:cNvSpPr>
                <a:spLocks noChangeArrowheads="1"/>
              </p:cNvSpPr>
              <p:nvPr/>
            </p:nvSpPr>
            <p:spPr bwMode="auto">
              <a:xfrm>
                <a:off x="5758663" y="298741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4" name="Rectangle 346"/>
              <p:cNvSpPr>
                <a:spLocks noChangeArrowheads="1"/>
              </p:cNvSpPr>
              <p:nvPr/>
            </p:nvSpPr>
            <p:spPr bwMode="auto">
              <a:xfrm>
                <a:off x="5814121" y="298741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5" name="Rectangle 347"/>
              <p:cNvSpPr>
                <a:spLocks noChangeArrowheads="1"/>
              </p:cNvSpPr>
              <p:nvPr/>
            </p:nvSpPr>
            <p:spPr bwMode="auto">
              <a:xfrm>
                <a:off x="5869578" y="298741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6" name="Rectangle 348"/>
              <p:cNvSpPr>
                <a:spLocks noChangeArrowheads="1"/>
              </p:cNvSpPr>
              <p:nvPr/>
            </p:nvSpPr>
            <p:spPr bwMode="auto">
              <a:xfrm>
                <a:off x="5924081" y="298741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7" name="Rectangle 349"/>
              <p:cNvSpPr>
                <a:spLocks noChangeArrowheads="1"/>
              </p:cNvSpPr>
              <p:nvPr/>
            </p:nvSpPr>
            <p:spPr bwMode="auto">
              <a:xfrm>
                <a:off x="5979539" y="298741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8" name="Rectangle 350"/>
              <p:cNvSpPr>
                <a:spLocks noChangeArrowheads="1"/>
              </p:cNvSpPr>
              <p:nvPr/>
            </p:nvSpPr>
            <p:spPr bwMode="auto">
              <a:xfrm>
                <a:off x="6034040" y="298741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9" name="Rectangle 351"/>
              <p:cNvSpPr>
                <a:spLocks noChangeArrowheads="1"/>
              </p:cNvSpPr>
              <p:nvPr/>
            </p:nvSpPr>
            <p:spPr bwMode="auto">
              <a:xfrm>
                <a:off x="6089499" y="298741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0" name="Rectangle 352"/>
              <p:cNvSpPr>
                <a:spLocks noChangeArrowheads="1"/>
              </p:cNvSpPr>
              <p:nvPr/>
            </p:nvSpPr>
            <p:spPr bwMode="auto">
              <a:xfrm>
                <a:off x="6144957" y="298741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1" name="Rectangle 353"/>
              <p:cNvSpPr>
                <a:spLocks noChangeArrowheads="1"/>
              </p:cNvSpPr>
              <p:nvPr/>
            </p:nvSpPr>
            <p:spPr bwMode="auto">
              <a:xfrm>
                <a:off x="6199458" y="298741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2" name="Rectangle 354"/>
              <p:cNvSpPr>
                <a:spLocks noChangeArrowheads="1"/>
              </p:cNvSpPr>
              <p:nvPr/>
            </p:nvSpPr>
            <p:spPr bwMode="auto">
              <a:xfrm>
                <a:off x="6254915" y="298741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3" name="Rectangle 355"/>
              <p:cNvSpPr>
                <a:spLocks noChangeArrowheads="1"/>
              </p:cNvSpPr>
              <p:nvPr/>
            </p:nvSpPr>
            <p:spPr bwMode="auto">
              <a:xfrm>
                <a:off x="6309418" y="298741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4" name="Rectangle 356"/>
              <p:cNvSpPr>
                <a:spLocks noChangeArrowheads="1"/>
              </p:cNvSpPr>
              <p:nvPr/>
            </p:nvSpPr>
            <p:spPr bwMode="auto">
              <a:xfrm>
                <a:off x="4602652" y="303802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5" name="Rectangle 357"/>
              <p:cNvSpPr>
                <a:spLocks noChangeArrowheads="1"/>
              </p:cNvSpPr>
              <p:nvPr/>
            </p:nvSpPr>
            <p:spPr bwMode="auto">
              <a:xfrm>
                <a:off x="4658110" y="303802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6" name="Rectangle 358"/>
              <p:cNvSpPr>
                <a:spLocks noChangeArrowheads="1"/>
              </p:cNvSpPr>
              <p:nvPr/>
            </p:nvSpPr>
            <p:spPr bwMode="auto">
              <a:xfrm>
                <a:off x="4712612" y="303802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7" name="Rectangle 359"/>
              <p:cNvSpPr>
                <a:spLocks noChangeArrowheads="1"/>
              </p:cNvSpPr>
              <p:nvPr/>
            </p:nvSpPr>
            <p:spPr bwMode="auto">
              <a:xfrm>
                <a:off x="4768070" y="303802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8" name="Rectangle 360"/>
              <p:cNvSpPr>
                <a:spLocks noChangeArrowheads="1"/>
              </p:cNvSpPr>
              <p:nvPr/>
            </p:nvSpPr>
            <p:spPr bwMode="auto">
              <a:xfrm>
                <a:off x="4822571" y="303802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9" name="Rectangle 361"/>
              <p:cNvSpPr>
                <a:spLocks noChangeArrowheads="1"/>
              </p:cNvSpPr>
              <p:nvPr/>
            </p:nvSpPr>
            <p:spPr bwMode="auto">
              <a:xfrm>
                <a:off x="4878029" y="303802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0" name="Rectangle 362"/>
              <p:cNvSpPr>
                <a:spLocks noChangeArrowheads="1"/>
              </p:cNvSpPr>
              <p:nvPr/>
            </p:nvSpPr>
            <p:spPr bwMode="auto">
              <a:xfrm>
                <a:off x="4933488" y="303802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1" name="Rectangle 363"/>
              <p:cNvSpPr>
                <a:spLocks noChangeArrowheads="1"/>
              </p:cNvSpPr>
              <p:nvPr/>
            </p:nvSpPr>
            <p:spPr bwMode="auto">
              <a:xfrm>
                <a:off x="4987989" y="303802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2" name="Rectangle 364"/>
              <p:cNvSpPr>
                <a:spLocks noChangeArrowheads="1"/>
              </p:cNvSpPr>
              <p:nvPr/>
            </p:nvSpPr>
            <p:spPr bwMode="auto">
              <a:xfrm>
                <a:off x="5043447" y="303802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3" name="Rectangle 365"/>
              <p:cNvSpPr>
                <a:spLocks noChangeArrowheads="1"/>
              </p:cNvSpPr>
              <p:nvPr/>
            </p:nvSpPr>
            <p:spPr bwMode="auto">
              <a:xfrm>
                <a:off x="5097949" y="303802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4" name="Rectangle 366"/>
              <p:cNvSpPr>
                <a:spLocks noChangeArrowheads="1"/>
              </p:cNvSpPr>
              <p:nvPr/>
            </p:nvSpPr>
            <p:spPr bwMode="auto">
              <a:xfrm>
                <a:off x="5153407" y="303802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5" name="Rectangle 367"/>
              <p:cNvSpPr>
                <a:spLocks noChangeArrowheads="1"/>
              </p:cNvSpPr>
              <p:nvPr/>
            </p:nvSpPr>
            <p:spPr bwMode="auto">
              <a:xfrm>
                <a:off x="5208865" y="303802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6" name="Rectangle 368"/>
              <p:cNvSpPr>
                <a:spLocks noChangeArrowheads="1"/>
              </p:cNvSpPr>
              <p:nvPr/>
            </p:nvSpPr>
            <p:spPr bwMode="auto">
              <a:xfrm>
                <a:off x="5263366" y="303802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7" name="Rectangle 369"/>
              <p:cNvSpPr>
                <a:spLocks noChangeArrowheads="1"/>
              </p:cNvSpPr>
              <p:nvPr/>
            </p:nvSpPr>
            <p:spPr bwMode="auto">
              <a:xfrm>
                <a:off x="5318825" y="303802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8" name="Rectangle 370"/>
              <p:cNvSpPr>
                <a:spLocks noChangeArrowheads="1"/>
              </p:cNvSpPr>
              <p:nvPr/>
            </p:nvSpPr>
            <p:spPr bwMode="auto">
              <a:xfrm>
                <a:off x="5373326" y="303802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9" name="Rectangle 371"/>
              <p:cNvSpPr>
                <a:spLocks noChangeArrowheads="1"/>
              </p:cNvSpPr>
              <p:nvPr/>
            </p:nvSpPr>
            <p:spPr bwMode="auto">
              <a:xfrm>
                <a:off x="5428784" y="303802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0" name="Rectangle 372"/>
              <p:cNvSpPr>
                <a:spLocks noChangeArrowheads="1"/>
              </p:cNvSpPr>
              <p:nvPr/>
            </p:nvSpPr>
            <p:spPr bwMode="auto">
              <a:xfrm>
                <a:off x="5484241" y="303802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1" name="Rectangle 373"/>
              <p:cNvSpPr>
                <a:spLocks noChangeArrowheads="1"/>
              </p:cNvSpPr>
              <p:nvPr/>
            </p:nvSpPr>
            <p:spPr bwMode="auto">
              <a:xfrm>
                <a:off x="5538744" y="303802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2" name="Rectangle 374"/>
              <p:cNvSpPr>
                <a:spLocks noChangeArrowheads="1"/>
              </p:cNvSpPr>
              <p:nvPr/>
            </p:nvSpPr>
            <p:spPr bwMode="auto">
              <a:xfrm>
                <a:off x="5594202" y="303802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3" name="Rectangle 375"/>
              <p:cNvSpPr>
                <a:spLocks noChangeArrowheads="1"/>
              </p:cNvSpPr>
              <p:nvPr/>
            </p:nvSpPr>
            <p:spPr bwMode="auto">
              <a:xfrm>
                <a:off x="5648703" y="303802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4" name="Rectangle 376"/>
              <p:cNvSpPr>
                <a:spLocks noChangeArrowheads="1"/>
              </p:cNvSpPr>
              <p:nvPr/>
            </p:nvSpPr>
            <p:spPr bwMode="auto">
              <a:xfrm>
                <a:off x="5704162" y="303802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5" name="Rectangle 377"/>
              <p:cNvSpPr>
                <a:spLocks noChangeArrowheads="1"/>
              </p:cNvSpPr>
              <p:nvPr/>
            </p:nvSpPr>
            <p:spPr bwMode="auto">
              <a:xfrm>
                <a:off x="5758663" y="303802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6" name="Rectangle 378"/>
              <p:cNvSpPr>
                <a:spLocks noChangeArrowheads="1"/>
              </p:cNvSpPr>
              <p:nvPr/>
            </p:nvSpPr>
            <p:spPr bwMode="auto">
              <a:xfrm>
                <a:off x="5814121" y="303802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7" name="Rectangle 379"/>
              <p:cNvSpPr>
                <a:spLocks noChangeArrowheads="1"/>
              </p:cNvSpPr>
              <p:nvPr/>
            </p:nvSpPr>
            <p:spPr bwMode="auto">
              <a:xfrm>
                <a:off x="5869578" y="303802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8" name="Rectangle 380"/>
              <p:cNvSpPr>
                <a:spLocks noChangeArrowheads="1"/>
              </p:cNvSpPr>
              <p:nvPr/>
            </p:nvSpPr>
            <p:spPr bwMode="auto">
              <a:xfrm>
                <a:off x="5924081" y="303802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9" name="Rectangle 381"/>
              <p:cNvSpPr>
                <a:spLocks noChangeArrowheads="1"/>
              </p:cNvSpPr>
              <p:nvPr/>
            </p:nvSpPr>
            <p:spPr bwMode="auto">
              <a:xfrm>
                <a:off x="5979539" y="303802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0" name="Rectangle 382"/>
              <p:cNvSpPr>
                <a:spLocks noChangeArrowheads="1"/>
              </p:cNvSpPr>
              <p:nvPr/>
            </p:nvSpPr>
            <p:spPr bwMode="auto">
              <a:xfrm>
                <a:off x="6034040" y="303802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1" name="Rectangle 383"/>
              <p:cNvSpPr>
                <a:spLocks noChangeArrowheads="1"/>
              </p:cNvSpPr>
              <p:nvPr/>
            </p:nvSpPr>
            <p:spPr bwMode="auto">
              <a:xfrm>
                <a:off x="6089499" y="303802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2" name="Rectangle 384"/>
              <p:cNvSpPr>
                <a:spLocks noChangeArrowheads="1"/>
              </p:cNvSpPr>
              <p:nvPr/>
            </p:nvSpPr>
            <p:spPr bwMode="auto">
              <a:xfrm>
                <a:off x="6144957" y="303802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3" name="Rectangle 385"/>
              <p:cNvSpPr>
                <a:spLocks noChangeArrowheads="1"/>
              </p:cNvSpPr>
              <p:nvPr/>
            </p:nvSpPr>
            <p:spPr bwMode="auto">
              <a:xfrm>
                <a:off x="6199458" y="303802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4" name="Rectangle 386"/>
              <p:cNvSpPr>
                <a:spLocks noChangeArrowheads="1"/>
              </p:cNvSpPr>
              <p:nvPr/>
            </p:nvSpPr>
            <p:spPr bwMode="auto">
              <a:xfrm>
                <a:off x="6254915" y="303802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5" name="Rectangle 387"/>
              <p:cNvSpPr>
                <a:spLocks noChangeArrowheads="1"/>
              </p:cNvSpPr>
              <p:nvPr/>
            </p:nvSpPr>
            <p:spPr bwMode="auto">
              <a:xfrm>
                <a:off x="6309418" y="303802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6" name="Rectangle 388"/>
              <p:cNvSpPr>
                <a:spLocks noChangeArrowheads="1"/>
              </p:cNvSpPr>
              <p:nvPr/>
            </p:nvSpPr>
            <p:spPr bwMode="auto">
              <a:xfrm>
                <a:off x="4602652" y="308776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7" name="Rectangle 389"/>
              <p:cNvSpPr>
                <a:spLocks noChangeArrowheads="1"/>
              </p:cNvSpPr>
              <p:nvPr/>
            </p:nvSpPr>
            <p:spPr bwMode="auto">
              <a:xfrm>
                <a:off x="4658110" y="308776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8" name="Rectangle 390"/>
              <p:cNvSpPr>
                <a:spLocks noChangeArrowheads="1"/>
              </p:cNvSpPr>
              <p:nvPr/>
            </p:nvSpPr>
            <p:spPr bwMode="auto">
              <a:xfrm>
                <a:off x="4712612" y="308776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9" name="Rectangle 391"/>
              <p:cNvSpPr>
                <a:spLocks noChangeArrowheads="1"/>
              </p:cNvSpPr>
              <p:nvPr/>
            </p:nvSpPr>
            <p:spPr bwMode="auto">
              <a:xfrm>
                <a:off x="4768070" y="308776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0" name="Rectangle 392"/>
              <p:cNvSpPr>
                <a:spLocks noChangeArrowheads="1"/>
              </p:cNvSpPr>
              <p:nvPr/>
            </p:nvSpPr>
            <p:spPr bwMode="auto">
              <a:xfrm>
                <a:off x="4822571" y="308776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1" name="Rectangle 393"/>
              <p:cNvSpPr>
                <a:spLocks noChangeArrowheads="1"/>
              </p:cNvSpPr>
              <p:nvPr/>
            </p:nvSpPr>
            <p:spPr bwMode="auto">
              <a:xfrm>
                <a:off x="4878029" y="308776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2" name="Rectangle 394"/>
              <p:cNvSpPr>
                <a:spLocks noChangeArrowheads="1"/>
              </p:cNvSpPr>
              <p:nvPr/>
            </p:nvSpPr>
            <p:spPr bwMode="auto">
              <a:xfrm>
                <a:off x="4933488" y="308776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3" name="Rectangle 395"/>
              <p:cNvSpPr>
                <a:spLocks noChangeArrowheads="1"/>
              </p:cNvSpPr>
              <p:nvPr/>
            </p:nvSpPr>
            <p:spPr bwMode="auto">
              <a:xfrm>
                <a:off x="4987989" y="308776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4" name="Rectangle 396"/>
              <p:cNvSpPr>
                <a:spLocks noChangeArrowheads="1"/>
              </p:cNvSpPr>
              <p:nvPr/>
            </p:nvSpPr>
            <p:spPr bwMode="auto">
              <a:xfrm>
                <a:off x="5043447" y="308776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5" name="Rectangle 397"/>
              <p:cNvSpPr>
                <a:spLocks noChangeArrowheads="1"/>
              </p:cNvSpPr>
              <p:nvPr/>
            </p:nvSpPr>
            <p:spPr bwMode="auto">
              <a:xfrm>
                <a:off x="5097949" y="308776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6" name="Rectangle 398"/>
              <p:cNvSpPr>
                <a:spLocks noChangeArrowheads="1"/>
              </p:cNvSpPr>
              <p:nvPr/>
            </p:nvSpPr>
            <p:spPr bwMode="auto">
              <a:xfrm>
                <a:off x="5153407" y="308776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7" name="Rectangle 399"/>
              <p:cNvSpPr>
                <a:spLocks noChangeArrowheads="1"/>
              </p:cNvSpPr>
              <p:nvPr/>
            </p:nvSpPr>
            <p:spPr bwMode="auto">
              <a:xfrm>
                <a:off x="5208865" y="308776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8" name="Rectangle 400"/>
              <p:cNvSpPr>
                <a:spLocks noChangeArrowheads="1"/>
              </p:cNvSpPr>
              <p:nvPr/>
            </p:nvSpPr>
            <p:spPr bwMode="auto">
              <a:xfrm>
                <a:off x="5263366" y="308776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9" name="Rectangle 401"/>
              <p:cNvSpPr>
                <a:spLocks noChangeArrowheads="1"/>
              </p:cNvSpPr>
              <p:nvPr/>
            </p:nvSpPr>
            <p:spPr bwMode="auto">
              <a:xfrm>
                <a:off x="5318825" y="308776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0" name="Rectangle 402"/>
              <p:cNvSpPr>
                <a:spLocks noChangeArrowheads="1"/>
              </p:cNvSpPr>
              <p:nvPr/>
            </p:nvSpPr>
            <p:spPr bwMode="auto">
              <a:xfrm>
                <a:off x="5373326" y="308776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1" name="Rectangle 403"/>
              <p:cNvSpPr>
                <a:spLocks noChangeArrowheads="1"/>
              </p:cNvSpPr>
              <p:nvPr/>
            </p:nvSpPr>
            <p:spPr bwMode="auto">
              <a:xfrm>
                <a:off x="5428784" y="308776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2" name="Rectangle 404"/>
              <p:cNvSpPr>
                <a:spLocks noChangeArrowheads="1"/>
              </p:cNvSpPr>
              <p:nvPr/>
            </p:nvSpPr>
            <p:spPr bwMode="auto">
              <a:xfrm>
                <a:off x="5484241" y="308776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3" name="Rectangle 405"/>
              <p:cNvSpPr>
                <a:spLocks noChangeArrowheads="1"/>
              </p:cNvSpPr>
              <p:nvPr/>
            </p:nvSpPr>
            <p:spPr bwMode="auto">
              <a:xfrm>
                <a:off x="5538744" y="308776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4" name="Rectangle 406"/>
              <p:cNvSpPr>
                <a:spLocks noChangeArrowheads="1"/>
              </p:cNvSpPr>
              <p:nvPr/>
            </p:nvSpPr>
            <p:spPr bwMode="auto">
              <a:xfrm>
                <a:off x="5594202" y="308776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5" name="Rectangle 407"/>
              <p:cNvSpPr>
                <a:spLocks noChangeArrowheads="1"/>
              </p:cNvSpPr>
              <p:nvPr/>
            </p:nvSpPr>
            <p:spPr bwMode="auto">
              <a:xfrm>
                <a:off x="5648703" y="308776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6" name="Rectangle 408"/>
              <p:cNvSpPr>
                <a:spLocks noChangeArrowheads="1"/>
              </p:cNvSpPr>
              <p:nvPr/>
            </p:nvSpPr>
            <p:spPr bwMode="auto">
              <a:xfrm>
                <a:off x="5704162" y="308776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7" name="Rectangle 409"/>
              <p:cNvSpPr>
                <a:spLocks noChangeArrowheads="1"/>
              </p:cNvSpPr>
              <p:nvPr/>
            </p:nvSpPr>
            <p:spPr bwMode="auto">
              <a:xfrm>
                <a:off x="5758663" y="308776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8" name="Rectangle 410"/>
              <p:cNvSpPr>
                <a:spLocks noChangeArrowheads="1"/>
              </p:cNvSpPr>
              <p:nvPr/>
            </p:nvSpPr>
            <p:spPr bwMode="auto">
              <a:xfrm>
                <a:off x="5814121" y="308776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9" name="Rectangle 411"/>
              <p:cNvSpPr>
                <a:spLocks noChangeArrowheads="1"/>
              </p:cNvSpPr>
              <p:nvPr/>
            </p:nvSpPr>
            <p:spPr bwMode="auto">
              <a:xfrm>
                <a:off x="5869578" y="308776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0" name="Rectangle 412"/>
              <p:cNvSpPr>
                <a:spLocks noChangeArrowheads="1"/>
              </p:cNvSpPr>
              <p:nvPr/>
            </p:nvSpPr>
            <p:spPr bwMode="auto">
              <a:xfrm>
                <a:off x="5924081" y="308776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1" name="Rectangle 413"/>
              <p:cNvSpPr>
                <a:spLocks noChangeArrowheads="1"/>
              </p:cNvSpPr>
              <p:nvPr/>
            </p:nvSpPr>
            <p:spPr bwMode="auto">
              <a:xfrm>
                <a:off x="5979539" y="308776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2" name="Rectangle 414"/>
              <p:cNvSpPr>
                <a:spLocks noChangeArrowheads="1"/>
              </p:cNvSpPr>
              <p:nvPr/>
            </p:nvSpPr>
            <p:spPr bwMode="auto">
              <a:xfrm>
                <a:off x="6034040" y="308776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3" name="Rectangle 415"/>
              <p:cNvSpPr>
                <a:spLocks noChangeArrowheads="1"/>
              </p:cNvSpPr>
              <p:nvPr/>
            </p:nvSpPr>
            <p:spPr bwMode="auto">
              <a:xfrm>
                <a:off x="6089499" y="308776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4" name="Rectangle 416"/>
              <p:cNvSpPr>
                <a:spLocks noChangeArrowheads="1"/>
              </p:cNvSpPr>
              <p:nvPr/>
            </p:nvSpPr>
            <p:spPr bwMode="auto">
              <a:xfrm>
                <a:off x="6144957" y="308776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5" name="Rectangle 417"/>
              <p:cNvSpPr>
                <a:spLocks noChangeArrowheads="1"/>
              </p:cNvSpPr>
              <p:nvPr/>
            </p:nvSpPr>
            <p:spPr bwMode="auto">
              <a:xfrm>
                <a:off x="6199458" y="308776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6" name="Rectangle 418"/>
              <p:cNvSpPr>
                <a:spLocks noChangeArrowheads="1"/>
              </p:cNvSpPr>
              <p:nvPr/>
            </p:nvSpPr>
            <p:spPr bwMode="auto">
              <a:xfrm>
                <a:off x="6254915" y="308776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7" name="Rectangle 419"/>
              <p:cNvSpPr>
                <a:spLocks noChangeArrowheads="1"/>
              </p:cNvSpPr>
              <p:nvPr/>
            </p:nvSpPr>
            <p:spPr bwMode="auto">
              <a:xfrm>
                <a:off x="6309418" y="308776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8" name="Rectangle 420"/>
              <p:cNvSpPr>
                <a:spLocks noChangeArrowheads="1"/>
              </p:cNvSpPr>
              <p:nvPr/>
            </p:nvSpPr>
            <p:spPr bwMode="auto">
              <a:xfrm>
                <a:off x="4602652" y="313838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9" name="Rectangle 421"/>
              <p:cNvSpPr>
                <a:spLocks noChangeArrowheads="1"/>
              </p:cNvSpPr>
              <p:nvPr/>
            </p:nvSpPr>
            <p:spPr bwMode="auto">
              <a:xfrm>
                <a:off x="4658110" y="313838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0" name="Rectangle 422"/>
              <p:cNvSpPr>
                <a:spLocks noChangeArrowheads="1"/>
              </p:cNvSpPr>
              <p:nvPr/>
            </p:nvSpPr>
            <p:spPr bwMode="auto">
              <a:xfrm>
                <a:off x="4712612" y="313838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1" name="Rectangle 423"/>
              <p:cNvSpPr>
                <a:spLocks noChangeArrowheads="1"/>
              </p:cNvSpPr>
              <p:nvPr/>
            </p:nvSpPr>
            <p:spPr bwMode="auto">
              <a:xfrm>
                <a:off x="4768070" y="313838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2" name="Rectangle 424"/>
              <p:cNvSpPr>
                <a:spLocks noChangeArrowheads="1"/>
              </p:cNvSpPr>
              <p:nvPr/>
            </p:nvSpPr>
            <p:spPr bwMode="auto">
              <a:xfrm>
                <a:off x="4822571" y="313838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3" name="Rectangle 425"/>
              <p:cNvSpPr>
                <a:spLocks noChangeArrowheads="1"/>
              </p:cNvSpPr>
              <p:nvPr/>
            </p:nvSpPr>
            <p:spPr bwMode="auto">
              <a:xfrm>
                <a:off x="4878029" y="313838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4" name="Rectangle 426"/>
              <p:cNvSpPr>
                <a:spLocks noChangeArrowheads="1"/>
              </p:cNvSpPr>
              <p:nvPr/>
            </p:nvSpPr>
            <p:spPr bwMode="auto">
              <a:xfrm>
                <a:off x="4933488" y="313838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5" name="Rectangle 427"/>
              <p:cNvSpPr>
                <a:spLocks noChangeArrowheads="1"/>
              </p:cNvSpPr>
              <p:nvPr/>
            </p:nvSpPr>
            <p:spPr bwMode="auto">
              <a:xfrm>
                <a:off x="4987989" y="313838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6" name="Rectangle 428"/>
              <p:cNvSpPr>
                <a:spLocks noChangeArrowheads="1"/>
              </p:cNvSpPr>
              <p:nvPr/>
            </p:nvSpPr>
            <p:spPr bwMode="auto">
              <a:xfrm>
                <a:off x="5043447" y="313838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7" name="Rectangle 429"/>
              <p:cNvSpPr>
                <a:spLocks noChangeArrowheads="1"/>
              </p:cNvSpPr>
              <p:nvPr/>
            </p:nvSpPr>
            <p:spPr bwMode="auto">
              <a:xfrm>
                <a:off x="5097949" y="313838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8" name="Rectangle 430"/>
              <p:cNvSpPr>
                <a:spLocks noChangeArrowheads="1"/>
              </p:cNvSpPr>
              <p:nvPr/>
            </p:nvSpPr>
            <p:spPr bwMode="auto">
              <a:xfrm>
                <a:off x="5153407" y="313838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9" name="Rectangle 431"/>
              <p:cNvSpPr>
                <a:spLocks noChangeArrowheads="1"/>
              </p:cNvSpPr>
              <p:nvPr/>
            </p:nvSpPr>
            <p:spPr bwMode="auto">
              <a:xfrm>
                <a:off x="5208865" y="313838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0" name="Rectangle 432"/>
              <p:cNvSpPr>
                <a:spLocks noChangeArrowheads="1"/>
              </p:cNvSpPr>
              <p:nvPr/>
            </p:nvSpPr>
            <p:spPr bwMode="auto">
              <a:xfrm>
                <a:off x="5263366" y="313838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1" name="Rectangle 433"/>
              <p:cNvSpPr>
                <a:spLocks noChangeArrowheads="1"/>
              </p:cNvSpPr>
              <p:nvPr/>
            </p:nvSpPr>
            <p:spPr bwMode="auto">
              <a:xfrm>
                <a:off x="5318825" y="313838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2" name="Rectangle 434"/>
              <p:cNvSpPr>
                <a:spLocks noChangeArrowheads="1"/>
              </p:cNvSpPr>
              <p:nvPr/>
            </p:nvSpPr>
            <p:spPr bwMode="auto">
              <a:xfrm>
                <a:off x="5373326" y="313838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3" name="Rectangle 435"/>
              <p:cNvSpPr>
                <a:spLocks noChangeArrowheads="1"/>
              </p:cNvSpPr>
              <p:nvPr/>
            </p:nvSpPr>
            <p:spPr bwMode="auto">
              <a:xfrm>
                <a:off x="5428784" y="313838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4" name="Rectangle 436"/>
              <p:cNvSpPr>
                <a:spLocks noChangeArrowheads="1"/>
              </p:cNvSpPr>
              <p:nvPr/>
            </p:nvSpPr>
            <p:spPr bwMode="auto">
              <a:xfrm>
                <a:off x="5484241" y="313838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5" name="Rectangle 437"/>
              <p:cNvSpPr>
                <a:spLocks noChangeArrowheads="1"/>
              </p:cNvSpPr>
              <p:nvPr/>
            </p:nvSpPr>
            <p:spPr bwMode="auto">
              <a:xfrm>
                <a:off x="5538744" y="313838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6" name="Rectangle 438"/>
              <p:cNvSpPr>
                <a:spLocks noChangeArrowheads="1"/>
              </p:cNvSpPr>
              <p:nvPr/>
            </p:nvSpPr>
            <p:spPr bwMode="auto">
              <a:xfrm>
                <a:off x="5594202" y="313838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7" name="Rectangle 439"/>
              <p:cNvSpPr>
                <a:spLocks noChangeArrowheads="1"/>
              </p:cNvSpPr>
              <p:nvPr/>
            </p:nvSpPr>
            <p:spPr bwMode="auto">
              <a:xfrm>
                <a:off x="5648703" y="313838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8" name="Rectangle 440"/>
              <p:cNvSpPr>
                <a:spLocks noChangeArrowheads="1"/>
              </p:cNvSpPr>
              <p:nvPr/>
            </p:nvSpPr>
            <p:spPr bwMode="auto">
              <a:xfrm>
                <a:off x="5704162" y="313838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9" name="Rectangle 441"/>
              <p:cNvSpPr>
                <a:spLocks noChangeArrowheads="1"/>
              </p:cNvSpPr>
              <p:nvPr/>
            </p:nvSpPr>
            <p:spPr bwMode="auto">
              <a:xfrm>
                <a:off x="5758663" y="313838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0" name="Rectangle 442"/>
              <p:cNvSpPr>
                <a:spLocks noChangeArrowheads="1"/>
              </p:cNvSpPr>
              <p:nvPr/>
            </p:nvSpPr>
            <p:spPr bwMode="auto">
              <a:xfrm>
                <a:off x="5814121" y="313838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1" name="Rectangle 443"/>
              <p:cNvSpPr>
                <a:spLocks noChangeArrowheads="1"/>
              </p:cNvSpPr>
              <p:nvPr/>
            </p:nvSpPr>
            <p:spPr bwMode="auto">
              <a:xfrm>
                <a:off x="5869578" y="313838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2" name="Rectangle 444"/>
              <p:cNvSpPr>
                <a:spLocks noChangeArrowheads="1"/>
              </p:cNvSpPr>
              <p:nvPr/>
            </p:nvSpPr>
            <p:spPr bwMode="auto">
              <a:xfrm>
                <a:off x="5924081" y="313838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3" name="Rectangle 445"/>
              <p:cNvSpPr>
                <a:spLocks noChangeArrowheads="1"/>
              </p:cNvSpPr>
              <p:nvPr/>
            </p:nvSpPr>
            <p:spPr bwMode="auto">
              <a:xfrm>
                <a:off x="5979539" y="313838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4" name="Rectangle 446"/>
              <p:cNvSpPr>
                <a:spLocks noChangeArrowheads="1"/>
              </p:cNvSpPr>
              <p:nvPr/>
            </p:nvSpPr>
            <p:spPr bwMode="auto">
              <a:xfrm>
                <a:off x="6034040" y="313838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5" name="Rectangle 447"/>
              <p:cNvSpPr>
                <a:spLocks noChangeArrowheads="1"/>
              </p:cNvSpPr>
              <p:nvPr/>
            </p:nvSpPr>
            <p:spPr bwMode="auto">
              <a:xfrm>
                <a:off x="6089499" y="313838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6" name="Rectangle 448"/>
              <p:cNvSpPr>
                <a:spLocks noChangeArrowheads="1"/>
              </p:cNvSpPr>
              <p:nvPr/>
            </p:nvSpPr>
            <p:spPr bwMode="auto">
              <a:xfrm>
                <a:off x="6144957" y="313838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7" name="Rectangle 449"/>
              <p:cNvSpPr>
                <a:spLocks noChangeArrowheads="1"/>
              </p:cNvSpPr>
              <p:nvPr/>
            </p:nvSpPr>
            <p:spPr bwMode="auto">
              <a:xfrm>
                <a:off x="6199458" y="313838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8" name="Rectangle 450"/>
              <p:cNvSpPr>
                <a:spLocks noChangeArrowheads="1"/>
              </p:cNvSpPr>
              <p:nvPr/>
            </p:nvSpPr>
            <p:spPr bwMode="auto">
              <a:xfrm>
                <a:off x="6254915" y="313838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9" name="Rectangle 451"/>
              <p:cNvSpPr>
                <a:spLocks noChangeArrowheads="1"/>
              </p:cNvSpPr>
              <p:nvPr/>
            </p:nvSpPr>
            <p:spPr bwMode="auto">
              <a:xfrm>
                <a:off x="6309418" y="313838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0" name="Rectangle 452"/>
              <p:cNvSpPr>
                <a:spLocks noChangeArrowheads="1"/>
              </p:cNvSpPr>
              <p:nvPr/>
            </p:nvSpPr>
            <p:spPr bwMode="auto">
              <a:xfrm>
                <a:off x="4602652" y="318812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1" name="Rectangle 453"/>
              <p:cNvSpPr>
                <a:spLocks noChangeArrowheads="1"/>
              </p:cNvSpPr>
              <p:nvPr/>
            </p:nvSpPr>
            <p:spPr bwMode="auto">
              <a:xfrm>
                <a:off x="4658110" y="318812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2" name="Rectangle 454"/>
              <p:cNvSpPr>
                <a:spLocks noChangeArrowheads="1"/>
              </p:cNvSpPr>
              <p:nvPr/>
            </p:nvSpPr>
            <p:spPr bwMode="auto">
              <a:xfrm>
                <a:off x="4712612" y="318812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3" name="Rectangle 455"/>
              <p:cNvSpPr>
                <a:spLocks noChangeArrowheads="1"/>
              </p:cNvSpPr>
              <p:nvPr/>
            </p:nvSpPr>
            <p:spPr bwMode="auto">
              <a:xfrm>
                <a:off x="4768070" y="318812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4" name="Rectangle 456"/>
              <p:cNvSpPr>
                <a:spLocks noChangeArrowheads="1"/>
              </p:cNvSpPr>
              <p:nvPr/>
            </p:nvSpPr>
            <p:spPr bwMode="auto">
              <a:xfrm>
                <a:off x="4822571" y="318812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5" name="Rectangle 457"/>
              <p:cNvSpPr>
                <a:spLocks noChangeArrowheads="1"/>
              </p:cNvSpPr>
              <p:nvPr/>
            </p:nvSpPr>
            <p:spPr bwMode="auto">
              <a:xfrm>
                <a:off x="4878029" y="318812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6" name="Rectangle 458"/>
              <p:cNvSpPr>
                <a:spLocks noChangeArrowheads="1"/>
              </p:cNvSpPr>
              <p:nvPr/>
            </p:nvSpPr>
            <p:spPr bwMode="auto">
              <a:xfrm>
                <a:off x="4933488" y="318812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7" name="Rectangle 459"/>
              <p:cNvSpPr>
                <a:spLocks noChangeArrowheads="1"/>
              </p:cNvSpPr>
              <p:nvPr/>
            </p:nvSpPr>
            <p:spPr bwMode="auto">
              <a:xfrm>
                <a:off x="4987989" y="318812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8" name="Rectangle 460"/>
              <p:cNvSpPr>
                <a:spLocks noChangeArrowheads="1"/>
              </p:cNvSpPr>
              <p:nvPr/>
            </p:nvSpPr>
            <p:spPr bwMode="auto">
              <a:xfrm>
                <a:off x="5043447" y="318812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9" name="Rectangle 461"/>
              <p:cNvSpPr>
                <a:spLocks noChangeArrowheads="1"/>
              </p:cNvSpPr>
              <p:nvPr/>
            </p:nvSpPr>
            <p:spPr bwMode="auto">
              <a:xfrm>
                <a:off x="5097949" y="318812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0" name="Rectangle 462"/>
              <p:cNvSpPr>
                <a:spLocks noChangeArrowheads="1"/>
              </p:cNvSpPr>
              <p:nvPr/>
            </p:nvSpPr>
            <p:spPr bwMode="auto">
              <a:xfrm>
                <a:off x="5153407" y="318812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1" name="Rectangle 463"/>
              <p:cNvSpPr>
                <a:spLocks noChangeArrowheads="1"/>
              </p:cNvSpPr>
              <p:nvPr/>
            </p:nvSpPr>
            <p:spPr bwMode="auto">
              <a:xfrm>
                <a:off x="5208865" y="318812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2" name="Rectangle 464"/>
              <p:cNvSpPr>
                <a:spLocks noChangeArrowheads="1"/>
              </p:cNvSpPr>
              <p:nvPr/>
            </p:nvSpPr>
            <p:spPr bwMode="auto">
              <a:xfrm>
                <a:off x="5263366" y="318812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3" name="Rectangle 465"/>
              <p:cNvSpPr>
                <a:spLocks noChangeArrowheads="1"/>
              </p:cNvSpPr>
              <p:nvPr/>
            </p:nvSpPr>
            <p:spPr bwMode="auto">
              <a:xfrm>
                <a:off x="5318825" y="318812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4" name="Rectangle 466"/>
              <p:cNvSpPr>
                <a:spLocks noChangeArrowheads="1"/>
              </p:cNvSpPr>
              <p:nvPr/>
            </p:nvSpPr>
            <p:spPr bwMode="auto">
              <a:xfrm>
                <a:off x="5373326" y="318812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5" name="Rectangle 467"/>
              <p:cNvSpPr>
                <a:spLocks noChangeArrowheads="1"/>
              </p:cNvSpPr>
              <p:nvPr/>
            </p:nvSpPr>
            <p:spPr bwMode="auto">
              <a:xfrm>
                <a:off x="5428784" y="318812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6" name="Rectangle 468"/>
              <p:cNvSpPr>
                <a:spLocks noChangeArrowheads="1"/>
              </p:cNvSpPr>
              <p:nvPr/>
            </p:nvSpPr>
            <p:spPr bwMode="auto">
              <a:xfrm>
                <a:off x="5484241" y="318812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7" name="Rectangle 469"/>
              <p:cNvSpPr>
                <a:spLocks noChangeArrowheads="1"/>
              </p:cNvSpPr>
              <p:nvPr/>
            </p:nvSpPr>
            <p:spPr bwMode="auto">
              <a:xfrm>
                <a:off x="5538744" y="318812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8" name="Rectangle 470"/>
              <p:cNvSpPr>
                <a:spLocks noChangeArrowheads="1"/>
              </p:cNvSpPr>
              <p:nvPr/>
            </p:nvSpPr>
            <p:spPr bwMode="auto">
              <a:xfrm>
                <a:off x="5594202" y="318812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9" name="Rectangle 471"/>
              <p:cNvSpPr>
                <a:spLocks noChangeArrowheads="1"/>
              </p:cNvSpPr>
              <p:nvPr/>
            </p:nvSpPr>
            <p:spPr bwMode="auto">
              <a:xfrm>
                <a:off x="5648703" y="318812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0" name="Rectangle 472"/>
              <p:cNvSpPr>
                <a:spLocks noChangeArrowheads="1"/>
              </p:cNvSpPr>
              <p:nvPr/>
            </p:nvSpPr>
            <p:spPr bwMode="auto">
              <a:xfrm>
                <a:off x="5704162" y="318812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1" name="Rectangle 473"/>
              <p:cNvSpPr>
                <a:spLocks noChangeArrowheads="1"/>
              </p:cNvSpPr>
              <p:nvPr/>
            </p:nvSpPr>
            <p:spPr bwMode="auto">
              <a:xfrm>
                <a:off x="5758663" y="318812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2" name="Rectangle 474"/>
              <p:cNvSpPr>
                <a:spLocks noChangeArrowheads="1"/>
              </p:cNvSpPr>
              <p:nvPr/>
            </p:nvSpPr>
            <p:spPr bwMode="auto">
              <a:xfrm>
                <a:off x="5814121" y="318812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3" name="Rectangle 475"/>
              <p:cNvSpPr>
                <a:spLocks noChangeArrowheads="1"/>
              </p:cNvSpPr>
              <p:nvPr/>
            </p:nvSpPr>
            <p:spPr bwMode="auto">
              <a:xfrm>
                <a:off x="5869578" y="318812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4" name="Rectangle 476"/>
              <p:cNvSpPr>
                <a:spLocks noChangeArrowheads="1"/>
              </p:cNvSpPr>
              <p:nvPr/>
            </p:nvSpPr>
            <p:spPr bwMode="auto">
              <a:xfrm>
                <a:off x="5924081" y="318812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5" name="Rectangle 477"/>
              <p:cNvSpPr>
                <a:spLocks noChangeArrowheads="1"/>
              </p:cNvSpPr>
              <p:nvPr/>
            </p:nvSpPr>
            <p:spPr bwMode="auto">
              <a:xfrm>
                <a:off x="5979539" y="318812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6" name="Rectangle 478"/>
              <p:cNvSpPr>
                <a:spLocks noChangeArrowheads="1"/>
              </p:cNvSpPr>
              <p:nvPr/>
            </p:nvSpPr>
            <p:spPr bwMode="auto">
              <a:xfrm>
                <a:off x="6034040" y="318812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7" name="Rectangle 479"/>
              <p:cNvSpPr>
                <a:spLocks noChangeArrowheads="1"/>
              </p:cNvSpPr>
              <p:nvPr/>
            </p:nvSpPr>
            <p:spPr bwMode="auto">
              <a:xfrm>
                <a:off x="6089499" y="318812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8" name="Rectangle 480"/>
              <p:cNvSpPr>
                <a:spLocks noChangeArrowheads="1"/>
              </p:cNvSpPr>
              <p:nvPr/>
            </p:nvSpPr>
            <p:spPr bwMode="auto">
              <a:xfrm>
                <a:off x="6144957" y="318812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9" name="Rectangle 481"/>
              <p:cNvSpPr>
                <a:spLocks noChangeArrowheads="1"/>
              </p:cNvSpPr>
              <p:nvPr/>
            </p:nvSpPr>
            <p:spPr bwMode="auto">
              <a:xfrm>
                <a:off x="6199458" y="318812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0" name="Rectangle 482"/>
              <p:cNvSpPr>
                <a:spLocks noChangeArrowheads="1"/>
              </p:cNvSpPr>
              <p:nvPr/>
            </p:nvSpPr>
            <p:spPr bwMode="auto">
              <a:xfrm>
                <a:off x="6254915" y="318812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1" name="Rectangle 483"/>
              <p:cNvSpPr>
                <a:spLocks noChangeArrowheads="1"/>
              </p:cNvSpPr>
              <p:nvPr/>
            </p:nvSpPr>
            <p:spPr bwMode="auto">
              <a:xfrm>
                <a:off x="6309418" y="318812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2" name="Rectangle 484"/>
              <p:cNvSpPr>
                <a:spLocks noChangeArrowheads="1"/>
              </p:cNvSpPr>
              <p:nvPr/>
            </p:nvSpPr>
            <p:spPr bwMode="auto">
              <a:xfrm>
                <a:off x="4602652" y="323874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3" name="Rectangle 485"/>
              <p:cNvSpPr>
                <a:spLocks noChangeArrowheads="1"/>
              </p:cNvSpPr>
              <p:nvPr/>
            </p:nvSpPr>
            <p:spPr bwMode="auto">
              <a:xfrm>
                <a:off x="4658110" y="323874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4" name="Rectangle 486"/>
              <p:cNvSpPr>
                <a:spLocks noChangeArrowheads="1"/>
              </p:cNvSpPr>
              <p:nvPr/>
            </p:nvSpPr>
            <p:spPr bwMode="auto">
              <a:xfrm>
                <a:off x="4712612" y="323874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5" name="Rectangle 487"/>
              <p:cNvSpPr>
                <a:spLocks noChangeArrowheads="1"/>
              </p:cNvSpPr>
              <p:nvPr/>
            </p:nvSpPr>
            <p:spPr bwMode="auto">
              <a:xfrm>
                <a:off x="4768070" y="323874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6" name="Rectangle 488"/>
              <p:cNvSpPr>
                <a:spLocks noChangeArrowheads="1"/>
              </p:cNvSpPr>
              <p:nvPr/>
            </p:nvSpPr>
            <p:spPr bwMode="auto">
              <a:xfrm>
                <a:off x="4822571" y="323874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7" name="Rectangle 489"/>
              <p:cNvSpPr>
                <a:spLocks noChangeArrowheads="1"/>
              </p:cNvSpPr>
              <p:nvPr/>
            </p:nvSpPr>
            <p:spPr bwMode="auto">
              <a:xfrm>
                <a:off x="4878029" y="323874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8" name="Rectangle 490"/>
              <p:cNvSpPr>
                <a:spLocks noChangeArrowheads="1"/>
              </p:cNvSpPr>
              <p:nvPr/>
            </p:nvSpPr>
            <p:spPr bwMode="auto">
              <a:xfrm>
                <a:off x="4933488" y="323874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9" name="Rectangle 491"/>
              <p:cNvSpPr>
                <a:spLocks noChangeArrowheads="1"/>
              </p:cNvSpPr>
              <p:nvPr/>
            </p:nvSpPr>
            <p:spPr bwMode="auto">
              <a:xfrm>
                <a:off x="4987989" y="323874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0" name="Rectangle 492"/>
              <p:cNvSpPr>
                <a:spLocks noChangeArrowheads="1"/>
              </p:cNvSpPr>
              <p:nvPr/>
            </p:nvSpPr>
            <p:spPr bwMode="auto">
              <a:xfrm>
                <a:off x="5043447" y="323874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1" name="Rectangle 493"/>
              <p:cNvSpPr>
                <a:spLocks noChangeArrowheads="1"/>
              </p:cNvSpPr>
              <p:nvPr/>
            </p:nvSpPr>
            <p:spPr bwMode="auto">
              <a:xfrm>
                <a:off x="5097949" y="323874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2" name="Rectangle 494"/>
              <p:cNvSpPr>
                <a:spLocks noChangeArrowheads="1"/>
              </p:cNvSpPr>
              <p:nvPr/>
            </p:nvSpPr>
            <p:spPr bwMode="auto">
              <a:xfrm>
                <a:off x="5153407" y="323874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3" name="Rectangle 495"/>
              <p:cNvSpPr>
                <a:spLocks noChangeArrowheads="1"/>
              </p:cNvSpPr>
              <p:nvPr/>
            </p:nvSpPr>
            <p:spPr bwMode="auto">
              <a:xfrm>
                <a:off x="5208865" y="323874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4" name="Rectangle 496"/>
              <p:cNvSpPr>
                <a:spLocks noChangeArrowheads="1"/>
              </p:cNvSpPr>
              <p:nvPr/>
            </p:nvSpPr>
            <p:spPr bwMode="auto">
              <a:xfrm>
                <a:off x="5263366" y="323874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5" name="Rectangle 497"/>
              <p:cNvSpPr>
                <a:spLocks noChangeArrowheads="1"/>
              </p:cNvSpPr>
              <p:nvPr/>
            </p:nvSpPr>
            <p:spPr bwMode="auto">
              <a:xfrm>
                <a:off x="5318825" y="323874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6" name="Rectangle 498"/>
              <p:cNvSpPr>
                <a:spLocks noChangeArrowheads="1"/>
              </p:cNvSpPr>
              <p:nvPr/>
            </p:nvSpPr>
            <p:spPr bwMode="auto">
              <a:xfrm>
                <a:off x="5373326" y="323874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7" name="Rectangle 499"/>
              <p:cNvSpPr>
                <a:spLocks noChangeArrowheads="1"/>
              </p:cNvSpPr>
              <p:nvPr/>
            </p:nvSpPr>
            <p:spPr bwMode="auto">
              <a:xfrm>
                <a:off x="5428784" y="323874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8" name="Rectangle 500"/>
              <p:cNvSpPr>
                <a:spLocks noChangeArrowheads="1"/>
              </p:cNvSpPr>
              <p:nvPr/>
            </p:nvSpPr>
            <p:spPr bwMode="auto">
              <a:xfrm>
                <a:off x="5484241" y="323874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9" name="Rectangle 501"/>
              <p:cNvSpPr>
                <a:spLocks noChangeArrowheads="1"/>
              </p:cNvSpPr>
              <p:nvPr/>
            </p:nvSpPr>
            <p:spPr bwMode="auto">
              <a:xfrm>
                <a:off x="5538744" y="323874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0" name="Rectangle 502"/>
              <p:cNvSpPr>
                <a:spLocks noChangeArrowheads="1"/>
              </p:cNvSpPr>
              <p:nvPr/>
            </p:nvSpPr>
            <p:spPr bwMode="auto">
              <a:xfrm>
                <a:off x="5594202" y="323874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1" name="Rectangle 503"/>
              <p:cNvSpPr>
                <a:spLocks noChangeArrowheads="1"/>
              </p:cNvSpPr>
              <p:nvPr/>
            </p:nvSpPr>
            <p:spPr bwMode="auto">
              <a:xfrm>
                <a:off x="5648703" y="323874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2" name="Rectangle 504"/>
              <p:cNvSpPr>
                <a:spLocks noChangeArrowheads="1"/>
              </p:cNvSpPr>
              <p:nvPr/>
            </p:nvSpPr>
            <p:spPr bwMode="auto">
              <a:xfrm>
                <a:off x="5704162" y="323874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3" name="Rectangle 505"/>
              <p:cNvSpPr>
                <a:spLocks noChangeArrowheads="1"/>
              </p:cNvSpPr>
              <p:nvPr/>
            </p:nvSpPr>
            <p:spPr bwMode="auto">
              <a:xfrm>
                <a:off x="5758663" y="323874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4" name="Rectangle 506"/>
              <p:cNvSpPr>
                <a:spLocks noChangeArrowheads="1"/>
              </p:cNvSpPr>
              <p:nvPr/>
            </p:nvSpPr>
            <p:spPr bwMode="auto">
              <a:xfrm>
                <a:off x="5814121" y="323874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5" name="Rectangle 507"/>
              <p:cNvSpPr>
                <a:spLocks noChangeArrowheads="1"/>
              </p:cNvSpPr>
              <p:nvPr/>
            </p:nvSpPr>
            <p:spPr bwMode="auto">
              <a:xfrm>
                <a:off x="5869578" y="323874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6" name="Rectangle 508"/>
              <p:cNvSpPr>
                <a:spLocks noChangeArrowheads="1"/>
              </p:cNvSpPr>
              <p:nvPr/>
            </p:nvSpPr>
            <p:spPr bwMode="auto">
              <a:xfrm>
                <a:off x="5924081" y="323874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7" name="Rectangle 509"/>
              <p:cNvSpPr>
                <a:spLocks noChangeArrowheads="1"/>
              </p:cNvSpPr>
              <p:nvPr/>
            </p:nvSpPr>
            <p:spPr bwMode="auto">
              <a:xfrm>
                <a:off x="5979539" y="323874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8" name="Rectangle 510"/>
              <p:cNvSpPr>
                <a:spLocks noChangeArrowheads="1"/>
              </p:cNvSpPr>
              <p:nvPr/>
            </p:nvSpPr>
            <p:spPr bwMode="auto">
              <a:xfrm>
                <a:off x="6034040" y="323874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9" name="Rectangle 511"/>
              <p:cNvSpPr>
                <a:spLocks noChangeArrowheads="1"/>
              </p:cNvSpPr>
              <p:nvPr/>
            </p:nvSpPr>
            <p:spPr bwMode="auto">
              <a:xfrm>
                <a:off x="6089499" y="323874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0" name="Rectangle 512"/>
              <p:cNvSpPr>
                <a:spLocks noChangeArrowheads="1"/>
              </p:cNvSpPr>
              <p:nvPr/>
            </p:nvSpPr>
            <p:spPr bwMode="auto">
              <a:xfrm>
                <a:off x="6144957" y="323874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1" name="Rectangle 513"/>
              <p:cNvSpPr>
                <a:spLocks noChangeArrowheads="1"/>
              </p:cNvSpPr>
              <p:nvPr/>
            </p:nvSpPr>
            <p:spPr bwMode="auto">
              <a:xfrm>
                <a:off x="6199458" y="323874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2" name="Rectangle 514"/>
              <p:cNvSpPr>
                <a:spLocks noChangeArrowheads="1"/>
              </p:cNvSpPr>
              <p:nvPr/>
            </p:nvSpPr>
            <p:spPr bwMode="auto">
              <a:xfrm>
                <a:off x="6254915" y="323874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3" name="Rectangle 515"/>
              <p:cNvSpPr>
                <a:spLocks noChangeArrowheads="1"/>
              </p:cNvSpPr>
              <p:nvPr/>
            </p:nvSpPr>
            <p:spPr bwMode="auto">
              <a:xfrm>
                <a:off x="6309418" y="323874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4" name="Rectangle 516"/>
              <p:cNvSpPr>
                <a:spLocks noChangeArrowheads="1"/>
              </p:cNvSpPr>
              <p:nvPr/>
            </p:nvSpPr>
            <p:spPr bwMode="auto">
              <a:xfrm>
                <a:off x="4602652" y="3289359"/>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5" name="Rectangle 517"/>
              <p:cNvSpPr>
                <a:spLocks noChangeArrowheads="1"/>
              </p:cNvSpPr>
              <p:nvPr/>
            </p:nvSpPr>
            <p:spPr bwMode="auto">
              <a:xfrm>
                <a:off x="4658110" y="3289359"/>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6" name="Rectangle 518"/>
              <p:cNvSpPr>
                <a:spLocks noChangeArrowheads="1"/>
              </p:cNvSpPr>
              <p:nvPr/>
            </p:nvSpPr>
            <p:spPr bwMode="auto">
              <a:xfrm>
                <a:off x="4712612" y="3289359"/>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7" name="Rectangle 519"/>
              <p:cNvSpPr>
                <a:spLocks noChangeArrowheads="1"/>
              </p:cNvSpPr>
              <p:nvPr/>
            </p:nvSpPr>
            <p:spPr bwMode="auto">
              <a:xfrm>
                <a:off x="4768070" y="3289359"/>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8" name="Rectangle 520"/>
              <p:cNvSpPr>
                <a:spLocks noChangeArrowheads="1"/>
              </p:cNvSpPr>
              <p:nvPr/>
            </p:nvSpPr>
            <p:spPr bwMode="auto">
              <a:xfrm>
                <a:off x="4822571" y="3289359"/>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9" name="Rectangle 521"/>
              <p:cNvSpPr>
                <a:spLocks noChangeArrowheads="1"/>
              </p:cNvSpPr>
              <p:nvPr/>
            </p:nvSpPr>
            <p:spPr bwMode="auto">
              <a:xfrm>
                <a:off x="4878029" y="3289359"/>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0" name="Rectangle 522"/>
              <p:cNvSpPr>
                <a:spLocks noChangeArrowheads="1"/>
              </p:cNvSpPr>
              <p:nvPr/>
            </p:nvSpPr>
            <p:spPr bwMode="auto">
              <a:xfrm>
                <a:off x="4933488" y="3289359"/>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1" name="Rectangle 523"/>
              <p:cNvSpPr>
                <a:spLocks noChangeArrowheads="1"/>
              </p:cNvSpPr>
              <p:nvPr/>
            </p:nvSpPr>
            <p:spPr bwMode="auto">
              <a:xfrm>
                <a:off x="4987989" y="3289359"/>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2" name="Rectangle 524"/>
              <p:cNvSpPr>
                <a:spLocks noChangeArrowheads="1"/>
              </p:cNvSpPr>
              <p:nvPr/>
            </p:nvSpPr>
            <p:spPr bwMode="auto">
              <a:xfrm>
                <a:off x="5043447" y="3289359"/>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3" name="Rectangle 525"/>
              <p:cNvSpPr>
                <a:spLocks noChangeArrowheads="1"/>
              </p:cNvSpPr>
              <p:nvPr/>
            </p:nvSpPr>
            <p:spPr bwMode="auto">
              <a:xfrm>
                <a:off x="5097949" y="3289359"/>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4" name="Rectangle 526"/>
              <p:cNvSpPr>
                <a:spLocks noChangeArrowheads="1"/>
              </p:cNvSpPr>
              <p:nvPr/>
            </p:nvSpPr>
            <p:spPr bwMode="auto">
              <a:xfrm>
                <a:off x="5153407" y="3289359"/>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5" name="Rectangle 527"/>
              <p:cNvSpPr>
                <a:spLocks noChangeArrowheads="1"/>
              </p:cNvSpPr>
              <p:nvPr/>
            </p:nvSpPr>
            <p:spPr bwMode="auto">
              <a:xfrm>
                <a:off x="5208865" y="3289359"/>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6" name="Rectangle 528"/>
              <p:cNvSpPr>
                <a:spLocks noChangeArrowheads="1"/>
              </p:cNvSpPr>
              <p:nvPr/>
            </p:nvSpPr>
            <p:spPr bwMode="auto">
              <a:xfrm>
                <a:off x="5263366" y="3289359"/>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7" name="Rectangle 529"/>
              <p:cNvSpPr>
                <a:spLocks noChangeArrowheads="1"/>
              </p:cNvSpPr>
              <p:nvPr/>
            </p:nvSpPr>
            <p:spPr bwMode="auto">
              <a:xfrm>
                <a:off x="5318825" y="3289359"/>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8" name="Rectangle 530"/>
              <p:cNvSpPr>
                <a:spLocks noChangeArrowheads="1"/>
              </p:cNvSpPr>
              <p:nvPr/>
            </p:nvSpPr>
            <p:spPr bwMode="auto">
              <a:xfrm>
                <a:off x="5373326" y="3289359"/>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9" name="Rectangle 531"/>
              <p:cNvSpPr>
                <a:spLocks noChangeArrowheads="1"/>
              </p:cNvSpPr>
              <p:nvPr/>
            </p:nvSpPr>
            <p:spPr bwMode="auto">
              <a:xfrm>
                <a:off x="5428784" y="3289359"/>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0" name="Rectangle 532"/>
              <p:cNvSpPr>
                <a:spLocks noChangeArrowheads="1"/>
              </p:cNvSpPr>
              <p:nvPr/>
            </p:nvSpPr>
            <p:spPr bwMode="auto">
              <a:xfrm>
                <a:off x="5484241" y="3289359"/>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1" name="Rectangle 533"/>
              <p:cNvSpPr>
                <a:spLocks noChangeArrowheads="1"/>
              </p:cNvSpPr>
              <p:nvPr/>
            </p:nvSpPr>
            <p:spPr bwMode="auto">
              <a:xfrm>
                <a:off x="5538744" y="3289359"/>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2" name="Rectangle 534"/>
              <p:cNvSpPr>
                <a:spLocks noChangeArrowheads="1"/>
              </p:cNvSpPr>
              <p:nvPr/>
            </p:nvSpPr>
            <p:spPr bwMode="auto">
              <a:xfrm>
                <a:off x="5594202" y="3289359"/>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3" name="Rectangle 535"/>
              <p:cNvSpPr>
                <a:spLocks noChangeArrowheads="1"/>
              </p:cNvSpPr>
              <p:nvPr/>
            </p:nvSpPr>
            <p:spPr bwMode="auto">
              <a:xfrm>
                <a:off x="5648703" y="3289359"/>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4" name="Rectangle 536"/>
              <p:cNvSpPr>
                <a:spLocks noChangeArrowheads="1"/>
              </p:cNvSpPr>
              <p:nvPr/>
            </p:nvSpPr>
            <p:spPr bwMode="auto">
              <a:xfrm>
                <a:off x="5704162" y="3289359"/>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5" name="Rectangle 537"/>
              <p:cNvSpPr>
                <a:spLocks noChangeArrowheads="1"/>
              </p:cNvSpPr>
              <p:nvPr/>
            </p:nvSpPr>
            <p:spPr bwMode="auto">
              <a:xfrm>
                <a:off x="5758663" y="3289359"/>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6" name="Rectangle 538"/>
              <p:cNvSpPr>
                <a:spLocks noChangeArrowheads="1"/>
              </p:cNvSpPr>
              <p:nvPr/>
            </p:nvSpPr>
            <p:spPr bwMode="auto">
              <a:xfrm>
                <a:off x="5814121" y="3289359"/>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7" name="Rectangle 539"/>
              <p:cNvSpPr>
                <a:spLocks noChangeArrowheads="1"/>
              </p:cNvSpPr>
              <p:nvPr/>
            </p:nvSpPr>
            <p:spPr bwMode="auto">
              <a:xfrm>
                <a:off x="5869578" y="3289359"/>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8" name="Rectangle 540"/>
              <p:cNvSpPr>
                <a:spLocks noChangeArrowheads="1"/>
              </p:cNvSpPr>
              <p:nvPr/>
            </p:nvSpPr>
            <p:spPr bwMode="auto">
              <a:xfrm>
                <a:off x="5924081" y="3289359"/>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9" name="Rectangle 541"/>
              <p:cNvSpPr>
                <a:spLocks noChangeArrowheads="1"/>
              </p:cNvSpPr>
              <p:nvPr/>
            </p:nvSpPr>
            <p:spPr bwMode="auto">
              <a:xfrm>
                <a:off x="5979539" y="3289359"/>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0" name="Rectangle 542"/>
              <p:cNvSpPr>
                <a:spLocks noChangeArrowheads="1"/>
              </p:cNvSpPr>
              <p:nvPr/>
            </p:nvSpPr>
            <p:spPr bwMode="auto">
              <a:xfrm>
                <a:off x="6034040" y="3289359"/>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1" name="Rectangle 543"/>
              <p:cNvSpPr>
                <a:spLocks noChangeArrowheads="1"/>
              </p:cNvSpPr>
              <p:nvPr/>
            </p:nvSpPr>
            <p:spPr bwMode="auto">
              <a:xfrm>
                <a:off x="6089499" y="3289359"/>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2" name="Rectangle 544"/>
              <p:cNvSpPr>
                <a:spLocks noChangeArrowheads="1"/>
              </p:cNvSpPr>
              <p:nvPr/>
            </p:nvSpPr>
            <p:spPr bwMode="auto">
              <a:xfrm>
                <a:off x="6144957" y="3289359"/>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3" name="Rectangle 545"/>
              <p:cNvSpPr>
                <a:spLocks noChangeArrowheads="1"/>
              </p:cNvSpPr>
              <p:nvPr/>
            </p:nvSpPr>
            <p:spPr bwMode="auto">
              <a:xfrm>
                <a:off x="6199458" y="3289359"/>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4" name="Rectangle 546"/>
              <p:cNvSpPr>
                <a:spLocks noChangeArrowheads="1"/>
              </p:cNvSpPr>
              <p:nvPr/>
            </p:nvSpPr>
            <p:spPr bwMode="auto">
              <a:xfrm>
                <a:off x="6254915" y="3289359"/>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5" name="Rectangle 547"/>
              <p:cNvSpPr>
                <a:spLocks noChangeArrowheads="1"/>
              </p:cNvSpPr>
              <p:nvPr/>
            </p:nvSpPr>
            <p:spPr bwMode="auto">
              <a:xfrm>
                <a:off x="6309418" y="3289359"/>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6" name="Rectangle 548"/>
              <p:cNvSpPr>
                <a:spLocks noChangeArrowheads="1"/>
              </p:cNvSpPr>
              <p:nvPr/>
            </p:nvSpPr>
            <p:spPr bwMode="auto">
              <a:xfrm>
                <a:off x="4602652" y="333910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7" name="Rectangle 549"/>
              <p:cNvSpPr>
                <a:spLocks noChangeArrowheads="1"/>
              </p:cNvSpPr>
              <p:nvPr/>
            </p:nvSpPr>
            <p:spPr bwMode="auto">
              <a:xfrm>
                <a:off x="4658110" y="333910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8" name="Rectangle 550"/>
              <p:cNvSpPr>
                <a:spLocks noChangeArrowheads="1"/>
              </p:cNvSpPr>
              <p:nvPr/>
            </p:nvSpPr>
            <p:spPr bwMode="auto">
              <a:xfrm>
                <a:off x="4712612" y="333910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9" name="Rectangle 551"/>
              <p:cNvSpPr>
                <a:spLocks noChangeArrowheads="1"/>
              </p:cNvSpPr>
              <p:nvPr/>
            </p:nvSpPr>
            <p:spPr bwMode="auto">
              <a:xfrm>
                <a:off x="4768070" y="333910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0" name="Rectangle 552"/>
              <p:cNvSpPr>
                <a:spLocks noChangeArrowheads="1"/>
              </p:cNvSpPr>
              <p:nvPr/>
            </p:nvSpPr>
            <p:spPr bwMode="auto">
              <a:xfrm>
                <a:off x="4822571" y="333910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1" name="Rectangle 553"/>
              <p:cNvSpPr>
                <a:spLocks noChangeArrowheads="1"/>
              </p:cNvSpPr>
              <p:nvPr/>
            </p:nvSpPr>
            <p:spPr bwMode="auto">
              <a:xfrm>
                <a:off x="4878029" y="333910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2" name="Rectangle 554"/>
              <p:cNvSpPr>
                <a:spLocks noChangeArrowheads="1"/>
              </p:cNvSpPr>
              <p:nvPr/>
            </p:nvSpPr>
            <p:spPr bwMode="auto">
              <a:xfrm>
                <a:off x="4933488" y="333910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3" name="Rectangle 555"/>
              <p:cNvSpPr>
                <a:spLocks noChangeArrowheads="1"/>
              </p:cNvSpPr>
              <p:nvPr/>
            </p:nvSpPr>
            <p:spPr bwMode="auto">
              <a:xfrm>
                <a:off x="4987989" y="333910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4" name="Rectangle 556"/>
              <p:cNvSpPr>
                <a:spLocks noChangeArrowheads="1"/>
              </p:cNvSpPr>
              <p:nvPr/>
            </p:nvSpPr>
            <p:spPr bwMode="auto">
              <a:xfrm>
                <a:off x="5043447" y="333910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5" name="Rectangle 557"/>
              <p:cNvSpPr>
                <a:spLocks noChangeArrowheads="1"/>
              </p:cNvSpPr>
              <p:nvPr/>
            </p:nvSpPr>
            <p:spPr bwMode="auto">
              <a:xfrm>
                <a:off x="5097949" y="333910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6" name="Rectangle 558"/>
              <p:cNvSpPr>
                <a:spLocks noChangeArrowheads="1"/>
              </p:cNvSpPr>
              <p:nvPr/>
            </p:nvSpPr>
            <p:spPr bwMode="auto">
              <a:xfrm>
                <a:off x="5153407" y="333910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7" name="Rectangle 559"/>
              <p:cNvSpPr>
                <a:spLocks noChangeArrowheads="1"/>
              </p:cNvSpPr>
              <p:nvPr/>
            </p:nvSpPr>
            <p:spPr bwMode="auto">
              <a:xfrm>
                <a:off x="5208865" y="333910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8" name="Rectangle 560"/>
              <p:cNvSpPr>
                <a:spLocks noChangeArrowheads="1"/>
              </p:cNvSpPr>
              <p:nvPr/>
            </p:nvSpPr>
            <p:spPr bwMode="auto">
              <a:xfrm>
                <a:off x="5263366" y="333910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9" name="Rectangle 561"/>
              <p:cNvSpPr>
                <a:spLocks noChangeArrowheads="1"/>
              </p:cNvSpPr>
              <p:nvPr/>
            </p:nvSpPr>
            <p:spPr bwMode="auto">
              <a:xfrm>
                <a:off x="5318825" y="333910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0" name="Rectangle 562"/>
              <p:cNvSpPr>
                <a:spLocks noChangeArrowheads="1"/>
              </p:cNvSpPr>
              <p:nvPr/>
            </p:nvSpPr>
            <p:spPr bwMode="auto">
              <a:xfrm>
                <a:off x="5373326" y="333910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1" name="Rectangle 563"/>
              <p:cNvSpPr>
                <a:spLocks noChangeArrowheads="1"/>
              </p:cNvSpPr>
              <p:nvPr/>
            </p:nvSpPr>
            <p:spPr bwMode="auto">
              <a:xfrm>
                <a:off x="5428784" y="333910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2" name="Rectangle 564"/>
              <p:cNvSpPr>
                <a:spLocks noChangeArrowheads="1"/>
              </p:cNvSpPr>
              <p:nvPr/>
            </p:nvSpPr>
            <p:spPr bwMode="auto">
              <a:xfrm>
                <a:off x="5484241" y="333910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3" name="Rectangle 565"/>
              <p:cNvSpPr>
                <a:spLocks noChangeArrowheads="1"/>
              </p:cNvSpPr>
              <p:nvPr/>
            </p:nvSpPr>
            <p:spPr bwMode="auto">
              <a:xfrm>
                <a:off x="5538744" y="333910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4" name="Rectangle 566"/>
              <p:cNvSpPr>
                <a:spLocks noChangeArrowheads="1"/>
              </p:cNvSpPr>
              <p:nvPr/>
            </p:nvSpPr>
            <p:spPr bwMode="auto">
              <a:xfrm>
                <a:off x="5594202" y="333910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5" name="Rectangle 567"/>
              <p:cNvSpPr>
                <a:spLocks noChangeArrowheads="1"/>
              </p:cNvSpPr>
              <p:nvPr/>
            </p:nvSpPr>
            <p:spPr bwMode="auto">
              <a:xfrm>
                <a:off x="5648703" y="333910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6" name="Rectangle 568"/>
              <p:cNvSpPr>
                <a:spLocks noChangeArrowheads="1"/>
              </p:cNvSpPr>
              <p:nvPr/>
            </p:nvSpPr>
            <p:spPr bwMode="auto">
              <a:xfrm>
                <a:off x="5704162" y="333910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7" name="Rectangle 569"/>
              <p:cNvSpPr>
                <a:spLocks noChangeArrowheads="1"/>
              </p:cNvSpPr>
              <p:nvPr/>
            </p:nvSpPr>
            <p:spPr bwMode="auto">
              <a:xfrm>
                <a:off x="5758663" y="333910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8" name="Rectangle 570"/>
              <p:cNvSpPr>
                <a:spLocks noChangeArrowheads="1"/>
              </p:cNvSpPr>
              <p:nvPr/>
            </p:nvSpPr>
            <p:spPr bwMode="auto">
              <a:xfrm>
                <a:off x="5814121" y="333910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9" name="Rectangle 571"/>
              <p:cNvSpPr>
                <a:spLocks noChangeArrowheads="1"/>
              </p:cNvSpPr>
              <p:nvPr/>
            </p:nvSpPr>
            <p:spPr bwMode="auto">
              <a:xfrm>
                <a:off x="5869578" y="333910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0" name="Rectangle 572"/>
              <p:cNvSpPr>
                <a:spLocks noChangeArrowheads="1"/>
              </p:cNvSpPr>
              <p:nvPr/>
            </p:nvSpPr>
            <p:spPr bwMode="auto">
              <a:xfrm>
                <a:off x="5924081" y="333910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1" name="Rectangle 573"/>
              <p:cNvSpPr>
                <a:spLocks noChangeArrowheads="1"/>
              </p:cNvSpPr>
              <p:nvPr/>
            </p:nvSpPr>
            <p:spPr bwMode="auto">
              <a:xfrm>
                <a:off x="5979539" y="333910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2" name="Rectangle 574"/>
              <p:cNvSpPr>
                <a:spLocks noChangeArrowheads="1"/>
              </p:cNvSpPr>
              <p:nvPr/>
            </p:nvSpPr>
            <p:spPr bwMode="auto">
              <a:xfrm>
                <a:off x="6034040" y="333910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3" name="Rectangle 575"/>
              <p:cNvSpPr>
                <a:spLocks noChangeArrowheads="1"/>
              </p:cNvSpPr>
              <p:nvPr/>
            </p:nvSpPr>
            <p:spPr bwMode="auto">
              <a:xfrm>
                <a:off x="6089499" y="333910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4" name="Rectangle 576"/>
              <p:cNvSpPr>
                <a:spLocks noChangeArrowheads="1"/>
              </p:cNvSpPr>
              <p:nvPr/>
            </p:nvSpPr>
            <p:spPr bwMode="auto">
              <a:xfrm>
                <a:off x="6144957" y="333910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5" name="Rectangle 577"/>
              <p:cNvSpPr>
                <a:spLocks noChangeArrowheads="1"/>
              </p:cNvSpPr>
              <p:nvPr/>
            </p:nvSpPr>
            <p:spPr bwMode="auto">
              <a:xfrm>
                <a:off x="6199458" y="333910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6" name="Rectangle 578"/>
              <p:cNvSpPr>
                <a:spLocks noChangeArrowheads="1"/>
              </p:cNvSpPr>
              <p:nvPr/>
            </p:nvSpPr>
            <p:spPr bwMode="auto">
              <a:xfrm>
                <a:off x="6254915" y="333910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7" name="Rectangle 579"/>
              <p:cNvSpPr>
                <a:spLocks noChangeArrowheads="1"/>
              </p:cNvSpPr>
              <p:nvPr/>
            </p:nvSpPr>
            <p:spPr bwMode="auto">
              <a:xfrm>
                <a:off x="6309418" y="333910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8" name="Rectangle 580"/>
              <p:cNvSpPr>
                <a:spLocks noChangeArrowheads="1"/>
              </p:cNvSpPr>
              <p:nvPr/>
            </p:nvSpPr>
            <p:spPr bwMode="auto">
              <a:xfrm>
                <a:off x="4602652" y="3389719"/>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9" name="Rectangle 581"/>
              <p:cNvSpPr>
                <a:spLocks noChangeArrowheads="1"/>
              </p:cNvSpPr>
              <p:nvPr/>
            </p:nvSpPr>
            <p:spPr bwMode="auto">
              <a:xfrm>
                <a:off x="4658110" y="3389719"/>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0" name="Rectangle 582"/>
              <p:cNvSpPr>
                <a:spLocks noChangeArrowheads="1"/>
              </p:cNvSpPr>
              <p:nvPr/>
            </p:nvSpPr>
            <p:spPr bwMode="auto">
              <a:xfrm>
                <a:off x="4712612" y="3389719"/>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1" name="Rectangle 583"/>
              <p:cNvSpPr>
                <a:spLocks noChangeArrowheads="1"/>
              </p:cNvSpPr>
              <p:nvPr/>
            </p:nvSpPr>
            <p:spPr bwMode="auto">
              <a:xfrm>
                <a:off x="4768070" y="3389719"/>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2" name="Rectangle 584"/>
              <p:cNvSpPr>
                <a:spLocks noChangeArrowheads="1"/>
              </p:cNvSpPr>
              <p:nvPr/>
            </p:nvSpPr>
            <p:spPr bwMode="auto">
              <a:xfrm>
                <a:off x="4822571" y="3389719"/>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3" name="Rectangle 585"/>
              <p:cNvSpPr>
                <a:spLocks noChangeArrowheads="1"/>
              </p:cNvSpPr>
              <p:nvPr/>
            </p:nvSpPr>
            <p:spPr bwMode="auto">
              <a:xfrm>
                <a:off x="4878029" y="3389719"/>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4" name="Rectangle 586"/>
              <p:cNvSpPr>
                <a:spLocks noChangeArrowheads="1"/>
              </p:cNvSpPr>
              <p:nvPr/>
            </p:nvSpPr>
            <p:spPr bwMode="auto">
              <a:xfrm>
                <a:off x="4933488" y="3389719"/>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5" name="Rectangle 587"/>
              <p:cNvSpPr>
                <a:spLocks noChangeArrowheads="1"/>
              </p:cNvSpPr>
              <p:nvPr/>
            </p:nvSpPr>
            <p:spPr bwMode="auto">
              <a:xfrm>
                <a:off x="4987989" y="3389719"/>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6" name="Rectangle 588"/>
              <p:cNvSpPr>
                <a:spLocks noChangeArrowheads="1"/>
              </p:cNvSpPr>
              <p:nvPr/>
            </p:nvSpPr>
            <p:spPr bwMode="auto">
              <a:xfrm>
                <a:off x="5043447" y="3389719"/>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7" name="Rectangle 589"/>
              <p:cNvSpPr>
                <a:spLocks noChangeArrowheads="1"/>
              </p:cNvSpPr>
              <p:nvPr/>
            </p:nvSpPr>
            <p:spPr bwMode="auto">
              <a:xfrm>
                <a:off x="5097949" y="3389719"/>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8" name="Rectangle 590"/>
              <p:cNvSpPr>
                <a:spLocks noChangeArrowheads="1"/>
              </p:cNvSpPr>
              <p:nvPr/>
            </p:nvSpPr>
            <p:spPr bwMode="auto">
              <a:xfrm>
                <a:off x="5153407" y="3389719"/>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9" name="Rectangle 591"/>
              <p:cNvSpPr>
                <a:spLocks noChangeArrowheads="1"/>
              </p:cNvSpPr>
              <p:nvPr/>
            </p:nvSpPr>
            <p:spPr bwMode="auto">
              <a:xfrm>
                <a:off x="5208865" y="3389719"/>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0" name="Rectangle 592"/>
              <p:cNvSpPr>
                <a:spLocks noChangeArrowheads="1"/>
              </p:cNvSpPr>
              <p:nvPr/>
            </p:nvSpPr>
            <p:spPr bwMode="auto">
              <a:xfrm>
                <a:off x="5263366" y="3389719"/>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1" name="Rectangle 593"/>
              <p:cNvSpPr>
                <a:spLocks noChangeArrowheads="1"/>
              </p:cNvSpPr>
              <p:nvPr/>
            </p:nvSpPr>
            <p:spPr bwMode="auto">
              <a:xfrm>
                <a:off x="5318825" y="3389719"/>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2" name="Rectangle 594"/>
              <p:cNvSpPr>
                <a:spLocks noChangeArrowheads="1"/>
              </p:cNvSpPr>
              <p:nvPr/>
            </p:nvSpPr>
            <p:spPr bwMode="auto">
              <a:xfrm>
                <a:off x="5373326" y="3389719"/>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3" name="Rectangle 595"/>
              <p:cNvSpPr>
                <a:spLocks noChangeArrowheads="1"/>
              </p:cNvSpPr>
              <p:nvPr/>
            </p:nvSpPr>
            <p:spPr bwMode="auto">
              <a:xfrm>
                <a:off x="5428784" y="3389719"/>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4" name="Rectangle 596"/>
              <p:cNvSpPr>
                <a:spLocks noChangeArrowheads="1"/>
              </p:cNvSpPr>
              <p:nvPr/>
            </p:nvSpPr>
            <p:spPr bwMode="auto">
              <a:xfrm>
                <a:off x="5484241" y="3389719"/>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5" name="Rectangle 597"/>
              <p:cNvSpPr>
                <a:spLocks noChangeArrowheads="1"/>
              </p:cNvSpPr>
              <p:nvPr/>
            </p:nvSpPr>
            <p:spPr bwMode="auto">
              <a:xfrm>
                <a:off x="5538744" y="3389719"/>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6" name="Rectangle 598"/>
              <p:cNvSpPr>
                <a:spLocks noChangeArrowheads="1"/>
              </p:cNvSpPr>
              <p:nvPr/>
            </p:nvSpPr>
            <p:spPr bwMode="auto">
              <a:xfrm>
                <a:off x="5594202" y="3389719"/>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7" name="Rectangle 599"/>
              <p:cNvSpPr>
                <a:spLocks noChangeArrowheads="1"/>
              </p:cNvSpPr>
              <p:nvPr/>
            </p:nvSpPr>
            <p:spPr bwMode="auto">
              <a:xfrm>
                <a:off x="5648703" y="3389719"/>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8" name="Rectangle 600"/>
              <p:cNvSpPr>
                <a:spLocks noChangeArrowheads="1"/>
              </p:cNvSpPr>
              <p:nvPr/>
            </p:nvSpPr>
            <p:spPr bwMode="auto">
              <a:xfrm>
                <a:off x="5704162" y="3389719"/>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9" name="Rectangle 601"/>
              <p:cNvSpPr>
                <a:spLocks noChangeArrowheads="1"/>
              </p:cNvSpPr>
              <p:nvPr/>
            </p:nvSpPr>
            <p:spPr bwMode="auto">
              <a:xfrm>
                <a:off x="5758663" y="3389719"/>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0" name="Rectangle 602"/>
              <p:cNvSpPr>
                <a:spLocks noChangeArrowheads="1"/>
              </p:cNvSpPr>
              <p:nvPr/>
            </p:nvSpPr>
            <p:spPr bwMode="auto">
              <a:xfrm>
                <a:off x="5814121" y="3389719"/>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1" name="Rectangle 603"/>
              <p:cNvSpPr>
                <a:spLocks noChangeArrowheads="1"/>
              </p:cNvSpPr>
              <p:nvPr/>
            </p:nvSpPr>
            <p:spPr bwMode="auto">
              <a:xfrm>
                <a:off x="5869578" y="3389719"/>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2" name="Rectangle 604"/>
              <p:cNvSpPr>
                <a:spLocks noChangeArrowheads="1"/>
              </p:cNvSpPr>
              <p:nvPr/>
            </p:nvSpPr>
            <p:spPr bwMode="auto">
              <a:xfrm>
                <a:off x="5924081" y="3389719"/>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3" name="Rectangle 605"/>
              <p:cNvSpPr>
                <a:spLocks noChangeArrowheads="1"/>
              </p:cNvSpPr>
              <p:nvPr/>
            </p:nvSpPr>
            <p:spPr bwMode="auto">
              <a:xfrm>
                <a:off x="5979539" y="3389719"/>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4" name="Rectangle 606"/>
              <p:cNvSpPr>
                <a:spLocks noChangeArrowheads="1"/>
              </p:cNvSpPr>
              <p:nvPr/>
            </p:nvSpPr>
            <p:spPr bwMode="auto">
              <a:xfrm>
                <a:off x="6034040" y="3389719"/>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5" name="Rectangle 607"/>
              <p:cNvSpPr>
                <a:spLocks noChangeArrowheads="1"/>
              </p:cNvSpPr>
              <p:nvPr/>
            </p:nvSpPr>
            <p:spPr bwMode="auto">
              <a:xfrm>
                <a:off x="6089499" y="3389719"/>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6" name="Rectangle 608"/>
              <p:cNvSpPr>
                <a:spLocks noChangeArrowheads="1"/>
              </p:cNvSpPr>
              <p:nvPr/>
            </p:nvSpPr>
            <p:spPr bwMode="auto">
              <a:xfrm>
                <a:off x="6144957" y="3389719"/>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7" name="Rectangle 609"/>
              <p:cNvSpPr>
                <a:spLocks noChangeArrowheads="1"/>
              </p:cNvSpPr>
              <p:nvPr/>
            </p:nvSpPr>
            <p:spPr bwMode="auto">
              <a:xfrm>
                <a:off x="6199458" y="3389719"/>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8" name="Rectangle 610"/>
              <p:cNvSpPr>
                <a:spLocks noChangeArrowheads="1"/>
              </p:cNvSpPr>
              <p:nvPr/>
            </p:nvSpPr>
            <p:spPr bwMode="auto">
              <a:xfrm>
                <a:off x="6254915" y="3389719"/>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9" name="Rectangle 611"/>
              <p:cNvSpPr>
                <a:spLocks noChangeArrowheads="1"/>
              </p:cNvSpPr>
              <p:nvPr/>
            </p:nvSpPr>
            <p:spPr bwMode="auto">
              <a:xfrm>
                <a:off x="6309418" y="3389719"/>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0" name="Rectangle 612"/>
              <p:cNvSpPr>
                <a:spLocks noChangeArrowheads="1"/>
              </p:cNvSpPr>
              <p:nvPr/>
            </p:nvSpPr>
            <p:spPr bwMode="auto">
              <a:xfrm>
                <a:off x="4602652" y="343946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1" name="Rectangle 613"/>
              <p:cNvSpPr>
                <a:spLocks noChangeArrowheads="1"/>
              </p:cNvSpPr>
              <p:nvPr/>
            </p:nvSpPr>
            <p:spPr bwMode="auto">
              <a:xfrm>
                <a:off x="4658110" y="343946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2" name="Rectangle 614"/>
              <p:cNvSpPr>
                <a:spLocks noChangeArrowheads="1"/>
              </p:cNvSpPr>
              <p:nvPr/>
            </p:nvSpPr>
            <p:spPr bwMode="auto">
              <a:xfrm>
                <a:off x="4712612" y="343946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3" name="Rectangle 615"/>
              <p:cNvSpPr>
                <a:spLocks noChangeArrowheads="1"/>
              </p:cNvSpPr>
              <p:nvPr/>
            </p:nvSpPr>
            <p:spPr bwMode="auto">
              <a:xfrm>
                <a:off x="4768070" y="343946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4" name="Rectangle 616"/>
              <p:cNvSpPr>
                <a:spLocks noChangeArrowheads="1"/>
              </p:cNvSpPr>
              <p:nvPr/>
            </p:nvSpPr>
            <p:spPr bwMode="auto">
              <a:xfrm>
                <a:off x="4822571" y="343946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5" name="Rectangle 617"/>
              <p:cNvSpPr>
                <a:spLocks noChangeArrowheads="1"/>
              </p:cNvSpPr>
              <p:nvPr/>
            </p:nvSpPr>
            <p:spPr bwMode="auto">
              <a:xfrm>
                <a:off x="4878029" y="343946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6" name="Rectangle 618"/>
              <p:cNvSpPr>
                <a:spLocks noChangeArrowheads="1"/>
              </p:cNvSpPr>
              <p:nvPr/>
            </p:nvSpPr>
            <p:spPr bwMode="auto">
              <a:xfrm>
                <a:off x="4933488" y="343946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7" name="Rectangle 619"/>
              <p:cNvSpPr>
                <a:spLocks noChangeArrowheads="1"/>
              </p:cNvSpPr>
              <p:nvPr/>
            </p:nvSpPr>
            <p:spPr bwMode="auto">
              <a:xfrm>
                <a:off x="4987989" y="343946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8" name="Rectangle 620"/>
              <p:cNvSpPr>
                <a:spLocks noChangeArrowheads="1"/>
              </p:cNvSpPr>
              <p:nvPr/>
            </p:nvSpPr>
            <p:spPr bwMode="auto">
              <a:xfrm>
                <a:off x="5043447" y="343946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9" name="Rectangle 621"/>
              <p:cNvSpPr>
                <a:spLocks noChangeArrowheads="1"/>
              </p:cNvSpPr>
              <p:nvPr/>
            </p:nvSpPr>
            <p:spPr bwMode="auto">
              <a:xfrm>
                <a:off x="5097949" y="343946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0" name="Rectangle 622"/>
              <p:cNvSpPr>
                <a:spLocks noChangeArrowheads="1"/>
              </p:cNvSpPr>
              <p:nvPr/>
            </p:nvSpPr>
            <p:spPr bwMode="auto">
              <a:xfrm>
                <a:off x="5153407" y="343946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1" name="Rectangle 623"/>
              <p:cNvSpPr>
                <a:spLocks noChangeArrowheads="1"/>
              </p:cNvSpPr>
              <p:nvPr/>
            </p:nvSpPr>
            <p:spPr bwMode="auto">
              <a:xfrm>
                <a:off x="5208865" y="343946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2" name="Rectangle 624"/>
              <p:cNvSpPr>
                <a:spLocks noChangeArrowheads="1"/>
              </p:cNvSpPr>
              <p:nvPr/>
            </p:nvSpPr>
            <p:spPr bwMode="auto">
              <a:xfrm>
                <a:off x="5263366" y="343946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3" name="Rectangle 625"/>
              <p:cNvSpPr>
                <a:spLocks noChangeArrowheads="1"/>
              </p:cNvSpPr>
              <p:nvPr/>
            </p:nvSpPr>
            <p:spPr bwMode="auto">
              <a:xfrm>
                <a:off x="5318825" y="343946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4" name="Rectangle 626"/>
              <p:cNvSpPr>
                <a:spLocks noChangeArrowheads="1"/>
              </p:cNvSpPr>
              <p:nvPr/>
            </p:nvSpPr>
            <p:spPr bwMode="auto">
              <a:xfrm>
                <a:off x="5373326" y="343946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5" name="Rectangle 627"/>
              <p:cNvSpPr>
                <a:spLocks noChangeArrowheads="1"/>
              </p:cNvSpPr>
              <p:nvPr/>
            </p:nvSpPr>
            <p:spPr bwMode="auto">
              <a:xfrm>
                <a:off x="5428784" y="343946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6" name="Rectangle 628"/>
              <p:cNvSpPr>
                <a:spLocks noChangeArrowheads="1"/>
              </p:cNvSpPr>
              <p:nvPr/>
            </p:nvSpPr>
            <p:spPr bwMode="auto">
              <a:xfrm>
                <a:off x="5484241" y="343946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7" name="Rectangle 629"/>
              <p:cNvSpPr>
                <a:spLocks noChangeArrowheads="1"/>
              </p:cNvSpPr>
              <p:nvPr/>
            </p:nvSpPr>
            <p:spPr bwMode="auto">
              <a:xfrm>
                <a:off x="5538744" y="343946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8" name="Rectangle 630"/>
              <p:cNvSpPr>
                <a:spLocks noChangeArrowheads="1"/>
              </p:cNvSpPr>
              <p:nvPr/>
            </p:nvSpPr>
            <p:spPr bwMode="auto">
              <a:xfrm>
                <a:off x="5594202" y="343946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9" name="Rectangle 631"/>
              <p:cNvSpPr>
                <a:spLocks noChangeArrowheads="1"/>
              </p:cNvSpPr>
              <p:nvPr/>
            </p:nvSpPr>
            <p:spPr bwMode="auto">
              <a:xfrm>
                <a:off x="5648703" y="343946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0" name="Rectangle 632"/>
              <p:cNvSpPr>
                <a:spLocks noChangeArrowheads="1"/>
              </p:cNvSpPr>
              <p:nvPr/>
            </p:nvSpPr>
            <p:spPr bwMode="auto">
              <a:xfrm>
                <a:off x="5704162" y="343946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1" name="Rectangle 633"/>
              <p:cNvSpPr>
                <a:spLocks noChangeArrowheads="1"/>
              </p:cNvSpPr>
              <p:nvPr/>
            </p:nvSpPr>
            <p:spPr bwMode="auto">
              <a:xfrm>
                <a:off x="5758663" y="343946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2" name="Rectangle 634"/>
              <p:cNvSpPr>
                <a:spLocks noChangeArrowheads="1"/>
              </p:cNvSpPr>
              <p:nvPr/>
            </p:nvSpPr>
            <p:spPr bwMode="auto">
              <a:xfrm>
                <a:off x="5814121" y="343946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3" name="Rectangle 635"/>
              <p:cNvSpPr>
                <a:spLocks noChangeArrowheads="1"/>
              </p:cNvSpPr>
              <p:nvPr/>
            </p:nvSpPr>
            <p:spPr bwMode="auto">
              <a:xfrm>
                <a:off x="5869578" y="343946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4" name="Rectangle 636"/>
              <p:cNvSpPr>
                <a:spLocks noChangeArrowheads="1"/>
              </p:cNvSpPr>
              <p:nvPr/>
            </p:nvSpPr>
            <p:spPr bwMode="auto">
              <a:xfrm>
                <a:off x="5924081" y="343946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5" name="Rectangle 637"/>
              <p:cNvSpPr>
                <a:spLocks noChangeArrowheads="1"/>
              </p:cNvSpPr>
              <p:nvPr/>
            </p:nvSpPr>
            <p:spPr bwMode="auto">
              <a:xfrm>
                <a:off x="5979539" y="343946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6" name="Rectangle 638"/>
              <p:cNvSpPr>
                <a:spLocks noChangeArrowheads="1"/>
              </p:cNvSpPr>
              <p:nvPr/>
            </p:nvSpPr>
            <p:spPr bwMode="auto">
              <a:xfrm>
                <a:off x="6034040" y="343946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7" name="Rectangle 639"/>
              <p:cNvSpPr>
                <a:spLocks noChangeArrowheads="1"/>
              </p:cNvSpPr>
              <p:nvPr/>
            </p:nvSpPr>
            <p:spPr bwMode="auto">
              <a:xfrm>
                <a:off x="6089499" y="343946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8" name="Rectangle 640"/>
              <p:cNvSpPr>
                <a:spLocks noChangeArrowheads="1"/>
              </p:cNvSpPr>
              <p:nvPr/>
            </p:nvSpPr>
            <p:spPr bwMode="auto">
              <a:xfrm>
                <a:off x="6144957" y="343946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9" name="Rectangle 641"/>
              <p:cNvSpPr>
                <a:spLocks noChangeArrowheads="1"/>
              </p:cNvSpPr>
              <p:nvPr/>
            </p:nvSpPr>
            <p:spPr bwMode="auto">
              <a:xfrm>
                <a:off x="6199458" y="343946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0" name="Rectangle 642"/>
              <p:cNvSpPr>
                <a:spLocks noChangeArrowheads="1"/>
              </p:cNvSpPr>
              <p:nvPr/>
            </p:nvSpPr>
            <p:spPr bwMode="auto">
              <a:xfrm>
                <a:off x="6254915" y="343946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1" name="Rectangle 643"/>
              <p:cNvSpPr>
                <a:spLocks noChangeArrowheads="1"/>
              </p:cNvSpPr>
              <p:nvPr/>
            </p:nvSpPr>
            <p:spPr bwMode="auto">
              <a:xfrm>
                <a:off x="6309418" y="343946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2" name="Rectangle 644"/>
              <p:cNvSpPr>
                <a:spLocks noChangeArrowheads="1"/>
              </p:cNvSpPr>
              <p:nvPr/>
            </p:nvSpPr>
            <p:spPr bwMode="auto">
              <a:xfrm>
                <a:off x="4602652" y="349007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3" name="Rectangle 645"/>
              <p:cNvSpPr>
                <a:spLocks noChangeArrowheads="1"/>
              </p:cNvSpPr>
              <p:nvPr/>
            </p:nvSpPr>
            <p:spPr bwMode="auto">
              <a:xfrm>
                <a:off x="4658110" y="349007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4" name="Rectangle 646"/>
              <p:cNvSpPr>
                <a:spLocks noChangeArrowheads="1"/>
              </p:cNvSpPr>
              <p:nvPr/>
            </p:nvSpPr>
            <p:spPr bwMode="auto">
              <a:xfrm>
                <a:off x="4712612" y="349007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5" name="Rectangle 647"/>
              <p:cNvSpPr>
                <a:spLocks noChangeArrowheads="1"/>
              </p:cNvSpPr>
              <p:nvPr/>
            </p:nvSpPr>
            <p:spPr bwMode="auto">
              <a:xfrm>
                <a:off x="4768070" y="349007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6" name="Rectangle 648"/>
              <p:cNvSpPr>
                <a:spLocks noChangeArrowheads="1"/>
              </p:cNvSpPr>
              <p:nvPr/>
            </p:nvSpPr>
            <p:spPr bwMode="auto">
              <a:xfrm>
                <a:off x="4822571" y="349007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7" name="Rectangle 649"/>
              <p:cNvSpPr>
                <a:spLocks noChangeArrowheads="1"/>
              </p:cNvSpPr>
              <p:nvPr/>
            </p:nvSpPr>
            <p:spPr bwMode="auto">
              <a:xfrm>
                <a:off x="4878029" y="349007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8" name="Rectangle 650"/>
              <p:cNvSpPr>
                <a:spLocks noChangeArrowheads="1"/>
              </p:cNvSpPr>
              <p:nvPr/>
            </p:nvSpPr>
            <p:spPr bwMode="auto">
              <a:xfrm>
                <a:off x="4933488" y="349007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9" name="Rectangle 651"/>
              <p:cNvSpPr>
                <a:spLocks noChangeArrowheads="1"/>
              </p:cNvSpPr>
              <p:nvPr/>
            </p:nvSpPr>
            <p:spPr bwMode="auto">
              <a:xfrm>
                <a:off x="4987989" y="349007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0" name="Rectangle 652"/>
              <p:cNvSpPr>
                <a:spLocks noChangeArrowheads="1"/>
              </p:cNvSpPr>
              <p:nvPr/>
            </p:nvSpPr>
            <p:spPr bwMode="auto">
              <a:xfrm>
                <a:off x="5043447" y="349007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1" name="Rectangle 653"/>
              <p:cNvSpPr>
                <a:spLocks noChangeArrowheads="1"/>
              </p:cNvSpPr>
              <p:nvPr/>
            </p:nvSpPr>
            <p:spPr bwMode="auto">
              <a:xfrm>
                <a:off x="5097949" y="349007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2" name="Rectangle 654"/>
              <p:cNvSpPr>
                <a:spLocks noChangeArrowheads="1"/>
              </p:cNvSpPr>
              <p:nvPr/>
            </p:nvSpPr>
            <p:spPr bwMode="auto">
              <a:xfrm>
                <a:off x="5153407" y="349007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3" name="Rectangle 655"/>
              <p:cNvSpPr>
                <a:spLocks noChangeArrowheads="1"/>
              </p:cNvSpPr>
              <p:nvPr/>
            </p:nvSpPr>
            <p:spPr bwMode="auto">
              <a:xfrm>
                <a:off x="5208865" y="349007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4" name="Rectangle 656"/>
              <p:cNvSpPr>
                <a:spLocks noChangeArrowheads="1"/>
              </p:cNvSpPr>
              <p:nvPr/>
            </p:nvSpPr>
            <p:spPr bwMode="auto">
              <a:xfrm>
                <a:off x="5263366" y="349007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5" name="Rectangle 657"/>
              <p:cNvSpPr>
                <a:spLocks noChangeArrowheads="1"/>
              </p:cNvSpPr>
              <p:nvPr/>
            </p:nvSpPr>
            <p:spPr bwMode="auto">
              <a:xfrm>
                <a:off x="5318825" y="349007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6" name="Rectangle 658"/>
              <p:cNvSpPr>
                <a:spLocks noChangeArrowheads="1"/>
              </p:cNvSpPr>
              <p:nvPr/>
            </p:nvSpPr>
            <p:spPr bwMode="auto">
              <a:xfrm>
                <a:off x="5373326" y="349007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7" name="Rectangle 659"/>
              <p:cNvSpPr>
                <a:spLocks noChangeArrowheads="1"/>
              </p:cNvSpPr>
              <p:nvPr/>
            </p:nvSpPr>
            <p:spPr bwMode="auto">
              <a:xfrm>
                <a:off x="5428784" y="349007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8" name="Rectangle 660"/>
              <p:cNvSpPr>
                <a:spLocks noChangeArrowheads="1"/>
              </p:cNvSpPr>
              <p:nvPr/>
            </p:nvSpPr>
            <p:spPr bwMode="auto">
              <a:xfrm>
                <a:off x="5484241" y="349007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9" name="Rectangle 661"/>
              <p:cNvSpPr>
                <a:spLocks noChangeArrowheads="1"/>
              </p:cNvSpPr>
              <p:nvPr/>
            </p:nvSpPr>
            <p:spPr bwMode="auto">
              <a:xfrm>
                <a:off x="5538744" y="349007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0" name="Rectangle 662"/>
              <p:cNvSpPr>
                <a:spLocks noChangeArrowheads="1"/>
              </p:cNvSpPr>
              <p:nvPr/>
            </p:nvSpPr>
            <p:spPr bwMode="auto">
              <a:xfrm>
                <a:off x="5594202" y="349007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1" name="Rectangle 663"/>
              <p:cNvSpPr>
                <a:spLocks noChangeArrowheads="1"/>
              </p:cNvSpPr>
              <p:nvPr/>
            </p:nvSpPr>
            <p:spPr bwMode="auto">
              <a:xfrm>
                <a:off x="5648703" y="349007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2" name="Rectangle 664"/>
              <p:cNvSpPr>
                <a:spLocks noChangeArrowheads="1"/>
              </p:cNvSpPr>
              <p:nvPr/>
            </p:nvSpPr>
            <p:spPr bwMode="auto">
              <a:xfrm>
                <a:off x="5704162" y="349007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3" name="Rectangle 665"/>
              <p:cNvSpPr>
                <a:spLocks noChangeArrowheads="1"/>
              </p:cNvSpPr>
              <p:nvPr/>
            </p:nvSpPr>
            <p:spPr bwMode="auto">
              <a:xfrm>
                <a:off x="5758663" y="349007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4" name="Rectangle 666"/>
              <p:cNvSpPr>
                <a:spLocks noChangeArrowheads="1"/>
              </p:cNvSpPr>
              <p:nvPr/>
            </p:nvSpPr>
            <p:spPr bwMode="auto">
              <a:xfrm>
                <a:off x="5814121" y="349007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5" name="Rectangle 667"/>
              <p:cNvSpPr>
                <a:spLocks noChangeArrowheads="1"/>
              </p:cNvSpPr>
              <p:nvPr/>
            </p:nvSpPr>
            <p:spPr bwMode="auto">
              <a:xfrm>
                <a:off x="5869578" y="349007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6" name="Rectangle 668"/>
              <p:cNvSpPr>
                <a:spLocks noChangeArrowheads="1"/>
              </p:cNvSpPr>
              <p:nvPr/>
            </p:nvSpPr>
            <p:spPr bwMode="auto">
              <a:xfrm>
                <a:off x="5924081" y="349007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7" name="Rectangle 669"/>
              <p:cNvSpPr>
                <a:spLocks noChangeArrowheads="1"/>
              </p:cNvSpPr>
              <p:nvPr/>
            </p:nvSpPr>
            <p:spPr bwMode="auto">
              <a:xfrm>
                <a:off x="5979539" y="349007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8" name="Rectangle 670"/>
              <p:cNvSpPr>
                <a:spLocks noChangeArrowheads="1"/>
              </p:cNvSpPr>
              <p:nvPr/>
            </p:nvSpPr>
            <p:spPr bwMode="auto">
              <a:xfrm>
                <a:off x="6034040" y="349007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9" name="Rectangle 671"/>
              <p:cNvSpPr>
                <a:spLocks noChangeArrowheads="1"/>
              </p:cNvSpPr>
              <p:nvPr/>
            </p:nvSpPr>
            <p:spPr bwMode="auto">
              <a:xfrm>
                <a:off x="6089499" y="349007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0" name="Rectangle 672"/>
              <p:cNvSpPr>
                <a:spLocks noChangeArrowheads="1"/>
              </p:cNvSpPr>
              <p:nvPr/>
            </p:nvSpPr>
            <p:spPr bwMode="auto">
              <a:xfrm>
                <a:off x="6144957" y="349007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1" name="Rectangle 673"/>
              <p:cNvSpPr>
                <a:spLocks noChangeArrowheads="1"/>
              </p:cNvSpPr>
              <p:nvPr/>
            </p:nvSpPr>
            <p:spPr bwMode="auto">
              <a:xfrm>
                <a:off x="6199458" y="349007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2" name="Rectangle 674"/>
              <p:cNvSpPr>
                <a:spLocks noChangeArrowheads="1"/>
              </p:cNvSpPr>
              <p:nvPr/>
            </p:nvSpPr>
            <p:spPr bwMode="auto">
              <a:xfrm>
                <a:off x="6254915" y="349007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3" name="Rectangle 675"/>
              <p:cNvSpPr>
                <a:spLocks noChangeArrowheads="1"/>
              </p:cNvSpPr>
              <p:nvPr/>
            </p:nvSpPr>
            <p:spPr bwMode="auto">
              <a:xfrm>
                <a:off x="6309418" y="349007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4" name="Rectangle 676"/>
              <p:cNvSpPr>
                <a:spLocks noChangeArrowheads="1"/>
              </p:cNvSpPr>
              <p:nvPr/>
            </p:nvSpPr>
            <p:spPr bwMode="auto">
              <a:xfrm>
                <a:off x="4602652" y="353982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5" name="Rectangle 677"/>
              <p:cNvSpPr>
                <a:spLocks noChangeArrowheads="1"/>
              </p:cNvSpPr>
              <p:nvPr/>
            </p:nvSpPr>
            <p:spPr bwMode="auto">
              <a:xfrm>
                <a:off x="4658110" y="353982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6" name="Rectangle 678"/>
              <p:cNvSpPr>
                <a:spLocks noChangeArrowheads="1"/>
              </p:cNvSpPr>
              <p:nvPr/>
            </p:nvSpPr>
            <p:spPr bwMode="auto">
              <a:xfrm>
                <a:off x="4712612" y="353982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7" name="Rectangle 679"/>
              <p:cNvSpPr>
                <a:spLocks noChangeArrowheads="1"/>
              </p:cNvSpPr>
              <p:nvPr/>
            </p:nvSpPr>
            <p:spPr bwMode="auto">
              <a:xfrm>
                <a:off x="4768070" y="353982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8" name="Rectangle 680"/>
              <p:cNvSpPr>
                <a:spLocks noChangeArrowheads="1"/>
              </p:cNvSpPr>
              <p:nvPr/>
            </p:nvSpPr>
            <p:spPr bwMode="auto">
              <a:xfrm>
                <a:off x="4822571" y="353982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9" name="Rectangle 681"/>
              <p:cNvSpPr>
                <a:spLocks noChangeArrowheads="1"/>
              </p:cNvSpPr>
              <p:nvPr/>
            </p:nvSpPr>
            <p:spPr bwMode="auto">
              <a:xfrm>
                <a:off x="4878029" y="353982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0" name="Rectangle 682"/>
              <p:cNvSpPr>
                <a:spLocks noChangeArrowheads="1"/>
              </p:cNvSpPr>
              <p:nvPr/>
            </p:nvSpPr>
            <p:spPr bwMode="auto">
              <a:xfrm>
                <a:off x="4933488" y="353982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1" name="Rectangle 683"/>
              <p:cNvSpPr>
                <a:spLocks noChangeArrowheads="1"/>
              </p:cNvSpPr>
              <p:nvPr/>
            </p:nvSpPr>
            <p:spPr bwMode="auto">
              <a:xfrm>
                <a:off x="4987989" y="353982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2" name="Rectangle 684"/>
              <p:cNvSpPr>
                <a:spLocks noChangeArrowheads="1"/>
              </p:cNvSpPr>
              <p:nvPr/>
            </p:nvSpPr>
            <p:spPr bwMode="auto">
              <a:xfrm>
                <a:off x="5043447" y="353982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3" name="Rectangle 685"/>
              <p:cNvSpPr>
                <a:spLocks noChangeArrowheads="1"/>
              </p:cNvSpPr>
              <p:nvPr/>
            </p:nvSpPr>
            <p:spPr bwMode="auto">
              <a:xfrm>
                <a:off x="5097949" y="353982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4" name="Rectangle 686"/>
              <p:cNvSpPr>
                <a:spLocks noChangeArrowheads="1"/>
              </p:cNvSpPr>
              <p:nvPr/>
            </p:nvSpPr>
            <p:spPr bwMode="auto">
              <a:xfrm>
                <a:off x="5153407" y="353982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5" name="Rectangle 687"/>
              <p:cNvSpPr>
                <a:spLocks noChangeArrowheads="1"/>
              </p:cNvSpPr>
              <p:nvPr/>
            </p:nvSpPr>
            <p:spPr bwMode="auto">
              <a:xfrm>
                <a:off x="5208865" y="353982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6" name="Rectangle 688"/>
              <p:cNvSpPr>
                <a:spLocks noChangeArrowheads="1"/>
              </p:cNvSpPr>
              <p:nvPr/>
            </p:nvSpPr>
            <p:spPr bwMode="auto">
              <a:xfrm>
                <a:off x="5263366" y="353982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7" name="Rectangle 689"/>
              <p:cNvSpPr>
                <a:spLocks noChangeArrowheads="1"/>
              </p:cNvSpPr>
              <p:nvPr/>
            </p:nvSpPr>
            <p:spPr bwMode="auto">
              <a:xfrm>
                <a:off x="5318825" y="353982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8" name="Rectangle 690"/>
              <p:cNvSpPr>
                <a:spLocks noChangeArrowheads="1"/>
              </p:cNvSpPr>
              <p:nvPr/>
            </p:nvSpPr>
            <p:spPr bwMode="auto">
              <a:xfrm>
                <a:off x="5373326" y="353982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9" name="Rectangle 691"/>
              <p:cNvSpPr>
                <a:spLocks noChangeArrowheads="1"/>
              </p:cNvSpPr>
              <p:nvPr/>
            </p:nvSpPr>
            <p:spPr bwMode="auto">
              <a:xfrm>
                <a:off x="5428784" y="353982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0" name="Rectangle 692"/>
              <p:cNvSpPr>
                <a:spLocks noChangeArrowheads="1"/>
              </p:cNvSpPr>
              <p:nvPr/>
            </p:nvSpPr>
            <p:spPr bwMode="auto">
              <a:xfrm>
                <a:off x="5484241" y="353982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1" name="Rectangle 693"/>
              <p:cNvSpPr>
                <a:spLocks noChangeArrowheads="1"/>
              </p:cNvSpPr>
              <p:nvPr/>
            </p:nvSpPr>
            <p:spPr bwMode="auto">
              <a:xfrm>
                <a:off x="5538744" y="353982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2" name="Rectangle 694"/>
              <p:cNvSpPr>
                <a:spLocks noChangeArrowheads="1"/>
              </p:cNvSpPr>
              <p:nvPr/>
            </p:nvSpPr>
            <p:spPr bwMode="auto">
              <a:xfrm>
                <a:off x="5594202" y="353982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3" name="Rectangle 695"/>
              <p:cNvSpPr>
                <a:spLocks noChangeArrowheads="1"/>
              </p:cNvSpPr>
              <p:nvPr/>
            </p:nvSpPr>
            <p:spPr bwMode="auto">
              <a:xfrm>
                <a:off x="5648703" y="353982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4" name="Rectangle 696"/>
              <p:cNvSpPr>
                <a:spLocks noChangeArrowheads="1"/>
              </p:cNvSpPr>
              <p:nvPr/>
            </p:nvSpPr>
            <p:spPr bwMode="auto">
              <a:xfrm>
                <a:off x="5704162" y="353982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5" name="Rectangle 697"/>
              <p:cNvSpPr>
                <a:spLocks noChangeArrowheads="1"/>
              </p:cNvSpPr>
              <p:nvPr/>
            </p:nvSpPr>
            <p:spPr bwMode="auto">
              <a:xfrm>
                <a:off x="5758663" y="353982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6" name="Rectangle 698"/>
              <p:cNvSpPr>
                <a:spLocks noChangeArrowheads="1"/>
              </p:cNvSpPr>
              <p:nvPr/>
            </p:nvSpPr>
            <p:spPr bwMode="auto">
              <a:xfrm>
                <a:off x="5814121" y="353982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7" name="Rectangle 699"/>
              <p:cNvSpPr>
                <a:spLocks noChangeArrowheads="1"/>
              </p:cNvSpPr>
              <p:nvPr/>
            </p:nvSpPr>
            <p:spPr bwMode="auto">
              <a:xfrm>
                <a:off x="5869578" y="353982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8" name="Rectangle 700"/>
              <p:cNvSpPr>
                <a:spLocks noChangeArrowheads="1"/>
              </p:cNvSpPr>
              <p:nvPr/>
            </p:nvSpPr>
            <p:spPr bwMode="auto">
              <a:xfrm>
                <a:off x="5924081" y="353982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9" name="Rectangle 701"/>
              <p:cNvSpPr>
                <a:spLocks noChangeArrowheads="1"/>
              </p:cNvSpPr>
              <p:nvPr/>
            </p:nvSpPr>
            <p:spPr bwMode="auto">
              <a:xfrm>
                <a:off x="5979539" y="353982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0" name="Rectangle 702"/>
              <p:cNvSpPr>
                <a:spLocks noChangeArrowheads="1"/>
              </p:cNvSpPr>
              <p:nvPr/>
            </p:nvSpPr>
            <p:spPr bwMode="auto">
              <a:xfrm>
                <a:off x="6034040" y="353982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1" name="Rectangle 703"/>
              <p:cNvSpPr>
                <a:spLocks noChangeArrowheads="1"/>
              </p:cNvSpPr>
              <p:nvPr/>
            </p:nvSpPr>
            <p:spPr bwMode="auto">
              <a:xfrm>
                <a:off x="6089499" y="353982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2" name="Rectangle 704"/>
              <p:cNvSpPr>
                <a:spLocks noChangeArrowheads="1"/>
              </p:cNvSpPr>
              <p:nvPr/>
            </p:nvSpPr>
            <p:spPr bwMode="auto">
              <a:xfrm>
                <a:off x="6144957" y="353982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3" name="Rectangle 705"/>
              <p:cNvSpPr>
                <a:spLocks noChangeArrowheads="1"/>
              </p:cNvSpPr>
              <p:nvPr/>
            </p:nvSpPr>
            <p:spPr bwMode="auto">
              <a:xfrm>
                <a:off x="6199458" y="353982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4" name="Rectangle 706"/>
              <p:cNvSpPr>
                <a:spLocks noChangeArrowheads="1"/>
              </p:cNvSpPr>
              <p:nvPr/>
            </p:nvSpPr>
            <p:spPr bwMode="auto">
              <a:xfrm>
                <a:off x="6254915" y="353982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5" name="Rectangle 707"/>
              <p:cNvSpPr>
                <a:spLocks noChangeArrowheads="1"/>
              </p:cNvSpPr>
              <p:nvPr/>
            </p:nvSpPr>
            <p:spPr bwMode="auto">
              <a:xfrm>
                <a:off x="6309418" y="353982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6" name="Rectangle 708"/>
              <p:cNvSpPr>
                <a:spLocks noChangeArrowheads="1"/>
              </p:cNvSpPr>
              <p:nvPr/>
            </p:nvSpPr>
            <p:spPr bwMode="auto">
              <a:xfrm>
                <a:off x="4602652" y="359043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7" name="Rectangle 709"/>
              <p:cNvSpPr>
                <a:spLocks noChangeArrowheads="1"/>
              </p:cNvSpPr>
              <p:nvPr/>
            </p:nvSpPr>
            <p:spPr bwMode="auto">
              <a:xfrm>
                <a:off x="4658110" y="359043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8" name="Rectangle 710"/>
              <p:cNvSpPr>
                <a:spLocks noChangeArrowheads="1"/>
              </p:cNvSpPr>
              <p:nvPr/>
            </p:nvSpPr>
            <p:spPr bwMode="auto">
              <a:xfrm>
                <a:off x="4712612" y="359043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9" name="Rectangle 711"/>
              <p:cNvSpPr>
                <a:spLocks noChangeArrowheads="1"/>
              </p:cNvSpPr>
              <p:nvPr/>
            </p:nvSpPr>
            <p:spPr bwMode="auto">
              <a:xfrm>
                <a:off x="4768070" y="359043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0" name="Rectangle 712"/>
              <p:cNvSpPr>
                <a:spLocks noChangeArrowheads="1"/>
              </p:cNvSpPr>
              <p:nvPr/>
            </p:nvSpPr>
            <p:spPr bwMode="auto">
              <a:xfrm>
                <a:off x="4822571" y="359043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1" name="Rectangle 713"/>
              <p:cNvSpPr>
                <a:spLocks noChangeArrowheads="1"/>
              </p:cNvSpPr>
              <p:nvPr/>
            </p:nvSpPr>
            <p:spPr bwMode="auto">
              <a:xfrm>
                <a:off x="4878029" y="359043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2" name="Rectangle 714"/>
              <p:cNvSpPr>
                <a:spLocks noChangeArrowheads="1"/>
              </p:cNvSpPr>
              <p:nvPr/>
            </p:nvSpPr>
            <p:spPr bwMode="auto">
              <a:xfrm>
                <a:off x="4933488" y="359043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3" name="Rectangle 715"/>
              <p:cNvSpPr>
                <a:spLocks noChangeArrowheads="1"/>
              </p:cNvSpPr>
              <p:nvPr/>
            </p:nvSpPr>
            <p:spPr bwMode="auto">
              <a:xfrm>
                <a:off x="4987989" y="359043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4" name="Rectangle 716"/>
              <p:cNvSpPr>
                <a:spLocks noChangeArrowheads="1"/>
              </p:cNvSpPr>
              <p:nvPr/>
            </p:nvSpPr>
            <p:spPr bwMode="auto">
              <a:xfrm>
                <a:off x="5043447" y="359043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5" name="Rectangle 717"/>
              <p:cNvSpPr>
                <a:spLocks noChangeArrowheads="1"/>
              </p:cNvSpPr>
              <p:nvPr/>
            </p:nvSpPr>
            <p:spPr bwMode="auto">
              <a:xfrm>
                <a:off x="5097949" y="359043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6" name="Rectangle 718"/>
              <p:cNvSpPr>
                <a:spLocks noChangeArrowheads="1"/>
              </p:cNvSpPr>
              <p:nvPr/>
            </p:nvSpPr>
            <p:spPr bwMode="auto">
              <a:xfrm>
                <a:off x="5153407" y="359043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7" name="Rectangle 719"/>
              <p:cNvSpPr>
                <a:spLocks noChangeArrowheads="1"/>
              </p:cNvSpPr>
              <p:nvPr/>
            </p:nvSpPr>
            <p:spPr bwMode="auto">
              <a:xfrm>
                <a:off x="5208865" y="359043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8" name="Rectangle 720"/>
              <p:cNvSpPr>
                <a:spLocks noChangeArrowheads="1"/>
              </p:cNvSpPr>
              <p:nvPr/>
            </p:nvSpPr>
            <p:spPr bwMode="auto">
              <a:xfrm>
                <a:off x="5263366" y="359043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9" name="Rectangle 721"/>
              <p:cNvSpPr>
                <a:spLocks noChangeArrowheads="1"/>
              </p:cNvSpPr>
              <p:nvPr/>
            </p:nvSpPr>
            <p:spPr bwMode="auto">
              <a:xfrm>
                <a:off x="5318825" y="359043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0" name="Rectangle 722"/>
              <p:cNvSpPr>
                <a:spLocks noChangeArrowheads="1"/>
              </p:cNvSpPr>
              <p:nvPr/>
            </p:nvSpPr>
            <p:spPr bwMode="auto">
              <a:xfrm>
                <a:off x="5373326" y="359043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1" name="Rectangle 723"/>
              <p:cNvSpPr>
                <a:spLocks noChangeArrowheads="1"/>
              </p:cNvSpPr>
              <p:nvPr/>
            </p:nvSpPr>
            <p:spPr bwMode="auto">
              <a:xfrm>
                <a:off x="5428784" y="359043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2" name="Rectangle 724"/>
              <p:cNvSpPr>
                <a:spLocks noChangeArrowheads="1"/>
              </p:cNvSpPr>
              <p:nvPr/>
            </p:nvSpPr>
            <p:spPr bwMode="auto">
              <a:xfrm>
                <a:off x="5484241" y="359043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3" name="Rectangle 725"/>
              <p:cNvSpPr>
                <a:spLocks noChangeArrowheads="1"/>
              </p:cNvSpPr>
              <p:nvPr/>
            </p:nvSpPr>
            <p:spPr bwMode="auto">
              <a:xfrm>
                <a:off x="5538744" y="359043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4" name="Rectangle 726"/>
              <p:cNvSpPr>
                <a:spLocks noChangeArrowheads="1"/>
              </p:cNvSpPr>
              <p:nvPr/>
            </p:nvSpPr>
            <p:spPr bwMode="auto">
              <a:xfrm>
                <a:off x="5594202" y="359043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5" name="Rectangle 727"/>
              <p:cNvSpPr>
                <a:spLocks noChangeArrowheads="1"/>
              </p:cNvSpPr>
              <p:nvPr/>
            </p:nvSpPr>
            <p:spPr bwMode="auto">
              <a:xfrm>
                <a:off x="5648703" y="359043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6" name="Rectangle 728"/>
              <p:cNvSpPr>
                <a:spLocks noChangeArrowheads="1"/>
              </p:cNvSpPr>
              <p:nvPr/>
            </p:nvSpPr>
            <p:spPr bwMode="auto">
              <a:xfrm>
                <a:off x="5704162" y="359043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7" name="Rectangle 729"/>
              <p:cNvSpPr>
                <a:spLocks noChangeArrowheads="1"/>
              </p:cNvSpPr>
              <p:nvPr/>
            </p:nvSpPr>
            <p:spPr bwMode="auto">
              <a:xfrm>
                <a:off x="5758663" y="359043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8" name="Rectangle 730"/>
              <p:cNvSpPr>
                <a:spLocks noChangeArrowheads="1"/>
              </p:cNvSpPr>
              <p:nvPr/>
            </p:nvSpPr>
            <p:spPr bwMode="auto">
              <a:xfrm>
                <a:off x="5814121" y="359043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9" name="Rectangle 731"/>
              <p:cNvSpPr>
                <a:spLocks noChangeArrowheads="1"/>
              </p:cNvSpPr>
              <p:nvPr/>
            </p:nvSpPr>
            <p:spPr bwMode="auto">
              <a:xfrm>
                <a:off x="5869578" y="359043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0" name="Rectangle 732"/>
              <p:cNvSpPr>
                <a:spLocks noChangeArrowheads="1"/>
              </p:cNvSpPr>
              <p:nvPr/>
            </p:nvSpPr>
            <p:spPr bwMode="auto">
              <a:xfrm>
                <a:off x="5924081" y="359043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1" name="Rectangle 733"/>
              <p:cNvSpPr>
                <a:spLocks noChangeArrowheads="1"/>
              </p:cNvSpPr>
              <p:nvPr/>
            </p:nvSpPr>
            <p:spPr bwMode="auto">
              <a:xfrm>
                <a:off x="5979539" y="359043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2" name="Rectangle 734"/>
              <p:cNvSpPr>
                <a:spLocks noChangeArrowheads="1"/>
              </p:cNvSpPr>
              <p:nvPr/>
            </p:nvSpPr>
            <p:spPr bwMode="auto">
              <a:xfrm>
                <a:off x="6034040" y="359043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3" name="Rectangle 735"/>
              <p:cNvSpPr>
                <a:spLocks noChangeArrowheads="1"/>
              </p:cNvSpPr>
              <p:nvPr/>
            </p:nvSpPr>
            <p:spPr bwMode="auto">
              <a:xfrm>
                <a:off x="6089499" y="359043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4" name="Rectangle 736"/>
              <p:cNvSpPr>
                <a:spLocks noChangeArrowheads="1"/>
              </p:cNvSpPr>
              <p:nvPr/>
            </p:nvSpPr>
            <p:spPr bwMode="auto">
              <a:xfrm>
                <a:off x="6144957" y="359043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5" name="Rectangle 737"/>
              <p:cNvSpPr>
                <a:spLocks noChangeArrowheads="1"/>
              </p:cNvSpPr>
              <p:nvPr/>
            </p:nvSpPr>
            <p:spPr bwMode="auto">
              <a:xfrm>
                <a:off x="6199458" y="359043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6" name="Rectangle 738"/>
              <p:cNvSpPr>
                <a:spLocks noChangeArrowheads="1"/>
              </p:cNvSpPr>
              <p:nvPr/>
            </p:nvSpPr>
            <p:spPr bwMode="auto">
              <a:xfrm>
                <a:off x="6254915" y="359043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7" name="Rectangle 739"/>
              <p:cNvSpPr>
                <a:spLocks noChangeArrowheads="1"/>
              </p:cNvSpPr>
              <p:nvPr/>
            </p:nvSpPr>
            <p:spPr bwMode="auto">
              <a:xfrm>
                <a:off x="6309418" y="359043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8" name="Rectangle 740"/>
              <p:cNvSpPr>
                <a:spLocks noChangeArrowheads="1"/>
              </p:cNvSpPr>
              <p:nvPr/>
            </p:nvSpPr>
            <p:spPr bwMode="auto">
              <a:xfrm>
                <a:off x="4602652" y="364105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9" name="Rectangle 741"/>
              <p:cNvSpPr>
                <a:spLocks noChangeArrowheads="1"/>
              </p:cNvSpPr>
              <p:nvPr/>
            </p:nvSpPr>
            <p:spPr bwMode="auto">
              <a:xfrm>
                <a:off x="4658110" y="364105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90" name="Rectangle 742"/>
              <p:cNvSpPr>
                <a:spLocks noChangeArrowheads="1"/>
              </p:cNvSpPr>
              <p:nvPr/>
            </p:nvSpPr>
            <p:spPr bwMode="auto">
              <a:xfrm>
                <a:off x="4712612" y="364105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91" name="Rectangle 743"/>
              <p:cNvSpPr>
                <a:spLocks noChangeArrowheads="1"/>
              </p:cNvSpPr>
              <p:nvPr/>
            </p:nvSpPr>
            <p:spPr bwMode="auto">
              <a:xfrm>
                <a:off x="4768070" y="364105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92" name="Rectangle 744"/>
              <p:cNvSpPr>
                <a:spLocks noChangeArrowheads="1"/>
              </p:cNvSpPr>
              <p:nvPr/>
            </p:nvSpPr>
            <p:spPr bwMode="auto">
              <a:xfrm>
                <a:off x="4822571" y="364105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93" name="Rectangle 745"/>
              <p:cNvSpPr>
                <a:spLocks noChangeArrowheads="1"/>
              </p:cNvSpPr>
              <p:nvPr/>
            </p:nvSpPr>
            <p:spPr bwMode="auto">
              <a:xfrm>
                <a:off x="4878029" y="364105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94" name="Rectangle 746"/>
              <p:cNvSpPr>
                <a:spLocks noChangeArrowheads="1"/>
              </p:cNvSpPr>
              <p:nvPr/>
            </p:nvSpPr>
            <p:spPr bwMode="auto">
              <a:xfrm>
                <a:off x="4933488" y="364105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95" name="Rectangle 747"/>
              <p:cNvSpPr>
                <a:spLocks noChangeArrowheads="1"/>
              </p:cNvSpPr>
              <p:nvPr/>
            </p:nvSpPr>
            <p:spPr bwMode="auto">
              <a:xfrm>
                <a:off x="4987989" y="364105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96" name="Rectangle 748"/>
              <p:cNvSpPr>
                <a:spLocks noChangeArrowheads="1"/>
              </p:cNvSpPr>
              <p:nvPr/>
            </p:nvSpPr>
            <p:spPr bwMode="auto">
              <a:xfrm>
                <a:off x="5043447" y="364105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97" name="Rectangle 749"/>
              <p:cNvSpPr>
                <a:spLocks noChangeArrowheads="1"/>
              </p:cNvSpPr>
              <p:nvPr/>
            </p:nvSpPr>
            <p:spPr bwMode="auto">
              <a:xfrm>
                <a:off x="5097949" y="364105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98" name="Rectangle 750"/>
              <p:cNvSpPr>
                <a:spLocks noChangeArrowheads="1"/>
              </p:cNvSpPr>
              <p:nvPr/>
            </p:nvSpPr>
            <p:spPr bwMode="auto">
              <a:xfrm>
                <a:off x="5153407" y="364105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99" name="Rectangle 751"/>
              <p:cNvSpPr>
                <a:spLocks noChangeArrowheads="1"/>
              </p:cNvSpPr>
              <p:nvPr/>
            </p:nvSpPr>
            <p:spPr bwMode="auto">
              <a:xfrm>
                <a:off x="5208865" y="364105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00" name="Rectangle 752"/>
              <p:cNvSpPr>
                <a:spLocks noChangeArrowheads="1"/>
              </p:cNvSpPr>
              <p:nvPr/>
            </p:nvSpPr>
            <p:spPr bwMode="auto">
              <a:xfrm>
                <a:off x="5263366" y="364105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01" name="Rectangle 753"/>
              <p:cNvSpPr>
                <a:spLocks noChangeArrowheads="1"/>
              </p:cNvSpPr>
              <p:nvPr/>
            </p:nvSpPr>
            <p:spPr bwMode="auto">
              <a:xfrm>
                <a:off x="5318825" y="364105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02" name="Rectangle 754"/>
              <p:cNvSpPr>
                <a:spLocks noChangeArrowheads="1"/>
              </p:cNvSpPr>
              <p:nvPr/>
            </p:nvSpPr>
            <p:spPr bwMode="auto">
              <a:xfrm>
                <a:off x="5373326" y="364105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03" name="Rectangle 755"/>
              <p:cNvSpPr>
                <a:spLocks noChangeArrowheads="1"/>
              </p:cNvSpPr>
              <p:nvPr/>
            </p:nvSpPr>
            <p:spPr bwMode="auto">
              <a:xfrm>
                <a:off x="5428784" y="364105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04" name="Rectangle 756"/>
              <p:cNvSpPr>
                <a:spLocks noChangeArrowheads="1"/>
              </p:cNvSpPr>
              <p:nvPr/>
            </p:nvSpPr>
            <p:spPr bwMode="auto">
              <a:xfrm>
                <a:off x="5484241" y="364105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05" name="Rectangle 757"/>
              <p:cNvSpPr>
                <a:spLocks noChangeArrowheads="1"/>
              </p:cNvSpPr>
              <p:nvPr/>
            </p:nvSpPr>
            <p:spPr bwMode="auto">
              <a:xfrm>
                <a:off x="5538744" y="364105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06" name="Rectangle 758"/>
              <p:cNvSpPr>
                <a:spLocks noChangeArrowheads="1"/>
              </p:cNvSpPr>
              <p:nvPr/>
            </p:nvSpPr>
            <p:spPr bwMode="auto">
              <a:xfrm>
                <a:off x="5594202" y="364105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07" name="Rectangle 759"/>
              <p:cNvSpPr>
                <a:spLocks noChangeArrowheads="1"/>
              </p:cNvSpPr>
              <p:nvPr/>
            </p:nvSpPr>
            <p:spPr bwMode="auto">
              <a:xfrm>
                <a:off x="5648703" y="364105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08" name="Rectangle 760"/>
              <p:cNvSpPr>
                <a:spLocks noChangeArrowheads="1"/>
              </p:cNvSpPr>
              <p:nvPr/>
            </p:nvSpPr>
            <p:spPr bwMode="auto">
              <a:xfrm>
                <a:off x="5704162" y="364105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09" name="Rectangle 761"/>
              <p:cNvSpPr>
                <a:spLocks noChangeArrowheads="1"/>
              </p:cNvSpPr>
              <p:nvPr/>
            </p:nvSpPr>
            <p:spPr bwMode="auto">
              <a:xfrm>
                <a:off x="5758663" y="364105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10" name="Rectangle 762"/>
              <p:cNvSpPr>
                <a:spLocks noChangeArrowheads="1"/>
              </p:cNvSpPr>
              <p:nvPr/>
            </p:nvSpPr>
            <p:spPr bwMode="auto">
              <a:xfrm>
                <a:off x="5814121" y="364105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11" name="Rectangle 763"/>
              <p:cNvSpPr>
                <a:spLocks noChangeArrowheads="1"/>
              </p:cNvSpPr>
              <p:nvPr/>
            </p:nvSpPr>
            <p:spPr bwMode="auto">
              <a:xfrm>
                <a:off x="5869578" y="364105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12" name="Rectangle 764"/>
              <p:cNvSpPr>
                <a:spLocks noChangeArrowheads="1"/>
              </p:cNvSpPr>
              <p:nvPr/>
            </p:nvSpPr>
            <p:spPr bwMode="auto">
              <a:xfrm>
                <a:off x="5924081" y="364105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13" name="Rectangle 765"/>
              <p:cNvSpPr>
                <a:spLocks noChangeArrowheads="1"/>
              </p:cNvSpPr>
              <p:nvPr/>
            </p:nvSpPr>
            <p:spPr bwMode="auto">
              <a:xfrm>
                <a:off x="5979539" y="364105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14" name="Rectangle 766"/>
              <p:cNvSpPr>
                <a:spLocks noChangeArrowheads="1"/>
              </p:cNvSpPr>
              <p:nvPr/>
            </p:nvSpPr>
            <p:spPr bwMode="auto">
              <a:xfrm>
                <a:off x="6034040" y="364105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15" name="Rectangle 767"/>
              <p:cNvSpPr>
                <a:spLocks noChangeArrowheads="1"/>
              </p:cNvSpPr>
              <p:nvPr/>
            </p:nvSpPr>
            <p:spPr bwMode="auto">
              <a:xfrm>
                <a:off x="6089499" y="364105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16" name="Rectangle 768"/>
              <p:cNvSpPr>
                <a:spLocks noChangeArrowheads="1"/>
              </p:cNvSpPr>
              <p:nvPr/>
            </p:nvSpPr>
            <p:spPr bwMode="auto">
              <a:xfrm>
                <a:off x="6144957" y="364105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17" name="Rectangle 769"/>
              <p:cNvSpPr>
                <a:spLocks noChangeArrowheads="1"/>
              </p:cNvSpPr>
              <p:nvPr/>
            </p:nvSpPr>
            <p:spPr bwMode="auto">
              <a:xfrm>
                <a:off x="6199458" y="364105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18" name="Rectangle 770"/>
              <p:cNvSpPr>
                <a:spLocks noChangeArrowheads="1"/>
              </p:cNvSpPr>
              <p:nvPr/>
            </p:nvSpPr>
            <p:spPr bwMode="auto">
              <a:xfrm>
                <a:off x="6254915" y="364105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19" name="Rectangle 771"/>
              <p:cNvSpPr>
                <a:spLocks noChangeArrowheads="1"/>
              </p:cNvSpPr>
              <p:nvPr/>
            </p:nvSpPr>
            <p:spPr bwMode="auto">
              <a:xfrm>
                <a:off x="6309418" y="364105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20" name="Rectangle 772"/>
              <p:cNvSpPr>
                <a:spLocks noChangeArrowheads="1"/>
              </p:cNvSpPr>
              <p:nvPr/>
            </p:nvSpPr>
            <p:spPr bwMode="auto">
              <a:xfrm>
                <a:off x="4602652" y="369079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21" name="Rectangle 773"/>
              <p:cNvSpPr>
                <a:spLocks noChangeArrowheads="1"/>
              </p:cNvSpPr>
              <p:nvPr/>
            </p:nvSpPr>
            <p:spPr bwMode="auto">
              <a:xfrm>
                <a:off x="4658110" y="369079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22" name="Rectangle 774"/>
              <p:cNvSpPr>
                <a:spLocks noChangeArrowheads="1"/>
              </p:cNvSpPr>
              <p:nvPr/>
            </p:nvSpPr>
            <p:spPr bwMode="auto">
              <a:xfrm>
                <a:off x="4712612" y="369079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23" name="Rectangle 775"/>
              <p:cNvSpPr>
                <a:spLocks noChangeArrowheads="1"/>
              </p:cNvSpPr>
              <p:nvPr/>
            </p:nvSpPr>
            <p:spPr bwMode="auto">
              <a:xfrm>
                <a:off x="4768070" y="369079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24" name="Rectangle 776"/>
              <p:cNvSpPr>
                <a:spLocks noChangeArrowheads="1"/>
              </p:cNvSpPr>
              <p:nvPr/>
            </p:nvSpPr>
            <p:spPr bwMode="auto">
              <a:xfrm>
                <a:off x="4822571" y="369079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25" name="Rectangle 777"/>
              <p:cNvSpPr>
                <a:spLocks noChangeArrowheads="1"/>
              </p:cNvSpPr>
              <p:nvPr/>
            </p:nvSpPr>
            <p:spPr bwMode="auto">
              <a:xfrm>
                <a:off x="4878029" y="369079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26" name="Rectangle 778"/>
              <p:cNvSpPr>
                <a:spLocks noChangeArrowheads="1"/>
              </p:cNvSpPr>
              <p:nvPr/>
            </p:nvSpPr>
            <p:spPr bwMode="auto">
              <a:xfrm>
                <a:off x="4933488" y="369079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27" name="Rectangle 779"/>
              <p:cNvSpPr>
                <a:spLocks noChangeArrowheads="1"/>
              </p:cNvSpPr>
              <p:nvPr/>
            </p:nvSpPr>
            <p:spPr bwMode="auto">
              <a:xfrm>
                <a:off x="4987989" y="369079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28" name="Rectangle 780"/>
              <p:cNvSpPr>
                <a:spLocks noChangeArrowheads="1"/>
              </p:cNvSpPr>
              <p:nvPr/>
            </p:nvSpPr>
            <p:spPr bwMode="auto">
              <a:xfrm>
                <a:off x="5043447" y="369079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29" name="Rectangle 781"/>
              <p:cNvSpPr>
                <a:spLocks noChangeArrowheads="1"/>
              </p:cNvSpPr>
              <p:nvPr/>
            </p:nvSpPr>
            <p:spPr bwMode="auto">
              <a:xfrm>
                <a:off x="5097949" y="369079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30" name="Rectangle 782"/>
              <p:cNvSpPr>
                <a:spLocks noChangeArrowheads="1"/>
              </p:cNvSpPr>
              <p:nvPr/>
            </p:nvSpPr>
            <p:spPr bwMode="auto">
              <a:xfrm>
                <a:off x="5153407" y="369079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31" name="Rectangle 783"/>
              <p:cNvSpPr>
                <a:spLocks noChangeArrowheads="1"/>
              </p:cNvSpPr>
              <p:nvPr/>
            </p:nvSpPr>
            <p:spPr bwMode="auto">
              <a:xfrm>
                <a:off x="5208865" y="369079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32" name="Rectangle 784"/>
              <p:cNvSpPr>
                <a:spLocks noChangeArrowheads="1"/>
              </p:cNvSpPr>
              <p:nvPr/>
            </p:nvSpPr>
            <p:spPr bwMode="auto">
              <a:xfrm>
                <a:off x="5263366" y="369079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33" name="Rectangle 785"/>
              <p:cNvSpPr>
                <a:spLocks noChangeArrowheads="1"/>
              </p:cNvSpPr>
              <p:nvPr/>
            </p:nvSpPr>
            <p:spPr bwMode="auto">
              <a:xfrm>
                <a:off x="5318825" y="369079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34" name="Rectangle 786"/>
              <p:cNvSpPr>
                <a:spLocks noChangeArrowheads="1"/>
              </p:cNvSpPr>
              <p:nvPr/>
            </p:nvSpPr>
            <p:spPr bwMode="auto">
              <a:xfrm>
                <a:off x="5373326" y="369079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35" name="Rectangle 787"/>
              <p:cNvSpPr>
                <a:spLocks noChangeArrowheads="1"/>
              </p:cNvSpPr>
              <p:nvPr/>
            </p:nvSpPr>
            <p:spPr bwMode="auto">
              <a:xfrm>
                <a:off x="5428784" y="369079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36" name="Rectangle 788"/>
              <p:cNvSpPr>
                <a:spLocks noChangeArrowheads="1"/>
              </p:cNvSpPr>
              <p:nvPr/>
            </p:nvSpPr>
            <p:spPr bwMode="auto">
              <a:xfrm>
                <a:off x="5484241" y="369079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37" name="Rectangle 789"/>
              <p:cNvSpPr>
                <a:spLocks noChangeArrowheads="1"/>
              </p:cNvSpPr>
              <p:nvPr/>
            </p:nvSpPr>
            <p:spPr bwMode="auto">
              <a:xfrm>
                <a:off x="5538744" y="369079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38" name="Rectangle 790"/>
              <p:cNvSpPr>
                <a:spLocks noChangeArrowheads="1"/>
              </p:cNvSpPr>
              <p:nvPr/>
            </p:nvSpPr>
            <p:spPr bwMode="auto">
              <a:xfrm>
                <a:off x="5594202" y="369079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39" name="Rectangle 791"/>
              <p:cNvSpPr>
                <a:spLocks noChangeArrowheads="1"/>
              </p:cNvSpPr>
              <p:nvPr/>
            </p:nvSpPr>
            <p:spPr bwMode="auto">
              <a:xfrm>
                <a:off x="5648703" y="369079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40" name="Rectangle 792"/>
              <p:cNvSpPr>
                <a:spLocks noChangeArrowheads="1"/>
              </p:cNvSpPr>
              <p:nvPr/>
            </p:nvSpPr>
            <p:spPr bwMode="auto">
              <a:xfrm>
                <a:off x="5704162" y="369079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41" name="Rectangle 793"/>
              <p:cNvSpPr>
                <a:spLocks noChangeArrowheads="1"/>
              </p:cNvSpPr>
              <p:nvPr/>
            </p:nvSpPr>
            <p:spPr bwMode="auto">
              <a:xfrm>
                <a:off x="5758663" y="3690795"/>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42" name="Rectangle 794"/>
              <p:cNvSpPr>
                <a:spLocks noChangeArrowheads="1"/>
              </p:cNvSpPr>
              <p:nvPr/>
            </p:nvSpPr>
            <p:spPr bwMode="auto">
              <a:xfrm>
                <a:off x="5814121" y="3690795"/>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43" name="Rectangle 795"/>
              <p:cNvSpPr>
                <a:spLocks noChangeArrowheads="1"/>
              </p:cNvSpPr>
              <p:nvPr/>
            </p:nvSpPr>
            <p:spPr bwMode="auto">
              <a:xfrm>
                <a:off x="5869578" y="3690795"/>
                <a:ext cx="54501"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44" name="Rectangle 796"/>
              <p:cNvSpPr>
                <a:spLocks noChangeArrowheads="1"/>
              </p:cNvSpPr>
              <p:nvPr/>
            </p:nvSpPr>
            <p:spPr bwMode="auto">
              <a:xfrm>
                <a:off x="5924081" y="3690795"/>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45" name="Rectangle 797"/>
              <p:cNvSpPr>
                <a:spLocks noChangeArrowheads="1"/>
              </p:cNvSpPr>
              <p:nvPr/>
            </p:nvSpPr>
            <p:spPr bwMode="auto">
              <a:xfrm>
                <a:off x="5979539" y="3690795"/>
                <a:ext cx="54501"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46" name="Rectangle 798"/>
              <p:cNvSpPr>
                <a:spLocks noChangeArrowheads="1"/>
              </p:cNvSpPr>
              <p:nvPr/>
            </p:nvSpPr>
            <p:spPr bwMode="auto">
              <a:xfrm>
                <a:off x="6034040" y="3690795"/>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47" name="Rectangle 799"/>
              <p:cNvSpPr>
                <a:spLocks noChangeArrowheads="1"/>
              </p:cNvSpPr>
              <p:nvPr/>
            </p:nvSpPr>
            <p:spPr bwMode="auto">
              <a:xfrm>
                <a:off x="6089499" y="3690795"/>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48" name="Rectangle 800"/>
              <p:cNvSpPr>
                <a:spLocks noChangeArrowheads="1"/>
              </p:cNvSpPr>
              <p:nvPr/>
            </p:nvSpPr>
            <p:spPr bwMode="auto">
              <a:xfrm>
                <a:off x="6144957" y="3690795"/>
                <a:ext cx="54501"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49" name="Rectangle 801"/>
              <p:cNvSpPr>
                <a:spLocks noChangeArrowheads="1"/>
              </p:cNvSpPr>
              <p:nvPr/>
            </p:nvSpPr>
            <p:spPr bwMode="auto">
              <a:xfrm>
                <a:off x="6199458" y="3690795"/>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50" name="Rectangle 802"/>
              <p:cNvSpPr>
                <a:spLocks noChangeArrowheads="1"/>
              </p:cNvSpPr>
              <p:nvPr/>
            </p:nvSpPr>
            <p:spPr bwMode="auto">
              <a:xfrm>
                <a:off x="6254915" y="3690795"/>
                <a:ext cx="54501"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51" name="Rectangle 803"/>
              <p:cNvSpPr>
                <a:spLocks noChangeArrowheads="1"/>
              </p:cNvSpPr>
              <p:nvPr/>
            </p:nvSpPr>
            <p:spPr bwMode="auto">
              <a:xfrm>
                <a:off x="6309418" y="3690795"/>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52" name="Rectangle 804"/>
              <p:cNvSpPr>
                <a:spLocks noChangeArrowheads="1"/>
              </p:cNvSpPr>
              <p:nvPr/>
            </p:nvSpPr>
            <p:spPr bwMode="auto">
              <a:xfrm>
                <a:off x="4602652" y="3741411"/>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53" name="Rectangle 805"/>
              <p:cNvSpPr>
                <a:spLocks noChangeArrowheads="1"/>
              </p:cNvSpPr>
              <p:nvPr/>
            </p:nvSpPr>
            <p:spPr bwMode="auto">
              <a:xfrm>
                <a:off x="4658110" y="3741411"/>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54" name="Rectangle 806"/>
              <p:cNvSpPr>
                <a:spLocks noChangeArrowheads="1"/>
              </p:cNvSpPr>
              <p:nvPr/>
            </p:nvSpPr>
            <p:spPr bwMode="auto">
              <a:xfrm>
                <a:off x="4712612" y="3741411"/>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55" name="Rectangle 807"/>
              <p:cNvSpPr>
                <a:spLocks noChangeArrowheads="1"/>
              </p:cNvSpPr>
              <p:nvPr/>
            </p:nvSpPr>
            <p:spPr bwMode="auto">
              <a:xfrm>
                <a:off x="4768070" y="3741411"/>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56" name="Rectangle 808"/>
              <p:cNvSpPr>
                <a:spLocks noChangeArrowheads="1"/>
              </p:cNvSpPr>
              <p:nvPr/>
            </p:nvSpPr>
            <p:spPr bwMode="auto">
              <a:xfrm>
                <a:off x="4822571" y="3741411"/>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57" name="Rectangle 809"/>
              <p:cNvSpPr>
                <a:spLocks noChangeArrowheads="1"/>
              </p:cNvSpPr>
              <p:nvPr/>
            </p:nvSpPr>
            <p:spPr bwMode="auto">
              <a:xfrm>
                <a:off x="4878029" y="3741411"/>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58" name="Rectangle 810"/>
              <p:cNvSpPr>
                <a:spLocks noChangeArrowheads="1"/>
              </p:cNvSpPr>
              <p:nvPr/>
            </p:nvSpPr>
            <p:spPr bwMode="auto">
              <a:xfrm>
                <a:off x="4933488" y="3741411"/>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59" name="Rectangle 811"/>
              <p:cNvSpPr>
                <a:spLocks noChangeArrowheads="1"/>
              </p:cNvSpPr>
              <p:nvPr/>
            </p:nvSpPr>
            <p:spPr bwMode="auto">
              <a:xfrm>
                <a:off x="4987989" y="3741411"/>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60" name="Rectangle 812"/>
              <p:cNvSpPr>
                <a:spLocks noChangeArrowheads="1"/>
              </p:cNvSpPr>
              <p:nvPr/>
            </p:nvSpPr>
            <p:spPr bwMode="auto">
              <a:xfrm>
                <a:off x="5043447" y="3741411"/>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61" name="Rectangle 813"/>
              <p:cNvSpPr>
                <a:spLocks noChangeArrowheads="1"/>
              </p:cNvSpPr>
              <p:nvPr/>
            </p:nvSpPr>
            <p:spPr bwMode="auto">
              <a:xfrm>
                <a:off x="5097949" y="3741411"/>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62" name="Rectangle 814"/>
              <p:cNvSpPr>
                <a:spLocks noChangeArrowheads="1"/>
              </p:cNvSpPr>
              <p:nvPr/>
            </p:nvSpPr>
            <p:spPr bwMode="auto">
              <a:xfrm>
                <a:off x="5153407" y="3741411"/>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63" name="Rectangle 815"/>
              <p:cNvSpPr>
                <a:spLocks noChangeArrowheads="1"/>
              </p:cNvSpPr>
              <p:nvPr/>
            </p:nvSpPr>
            <p:spPr bwMode="auto">
              <a:xfrm>
                <a:off x="5208865" y="3741411"/>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64" name="Rectangle 816"/>
              <p:cNvSpPr>
                <a:spLocks noChangeArrowheads="1"/>
              </p:cNvSpPr>
              <p:nvPr/>
            </p:nvSpPr>
            <p:spPr bwMode="auto">
              <a:xfrm>
                <a:off x="5263366" y="3741411"/>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65" name="Rectangle 817"/>
              <p:cNvSpPr>
                <a:spLocks noChangeArrowheads="1"/>
              </p:cNvSpPr>
              <p:nvPr/>
            </p:nvSpPr>
            <p:spPr bwMode="auto">
              <a:xfrm>
                <a:off x="5318825" y="3741411"/>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66" name="Rectangle 818"/>
              <p:cNvSpPr>
                <a:spLocks noChangeArrowheads="1"/>
              </p:cNvSpPr>
              <p:nvPr/>
            </p:nvSpPr>
            <p:spPr bwMode="auto">
              <a:xfrm>
                <a:off x="5373326" y="3741411"/>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67" name="Rectangle 819"/>
              <p:cNvSpPr>
                <a:spLocks noChangeArrowheads="1"/>
              </p:cNvSpPr>
              <p:nvPr/>
            </p:nvSpPr>
            <p:spPr bwMode="auto">
              <a:xfrm>
                <a:off x="5428784" y="3741411"/>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68" name="Rectangle 820"/>
              <p:cNvSpPr>
                <a:spLocks noChangeArrowheads="1"/>
              </p:cNvSpPr>
              <p:nvPr/>
            </p:nvSpPr>
            <p:spPr bwMode="auto">
              <a:xfrm>
                <a:off x="5484241" y="3741411"/>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69" name="Rectangle 821"/>
              <p:cNvSpPr>
                <a:spLocks noChangeArrowheads="1"/>
              </p:cNvSpPr>
              <p:nvPr/>
            </p:nvSpPr>
            <p:spPr bwMode="auto">
              <a:xfrm>
                <a:off x="5538744" y="3741411"/>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70" name="Rectangle 822"/>
              <p:cNvSpPr>
                <a:spLocks noChangeArrowheads="1"/>
              </p:cNvSpPr>
              <p:nvPr/>
            </p:nvSpPr>
            <p:spPr bwMode="auto">
              <a:xfrm>
                <a:off x="5594202" y="3741411"/>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71" name="Rectangle 823"/>
              <p:cNvSpPr>
                <a:spLocks noChangeArrowheads="1"/>
              </p:cNvSpPr>
              <p:nvPr/>
            </p:nvSpPr>
            <p:spPr bwMode="auto">
              <a:xfrm>
                <a:off x="5648703" y="3741411"/>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72" name="Rectangle 824"/>
              <p:cNvSpPr>
                <a:spLocks noChangeArrowheads="1"/>
              </p:cNvSpPr>
              <p:nvPr/>
            </p:nvSpPr>
            <p:spPr bwMode="auto">
              <a:xfrm>
                <a:off x="5704162" y="3741411"/>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73" name="Rectangle 825"/>
              <p:cNvSpPr>
                <a:spLocks noChangeArrowheads="1"/>
              </p:cNvSpPr>
              <p:nvPr/>
            </p:nvSpPr>
            <p:spPr bwMode="auto">
              <a:xfrm>
                <a:off x="5758663" y="3741411"/>
                <a:ext cx="55458"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74" name="Rectangle 826"/>
              <p:cNvSpPr>
                <a:spLocks noChangeArrowheads="1"/>
              </p:cNvSpPr>
              <p:nvPr/>
            </p:nvSpPr>
            <p:spPr bwMode="auto">
              <a:xfrm>
                <a:off x="5814121" y="3741411"/>
                <a:ext cx="55458"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75" name="Rectangle 827"/>
              <p:cNvSpPr>
                <a:spLocks noChangeArrowheads="1"/>
              </p:cNvSpPr>
              <p:nvPr/>
            </p:nvSpPr>
            <p:spPr bwMode="auto">
              <a:xfrm>
                <a:off x="5869578" y="3741411"/>
                <a:ext cx="54501"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76" name="Rectangle 828"/>
              <p:cNvSpPr>
                <a:spLocks noChangeArrowheads="1"/>
              </p:cNvSpPr>
              <p:nvPr/>
            </p:nvSpPr>
            <p:spPr bwMode="auto">
              <a:xfrm>
                <a:off x="5924081" y="3741411"/>
                <a:ext cx="55458"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77" name="Rectangle 829"/>
              <p:cNvSpPr>
                <a:spLocks noChangeArrowheads="1"/>
              </p:cNvSpPr>
              <p:nvPr/>
            </p:nvSpPr>
            <p:spPr bwMode="auto">
              <a:xfrm>
                <a:off x="5979539" y="3741411"/>
                <a:ext cx="54501"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78" name="Rectangle 830"/>
              <p:cNvSpPr>
                <a:spLocks noChangeArrowheads="1"/>
              </p:cNvSpPr>
              <p:nvPr/>
            </p:nvSpPr>
            <p:spPr bwMode="auto">
              <a:xfrm>
                <a:off x="6034040" y="3741411"/>
                <a:ext cx="55458"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79" name="Rectangle 831"/>
              <p:cNvSpPr>
                <a:spLocks noChangeArrowheads="1"/>
              </p:cNvSpPr>
              <p:nvPr/>
            </p:nvSpPr>
            <p:spPr bwMode="auto">
              <a:xfrm>
                <a:off x="6089499" y="3741411"/>
                <a:ext cx="55458"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80" name="Rectangle 832"/>
              <p:cNvSpPr>
                <a:spLocks noChangeArrowheads="1"/>
              </p:cNvSpPr>
              <p:nvPr/>
            </p:nvSpPr>
            <p:spPr bwMode="auto">
              <a:xfrm>
                <a:off x="6144957" y="3741411"/>
                <a:ext cx="54501"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81" name="Rectangle 833"/>
              <p:cNvSpPr>
                <a:spLocks noChangeArrowheads="1"/>
              </p:cNvSpPr>
              <p:nvPr/>
            </p:nvSpPr>
            <p:spPr bwMode="auto">
              <a:xfrm>
                <a:off x="6199458" y="3741411"/>
                <a:ext cx="55458"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82" name="Rectangle 834"/>
              <p:cNvSpPr>
                <a:spLocks noChangeArrowheads="1"/>
              </p:cNvSpPr>
              <p:nvPr/>
            </p:nvSpPr>
            <p:spPr bwMode="auto">
              <a:xfrm>
                <a:off x="6254915" y="3741411"/>
                <a:ext cx="54501"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83" name="Rectangle 835"/>
              <p:cNvSpPr>
                <a:spLocks noChangeArrowheads="1"/>
              </p:cNvSpPr>
              <p:nvPr/>
            </p:nvSpPr>
            <p:spPr bwMode="auto">
              <a:xfrm>
                <a:off x="6309418" y="3741411"/>
                <a:ext cx="55458"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84" name="Rectangle 836"/>
              <p:cNvSpPr>
                <a:spLocks noChangeArrowheads="1"/>
              </p:cNvSpPr>
              <p:nvPr/>
            </p:nvSpPr>
            <p:spPr bwMode="auto">
              <a:xfrm>
                <a:off x="4602652" y="379115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85" name="Rectangle 837"/>
              <p:cNvSpPr>
                <a:spLocks noChangeArrowheads="1"/>
              </p:cNvSpPr>
              <p:nvPr/>
            </p:nvSpPr>
            <p:spPr bwMode="auto">
              <a:xfrm>
                <a:off x="4658110" y="379115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86" name="Rectangle 838"/>
              <p:cNvSpPr>
                <a:spLocks noChangeArrowheads="1"/>
              </p:cNvSpPr>
              <p:nvPr/>
            </p:nvSpPr>
            <p:spPr bwMode="auto">
              <a:xfrm>
                <a:off x="4712612" y="379115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87" name="Rectangle 839"/>
              <p:cNvSpPr>
                <a:spLocks noChangeArrowheads="1"/>
              </p:cNvSpPr>
              <p:nvPr/>
            </p:nvSpPr>
            <p:spPr bwMode="auto">
              <a:xfrm>
                <a:off x="4768070" y="379115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88" name="Rectangle 840"/>
              <p:cNvSpPr>
                <a:spLocks noChangeArrowheads="1"/>
              </p:cNvSpPr>
              <p:nvPr/>
            </p:nvSpPr>
            <p:spPr bwMode="auto">
              <a:xfrm>
                <a:off x="4822571" y="379115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89" name="Rectangle 841"/>
              <p:cNvSpPr>
                <a:spLocks noChangeArrowheads="1"/>
              </p:cNvSpPr>
              <p:nvPr/>
            </p:nvSpPr>
            <p:spPr bwMode="auto">
              <a:xfrm>
                <a:off x="4878029" y="379115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90" name="Rectangle 842"/>
              <p:cNvSpPr>
                <a:spLocks noChangeArrowheads="1"/>
              </p:cNvSpPr>
              <p:nvPr/>
            </p:nvSpPr>
            <p:spPr bwMode="auto">
              <a:xfrm>
                <a:off x="4933488" y="379115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91" name="Rectangle 843"/>
              <p:cNvSpPr>
                <a:spLocks noChangeArrowheads="1"/>
              </p:cNvSpPr>
              <p:nvPr/>
            </p:nvSpPr>
            <p:spPr bwMode="auto">
              <a:xfrm>
                <a:off x="4987989" y="379115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92" name="Rectangle 844"/>
              <p:cNvSpPr>
                <a:spLocks noChangeArrowheads="1"/>
              </p:cNvSpPr>
              <p:nvPr/>
            </p:nvSpPr>
            <p:spPr bwMode="auto">
              <a:xfrm>
                <a:off x="5043447" y="379115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93" name="Rectangle 845"/>
              <p:cNvSpPr>
                <a:spLocks noChangeArrowheads="1"/>
              </p:cNvSpPr>
              <p:nvPr/>
            </p:nvSpPr>
            <p:spPr bwMode="auto">
              <a:xfrm>
                <a:off x="5097949" y="379115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94" name="Rectangle 846"/>
              <p:cNvSpPr>
                <a:spLocks noChangeArrowheads="1"/>
              </p:cNvSpPr>
              <p:nvPr/>
            </p:nvSpPr>
            <p:spPr bwMode="auto">
              <a:xfrm>
                <a:off x="5153407" y="379115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95" name="Rectangle 847"/>
              <p:cNvSpPr>
                <a:spLocks noChangeArrowheads="1"/>
              </p:cNvSpPr>
              <p:nvPr/>
            </p:nvSpPr>
            <p:spPr bwMode="auto">
              <a:xfrm>
                <a:off x="5208865" y="379115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96" name="Rectangle 848"/>
              <p:cNvSpPr>
                <a:spLocks noChangeArrowheads="1"/>
              </p:cNvSpPr>
              <p:nvPr/>
            </p:nvSpPr>
            <p:spPr bwMode="auto">
              <a:xfrm>
                <a:off x="5263366" y="379115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97" name="Rectangle 849"/>
              <p:cNvSpPr>
                <a:spLocks noChangeArrowheads="1"/>
              </p:cNvSpPr>
              <p:nvPr/>
            </p:nvSpPr>
            <p:spPr bwMode="auto">
              <a:xfrm>
                <a:off x="5318825" y="379115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98" name="Rectangle 850"/>
              <p:cNvSpPr>
                <a:spLocks noChangeArrowheads="1"/>
              </p:cNvSpPr>
              <p:nvPr/>
            </p:nvSpPr>
            <p:spPr bwMode="auto">
              <a:xfrm>
                <a:off x="5373326" y="379115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99" name="Rectangle 851"/>
              <p:cNvSpPr>
                <a:spLocks noChangeArrowheads="1"/>
              </p:cNvSpPr>
              <p:nvPr/>
            </p:nvSpPr>
            <p:spPr bwMode="auto">
              <a:xfrm>
                <a:off x="5428784" y="379115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00" name="Rectangle 852"/>
              <p:cNvSpPr>
                <a:spLocks noChangeArrowheads="1"/>
              </p:cNvSpPr>
              <p:nvPr/>
            </p:nvSpPr>
            <p:spPr bwMode="auto">
              <a:xfrm>
                <a:off x="5484241" y="379115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01" name="Rectangle 853"/>
              <p:cNvSpPr>
                <a:spLocks noChangeArrowheads="1"/>
              </p:cNvSpPr>
              <p:nvPr/>
            </p:nvSpPr>
            <p:spPr bwMode="auto">
              <a:xfrm>
                <a:off x="5538744" y="379115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02" name="Rectangle 854"/>
              <p:cNvSpPr>
                <a:spLocks noChangeArrowheads="1"/>
              </p:cNvSpPr>
              <p:nvPr/>
            </p:nvSpPr>
            <p:spPr bwMode="auto">
              <a:xfrm>
                <a:off x="5594202" y="379115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03" name="Rectangle 855"/>
              <p:cNvSpPr>
                <a:spLocks noChangeArrowheads="1"/>
              </p:cNvSpPr>
              <p:nvPr/>
            </p:nvSpPr>
            <p:spPr bwMode="auto">
              <a:xfrm>
                <a:off x="5648703" y="379115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04" name="Rectangle 856"/>
              <p:cNvSpPr>
                <a:spLocks noChangeArrowheads="1"/>
              </p:cNvSpPr>
              <p:nvPr/>
            </p:nvSpPr>
            <p:spPr bwMode="auto">
              <a:xfrm>
                <a:off x="5704162" y="379115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05" name="Rectangle 857"/>
              <p:cNvSpPr>
                <a:spLocks noChangeArrowheads="1"/>
              </p:cNvSpPr>
              <p:nvPr/>
            </p:nvSpPr>
            <p:spPr bwMode="auto">
              <a:xfrm>
                <a:off x="5758663" y="3791153"/>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06" name="Rectangle 858"/>
              <p:cNvSpPr>
                <a:spLocks noChangeArrowheads="1"/>
              </p:cNvSpPr>
              <p:nvPr/>
            </p:nvSpPr>
            <p:spPr bwMode="auto">
              <a:xfrm>
                <a:off x="5814121" y="3791153"/>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07" name="Rectangle 859"/>
              <p:cNvSpPr>
                <a:spLocks noChangeArrowheads="1"/>
              </p:cNvSpPr>
              <p:nvPr/>
            </p:nvSpPr>
            <p:spPr bwMode="auto">
              <a:xfrm>
                <a:off x="5869578" y="3791153"/>
                <a:ext cx="54501"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08" name="Rectangle 860"/>
              <p:cNvSpPr>
                <a:spLocks noChangeArrowheads="1"/>
              </p:cNvSpPr>
              <p:nvPr/>
            </p:nvSpPr>
            <p:spPr bwMode="auto">
              <a:xfrm>
                <a:off x="5924081" y="3791153"/>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09" name="Rectangle 861"/>
              <p:cNvSpPr>
                <a:spLocks noChangeArrowheads="1"/>
              </p:cNvSpPr>
              <p:nvPr/>
            </p:nvSpPr>
            <p:spPr bwMode="auto">
              <a:xfrm>
                <a:off x="5979539" y="3791153"/>
                <a:ext cx="54501"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10" name="Rectangle 862"/>
              <p:cNvSpPr>
                <a:spLocks noChangeArrowheads="1"/>
              </p:cNvSpPr>
              <p:nvPr/>
            </p:nvSpPr>
            <p:spPr bwMode="auto">
              <a:xfrm>
                <a:off x="6034040" y="3791153"/>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11" name="Rectangle 863"/>
              <p:cNvSpPr>
                <a:spLocks noChangeArrowheads="1"/>
              </p:cNvSpPr>
              <p:nvPr/>
            </p:nvSpPr>
            <p:spPr bwMode="auto">
              <a:xfrm>
                <a:off x="6089499" y="3791153"/>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12" name="Rectangle 864"/>
              <p:cNvSpPr>
                <a:spLocks noChangeArrowheads="1"/>
              </p:cNvSpPr>
              <p:nvPr/>
            </p:nvSpPr>
            <p:spPr bwMode="auto">
              <a:xfrm>
                <a:off x="6144957" y="3791153"/>
                <a:ext cx="54501"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13" name="Rectangle 865"/>
              <p:cNvSpPr>
                <a:spLocks noChangeArrowheads="1"/>
              </p:cNvSpPr>
              <p:nvPr/>
            </p:nvSpPr>
            <p:spPr bwMode="auto">
              <a:xfrm>
                <a:off x="6199458" y="3791153"/>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14" name="Rectangle 866"/>
              <p:cNvSpPr>
                <a:spLocks noChangeArrowheads="1"/>
              </p:cNvSpPr>
              <p:nvPr/>
            </p:nvSpPr>
            <p:spPr bwMode="auto">
              <a:xfrm>
                <a:off x="6254915" y="3791153"/>
                <a:ext cx="54501"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15" name="Rectangle 867"/>
              <p:cNvSpPr>
                <a:spLocks noChangeArrowheads="1"/>
              </p:cNvSpPr>
              <p:nvPr/>
            </p:nvSpPr>
            <p:spPr bwMode="auto">
              <a:xfrm>
                <a:off x="6309418" y="3791153"/>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16" name="Rectangle 868"/>
              <p:cNvSpPr>
                <a:spLocks noChangeArrowheads="1"/>
              </p:cNvSpPr>
              <p:nvPr/>
            </p:nvSpPr>
            <p:spPr bwMode="auto">
              <a:xfrm>
                <a:off x="4602652" y="384177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17" name="Rectangle 869"/>
              <p:cNvSpPr>
                <a:spLocks noChangeArrowheads="1"/>
              </p:cNvSpPr>
              <p:nvPr/>
            </p:nvSpPr>
            <p:spPr bwMode="auto">
              <a:xfrm>
                <a:off x="4658110" y="384177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18" name="Rectangle 870"/>
              <p:cNvSpPr>
                <a:spLocks noChangeArrowheads="1"/>
              </p:cNvSpPr>
              <p:nvPr/>
            </p:nvSpPr>
            <p:spPr bwMode="auto">
              <a:xfrm>
                <a:off x="4712612" y="384177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19" name="Rectangle 871"/>
              <p:cNvSpPr>
                <a:spLocks noChangeArrowheads="1"/>
              </p:cNvSpPr>
              <p:nvPr/>
            </p:nvSpPr>
            <p:spPr bwMode="auto">
              <a:xfrm>
                <a:off x="4768070" y="384177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20" name="Rectangle 872"/>
              <p:cNvSpPr>
                <a:spLocks noChangeArrowheads="1"/>
              </p:cNvSpPr>
              <p:nvPr/>
            </p:nvSpPr>
            <p:spPr bwMode="auto">
              <a:xfrm>
                <a:off x="4822571" y="384177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21" name="Rectangle 873"/>
              <p:cNvSpPr>
                <a:spLocks noChangeArrowheads="1"/>
              </p:cNvSpPr>
              <p:nvPr/>
            </p:nvSpPr>
            <p:spPr bwMode="auto">
              <a:xfrm>
                <a:off x="4878029" y="384177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22" name="Rectangle 874"/>
              <p:cNvSpPr>
                <a:spLocks noChangeArrowheads="1"/>
              </p:cNvSpPr>
              <p:nvPr/>
            </p:nvSpPr>
            <p:spPr bwMode="auto">
              <a:xfrm>
                <a:off x="4933488" y="384177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23" name="Rectangle 875"/>
              <p:cNvSpPr>
                <a:spLocks noChangeArrowheads="1"/>
              </p:cNvSpPr>
              <p:nvPr/>
            </p:nvSpPr>
            <p:spPr bwMode="auto">
              <a:xfrm>
                <a:off x="4987989" y="384177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24" name="Rectangle 876"/>
              <p:cNvSpPr>
                <a:spLocks noChangeArrowheads="1"/>
              </p:cNvSpPr>
              <p:nvPr/>
            </p:nvSpPr>
            <p:spPr bwMode="auto">
              <a:xfrm>
                <a:off x="5043447" y="384177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25" name="Rectangle 877"/>
              <p:cNvSpPr>
                <a:spLocks noChangeArrowheads="1"/>
              </p:cNvSpPr>
              <p:nvPr/>
            </p:nvSpPr>
            <p:spPr bwMode="auto">
              <a:xfrm>
                <a:off x="5097949" y="384177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26" name="Rectangle 878"/>
              <p:cNvSpPr>
                <a:spLocks noChangeArrowheads="1"/>
              </p:cNvSpPr>
              <p:nvPr/>
            </p:nvSpPr>
            <p:spPr bwMode="auto">
              <a:xfrm>
                <a:off x="5153407" y="384177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27" name="Rectangle 879"/>
              <p:cNvSpPr>
                <a:spLocks noChangeArrowheads="1"/>
              </p:cNvSpPr>
              <p:nvPr/>
            </p:nvSpPr>
            <p:spPr bwMode="auto">
              <a:xfrm>
                <a:off x="5208865" y="384177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28" name="Rectangle 880"/>
              <p:cNvSpPr>
                <a:spLocks noChangeArrowheads="1"/>
              </p:cNvSpPr>
              <p:nvPr/>
            </p:nvSpPr>
            <p:spPr bwMode="auto">
              <a:xfrm>
                <a:off x="5263366" y="384177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29" name="Rectangle 881"/>
              <p:cNvSpPr>
                <a:spLocks noChangeArrowheads="1"/>
              </p:cNvSpPr>
              <p:nvPr/>
            </p:nvSpPr>
            <p:spPr bwMode="auto">
              <a:xfrm>
                <a:off x="5318825" y="384177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30" name="Rectangle 882"/>
              <p:cNvSpPr>
                <a:spLocks noChangeArrowheads="1"/>
              </p:cNvSpPr>
              <p:nvPr/>
            </p:nvSpPr>
            <p:spPr bwMode="auto">
              <a:xfrm>
                <a:off x="5373326" y="384177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31" name="Rectangle 883"/>
              <p:cNvSpPr>
                <a:spLocks noChangeArrowheads="1"/>
              </p:cNvSpPr>
              <p:nvPr/>
            </p:nvSpPr>
            <p:spPr bwMode="auto">
              <a:xfrm>
                <a:off x="5428784" y="384177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32" name="Rectangle 884"/>
              <p:cNvSpPr>
                <a:spLocks noChangeArrowheads="1"/>
              </p:cNvSpPr>
              <p:nvPr/>
            </p:nvSpPr>
            <p:spPr bwMode="auto">
              <a:xfrm>
                <a:off x="5484241" y="384177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33" name="Rectangle 885"/>
              <p:cNvSpPr>
                <a:spLocks noChangeArrowheads="1"/>
              </p:cNvSpPr>
              <p:nvPr/>
            </p:nvSpPr>
            <p:spPr bwMode="auto">
              <a:xfrm>
                <a:off x="5538744" y="384177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34" name="Rectangle 886"/>
              <p:cNvSpPr>
                <a:spLocks noChangeArrowheads="1"/>
              </p:cNvSpPr>
              <p:nvPr/>
            </p:nvSpPr>
            <p:spPr bwMode="auto">
              <a:xfrm>
                <a:off x="5594202" y="384177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35" name="Rectangle 887"/>
              <p:cNvSpPr>
                <a:spLocks noChangeArrowheads="1"/>
              </p:cNvSpPr>
              <p:nvPr/>
            </p:nvSpPr>
            <p:spPr bwMode="auto">
              <a:xfrm>
                <a:off x="5648703" y="384177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36" name="Rectangle 888"/>
              <p:cNvSpPr>
                <a:spLocks noChangeArrowheads="1"/>
              </p:cNvSpPr>
              <p:nvPr/>
            </p:nvSpPr>
            <p:spPr bwMode="auto">
              <a:xfrm>
                <a:off x="5704162" y="384177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37" name="Rectangle 889"/>
              <p:cNvSpPr>
                <a:spLocks noChangeArrowheads="1"/>
              </p:cNvSpPr>
              <p:nvPr/>
            </p:nvSpPr>
            <p:spPr bwMode="auto">
              <a:xfrm>
                <a:off x="5758663" y="3841770"/>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38" name="Rectangle 890"/>
              <p:cNvSpPr>
                <a:spLocks noChangeArrowheads="1"/>
              </p:cNvSpPr>
              <p:nvPr/>
            </p:nvSpPr>
            <p:spPr bwMode="auto">
              <a:xfrm>
                <a:off x="5814121" y="3841770"/>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39" name="Rectangle 891"/>
              <p:cNvSpPr>
                <a:spLocks noChangeArrowheads="1"/>
              </p:cNvSpPr>
              <p:nvPr/>
            </p:nvSpPr>
            <p:spPr bwMode="auto">
              <a:xfrm>
                <a:off x="5869578" y="3841770"/>
                <a:ext cx="54501"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40" name="Rectangle 892"/>
              <p:cNvSpPr>
                <a:spLocks noChangeArrowheads="1"/>
              </p:cNvSpPr>
              <p:nvPr/>
            </p:nvSpPr>
            <p:spPr bwMode="auto">
              <a:xfrm>
                <a:off x="5924081" y="3841770"/>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41" name="Rectangle 893"/>
              <p:cNvSpPr>
                <a:spLocks noChangeArrowheads="1"/>
              </p:cNvSpPr>
              <p:nvPr/>
            </p:nvSpPr>
            <p:spPr bwMode="auto">
              <a:xfrm>
                <a:off x="5979539" y="3841770"/>
                <a:ext cx="54501"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42" name="Rectangle 894"/>
              <p:cNvSpPr>
                <a:spLocks noChangeArrowheads="1"/>
              </p:cNvSpPr>
              <p:nvPr/>
            </p:nvSpPr>
            <p:spPr bwMode="auto">
              <a:xfrm>
                <a:off x="6034040" y="3841770"/>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43" name="Rectangle 895"/>
              <p:cNvSpPr>
                <a:spLocks noChangeArrowheads="1"/>
              </p:cNvSpPr>
              <p:nvPr/>
            </p:nvSpPr>
            <p:spPr bwMode="auto">
              <a:xfrm>
                <a:off x="6089499" y="3841770"/>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44" name="Rectangle 896"/>
              <p:cNvSpPr>
                <a:spLocks noChangeArrowheads="1"/>
              </p:cNvSpPr>
              <p:nvPr/>
            </p:nvSpPr>
            <p:spPr bwMode="auto">
              <a:xfrm>
                <a:off x="6144957" y="3841770"/>
                <a:ext cx="54501"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45" name="Rectangle 897"/>
              <p:cNvSpPr>
                <a:spLocks noChangeArrowheads="1"/>
              </p:cNvSpPr>
              <p:nvPr/>
            </p:nvSpPr>
            <p:spPr bwMode="auto">
              <a:xfrm>
                <a:off x="6199458" y="3841770"/>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46" name="Rectangle 898"/>
              <p:cNvSpPr>
                <a:spLocks noChangeArrowheads="1"/>
              </p:cNvSpPr>
              <p:nvPr/>
            </p:nvSpPr>
            <p:spPr bwMode="auto">
              <a:xfrm>
                <a:off x="6254915" y="3841770"/>
                <a:ext cx="54501"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47" name="Rectangle 899"/>
              <p:cNvSpPr>
                <a:spLocks noChangeArrowheads="1"/>
              </p:cNvSpPr>
              <p:nvPr/>
            </p:nvSpPr>
            <p:spPr bwMode="auto">
              <a:xfrm>
                <a:off x="6309418" y="3841770"/>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48" name="Rectangle 900"/>
              <p:cNvSpPr>
                <a:spLocks noChangeArrowheads="1"/>
              </p:cNvSpPr>
              <p:nvPr/>
            </p:nvSpPr>
            <p:spPr bwMode="auto">
              <a:xfrm>
                <a:off x="4602652" y="389238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49" name="Rectangle 901"/>
              <p:cNvSpPr>
                <a:spLocks noChangeArrowheads="1"/>
              </p:cNvSpPr>
              <p:nvPr/>
            </p:nvSpPr>
            <p:spPr bwMode="auto">
              <a:xfrm>
                <a:off x="4658110" y="389238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50" name="Rectangle 902"/>
              <p:cNvSpPr>
                <a:spLocks noChangeArrowheads="1"/>
              </p:cNvSpPr>
              <p:nvPr/>
            </p:nvSpPr>
            <p:spPr bwMode="auto">
              <a:xfrm>
                <a:off x="4712612" y="389238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51" name="Rectangle 903"/>
              <p:cNvSpPr>
                <a:spLocks noChangeArrowheads="1"/>
              </p:cNvSpPr>
              <p:nvPr/>
            </p:nvSpPr>
            <p:spPr bwMode="auto">
              <a:xfrm>
                <a:off x="4768070" y="389238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52" name="Rectangle 904"/>
              <p:cNvSpPr>
                <a:spLocks noChangeArrowheads="1"/>
              </p:cNvSpPr>
              <p:nvPr/>
            </p:nvSpPr>
            <p:spPr bwMode="auto">
              <a:xfrm>
                <a:off x="4822571" y="389238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53" name="Rectangle 905"/>
              <p:cNvSpPr>
                <a:spLocks noChangeArrowheads="1"/>
              </p:cNvSpPr>
              <p:nvPr/>
            </p:nvSpPr>
            <p:spPr bwMode="auto">
              <a:xfrm>
                <a:off x="4878029" y="389238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54" name="Rectangle 906"/>
              <p:cNvSpPr>
                <a:spLocks noChangeArrowheads="1"/>
              </p:cNvSpPr>
              <p:nvPr/>
            </p:nvSpPr>
            <p:spPr bwMode="auto">
              <a:xfrm>
                <a:off x="4933488" y="389238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55" name="Rectangle 907"/>
              <p:cNvSpPr>
                <a:spLocks noChangeArrowheads="1"/>
              </p:cNvSpPr>
              <p:nvPr/>
            </p:nvSpPr>
            <p:spPr bwMode="auto">
              <a:xfrm>
                <a:off x="4987989" y="389238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56" name="Rectangle 908"/>
              <p:cNvSpPr>
                <a:spLocks noChangeArrowheads="1"/>
              </p:cNvSpPr>
              <p:nvPr/>
            </p:nvSpPr>
            <p:spPr bwMode="auto">
              <a:xfrm>
                <a:off x="5043447" y="389238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57" name="Rectangle 909"/>
              <p:cNvSpPr>
                <a:spLocks noChangeArrowheads="1"/>
              </p:cNvSpPr>
              <p:nvPr/>
            </p:nvSpPr>
            <p:spPr bwMode="auto">
              <a:xfrm>
                <a:off x="5097949" y="389238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58" name="Rectangle 910"/>
              <p:cNvSpPr>
                <a:spLocks noChangeArrowheads="1"/>
              </p:cNvSpPr>
              <p:nvPr/>
            </p:nvSpPr>
            <p:spPr bwMode="auto">
              <a:xfrm>
                <a:off x="5153407" y="389238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59" name="Rectangle 911"/>
              <p:cNvSpPr>
                <a:spLocks noChangeArrowheads="1"/>
              </p:cNvSpPr>
              <p:nvPr/>
            </p:nvSpPr>
            <p:spPr bwMode="auto">
              <a:xfrm>
                <a:off x="5208865" y="389238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60" name="Rectangle 912"/>
              <p:cNvSpPr>
                <a:spLocks noChangeArrowheads="1"/>
              </p:cNvSpPr>
              <p:nvPr/>
            </p:nvSpPr>
            <p:spPr bwMode="auto">
              <a:xfrm>
                <a:off x="5263366" y="389238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61" name="Rectangle 913"/>
              <p:cNvSpPr>
                <a:spLocks noChangeArrowheads="1"/>
              </p:cNvSpPr>
              <p:nvPr/>
            </p:nvSpPr>
            <p:spPr bwMode="auto">
              <a:xfrm>
                <a:off x="5318825" y="389238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62" name="Rectangle 914"/>
              <p:cNvSpPr>
                <a:spLocks noChangeArrowheads="1"/>
              </p:cNvSpPr>
              <p:nvPr/>
            </p:nvSpPr>
            <p:spPr bwMode="auto">
              <a:xfrm>
                <a:off x="5373326" y="389238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63" name="Rectangle 915"/>
              <p:cNvSpPr>
                <a:spLocks noChangeArrowheads="1"/>
              </p:cNvSpPr>
              <p:nvPr/>
            </p:nvSpPr>
            <p:spPr bwMode="auto">
              <a:xfrm>
                <a:off x="5428784" y="389238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64" name="Rectangle 916"/>
              <p:cNvSpPr>
                <a:spLocks noChangeArrowheads="1"/>
              </p:cNvSpPr>
              <p:nvPr/>
            </p:nvSpPr>
            <p:spPr bwMode="auto">
              <a:xfrm>
                <a:off x="5484241" y="389238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65" name="Rectangle 917"/>
              <p:cNvSpPr>
                <a:spLocks noChangeArrowheads="1"/>
              </p:cNvSpPr>
              <p:nvPr/>
            </p:nvSpPr>
            <p:spPr bwMode="auto">
              <a:xfrm>
                <a:off x="5538744" y="389238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66" name="Rectangle 918"/>
              <p:cNvSpPr>
                <a:spLocks noChangeArrowheads="1"/>
              </p:cNvSpPr>
              <p:nvPr/>
            </p:nvSpPr>
            <p:spPr bwMode="auto">
              <a:xfrm>
                <a:off x="5594202" y="389238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67" name="Rectangle 919"/>
              <p:cNvSpPr>
                <a:spLocks noChangeArrowheads="1"/>
              </p:cNvSpPr>
              <p:nvPr/>
            </p:nvSpPr>
            <p:spPr bwMode="auto">
              <a:xfrm>
                <a:off x="5648703" y="389238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68" name="Rectangle 920"/>
              <p:cNvSpPr>
                <a:spLocks noChangeArrowheads="1"/>
              </p:cNvSpPr>
              <p:nvPr/>
            </p:nvSpPr>
            <p:spPr bwMode="auto">
              <a:xfrm>
                <a:off x="5704162" y="389238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69" name="Rectangle 921"/>
              <p:cNvSpPr>
                <a:spLocks noChangeArrowheads="1"/>
              </p:cNvSpPr>
              <p:nvPr/>
            </p:nvSpPr>
            <p:spPr bwMode="auto">
              <a:xfrm>
                <a:off x="5758663" y="3892386"/>
                <a:ext cx="55458"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70" name="Rectangle 922"/>
              <p:cNvSpPr>
                <a:spLocks noChangeArrowheads="1"/>
              </p:cNvSpPr>
              <p:nvPr/>
            </p:nvSpPr>
            <p:spPr bwMode="auto">
              <a:xfrm>
                <a:off x="5814121" y="3892386"/>
                <a:ext cx="55458"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71" name="Rectangle 923"/>
              <p:cNvSpPr>
                <a:spLocks noChangeArrowheads="1"/>
              </p:cNvSpPr>
              <p:nvPr/>
            </p:nvSpPr>
            <p:spPr bwMode="auto">
              <a:xfrm>
                <a:off x="5869578" y="3892386"/>
                <a:ext cx="54501"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72" name="Rectangle 924"/>
              <p:cNvSpPr>
                <a:spLocks noChangeArrowheads="1"/>
              </p:cNvSpPr>
              <p:nvPr/>
            </p:nvSpPr>
            <p:spPr bwMode="auto">
              <a:xfrm>
                <a:off x="5924081" y="3892386"/>
                <a:ext cx="55458"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73" name="Rectangle 925"/>
              <p:cNvSpPr>
                <a:spLocks noChangeArrowheads="1"/>
              </p:cNvSpPr>
              <p:nvPr/>
            </p:nvSpPr>
            <p:spPr bwMode="auto">
              <a:xfrm>
                <a:off x="5979539" y="3892386"/>
                <a:ext cx="54501"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74" name="Rectangle 926"/>
              <p:cNvSpPr>
                <a:spLocks noChangeArrowheads="1"/>
              </p:cNvSpPr>
              <p:nvPr/>
            </p:nvSpPr>
            <p:spPr bwMode="auto">
              <a:xfrm>
                <a:off x="6034040" y="3892386"/>
                <a:ext cx="55458"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75" name="Rectangle 927"/>
              <p:cNvSpPr>
                <a:spLocks noChangeArrowheads="1"/>
              </p:cNvSpPr>
              <p:nvPr/>
            </p:nvSpPr>
            <p:spPr bwMode="auto">
              <a:xfrm>
                <a:off x="6089499" y="3892386"/>
                <a:ext cx="55458"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76" name="Rectangle 928"/>
              <p:cNvSpPr>
                <a:spLocks noChangeArrowheads="1"/>
              </p:cNvSpPr>
              <p:nvPr/>
            </p:nvSpPr>
            <p:spPr bwMode="auto">
              <a:xfrm>
                <a:off x="6144957" y="3892386"/>
                <a:ext cx="54501"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77" name="Rectangle 929"/>
              <p:cNvSpPr>
                <a:spLocks noChangeArrowheads="1"/>
              </p:cNvSpPr>
              <p:nvPr/>
            </p:nvSpPr>
            <p:spPr bwMode="auto">
              <a:xfrm>
                <a:off x="6199458" y="3892386"/>
                <a:ext cx="55458"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78" name="Rectangle 930"/>
              <p:cNvSpPr>
                <a:spLocks noChangeArrowheads="1"/>
              </p:cNvSpPr>
              <p:nvPr/>
            </p:nvSpPr>
            <p:spPr bwMode="auto">
              <a:xfrm>
                <a:off x="6254915" y="3892386"/>
                <a:ext cx="54501"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79" name="Rectangle 931"/>
              <p:cNvSpPr>
                <a:spLocks noChangeArrowheads="1"/>
              </p:cNvSpPr>
              <p:nvPr/>
            </p:nvSpPr>
            <p:spPr bwMode="auto">
              <a:xfrm>
                <a:off x="6309418" y="3892386"/>
                <a:ext cx="55458"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80" name="Rectangle 932"/>
              <p:cNvSpPr>
                <a:spLocks noChangeArrowheads="1"/>
              </p:cNvSpPr>
              <p:nvPr/>
            </p:nvSpPr>
            <p:spPr bwMode="auto">
              <a:xfrm>
                <a:off x="4602652" y="394212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81" name="Rectangle 933"/>
              <p:cNvSpPr>
                <a:spLocks noChangeArrowheads="1"/>
              </p:cNvSpPr>
              <p:nvPr/>
            </p:nvSpPr>
            <p:spPr bwMode="auto">
              <a:xfrm>
                <a:off x="4658110" y="394212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82" name="Rectangle 934"/>
              <p:cNvSpPr>
                <a:spLocks noChangeArrowheads="1"/>
              </p:cNvSpPr>
              <p:nvPr/>
            </p:nvSpPr>
            <p:spPr bwMode="auto">
              <a:xfrm>
                <a:off x="4712612" y="394212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83" name="Rectangle 935"/>
              <p:cNvSpPr>
                <a:spLocks noChangeArrowheads="1"/>
              </p:cNvSpPr>
              <p:nvPr/>
            </p:nvSpPr>
            <p:spPr bwMode="auto">
              <a:xfrm>
                <a:off x="4768070" y="394212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84" name="Rectangle 936"/>
              <p:cNvSpPr>
                <a:spLocks noChangeArrowheads="1"/>
              </p:cNvSpPr>
              <p:nvPr/>
            </p:nvSpPr>
            <p:spPr bwMode="auto">
              <a:xfrm>
                <a:off x="4822571" y="394212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85" name="Rectangle 937"/>
              <p:cNvSpPr>
                <a:spLocks noChangeArrowheads="1"/>
              </p:cNvSpPr>
              <p:nvPr/>
            </p:nvSpPr>
            <p:spPr bwMode="auto">
              <a:xfrm>
                <a:off x="4878029" y="394212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86" name="Rectangle 938"/>
              <p:cNvSpPr>
                <a:spLocks noChangeArrowheads="1"/>
              </p:cNvSpPr>
              <p:nvPr/>
            </p:nvSpPr>
            <p:spPr bwMode="auto">
              <a:xfrm>
                <a:off x="4933488" y="394212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87" name="Rectangle 939"/>
              <p:cNvSpPr>
                <a:spLocks noChangeArrowheads="1"/>
              </p:cNvSpPr>
              <p:nvPr/>
            </p:nvSpPr>
            <p:spPr bwMode="auto">
              <a:xfrm>
                <a:off x="4987989" y="394212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88" name="Rectangle 940"/>
              <p:cNvSpPr>
                <a:spLocks noChangeArrowheads="1"/>
              </p:cNvSpPr>
              <p:nvPr/>
            </p:nvSpPr>
            <p:spPr bwMode="auto">
              <a:xfrm>
                <a:off x="5043447" y="394212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89" name="Rectangle 941"/>
              <p:cNvSpPr>
                <a:spLocks noChangeArrowheads="1"/>
              </p:cNvSpPr>
              <p:nvPr/>
            </p:nvSpPr>
            <p:spPr bwMode="auto">
              <a:xfrm>
                <a:off x="5097949" y="394212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90" name="Rectangle 942"/>
              <p:cNvSpPr>
                <a:spLocks noChangeArrowheads="1"/>
              </p:cNvSpPr>
              <p:nvPr/>
            </p:nvSpPr>
            <p:spPr bwMode="auto">
              <a:xfrm>
                <a:off x="5153407" y="394212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91" name="Rectangle 943"/>
              <p:cNvSpPr>
                <a:spLocks noChangeArrowheads="1"/>
              </p:cNvSpPr>
              <p:nvPr/>
            </p:nvSpPr>
            <p:spPr bwMode="auto">
              <a:xfrm>
                <a:off x="5208865" y="394212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92" name="Rectangle 944"/>
              <p:cNvSpPr>
                <a:spLocks noChangeArrowheads="1"/>
              </p:cNvSpPr>
              <p:nvPr/>
            </p:nvSpPr>
            <p:spPr bwMode="auto">
              <a:xfrm>
                <a:off x="5263366" y="394212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93" name="Rectangle 945"/>
              <p:cNvSpPr>
                <a:spLocks noChangeArrowheads="1"/>
              </p:cNvSpPr>
              <p:nvPr/>
            </p:nvSpPr>
            <p:spPr bwMode="auto">
              <a:xfrm>
                <a:off x="5318825" y="394212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94" name="Rectangle 946"/>
              <p:cNvSpPr>
                <a:spLocks noChangeArrowheads="1"/>
              </p:cNvSpPr>
              <p:nvPr/>
            </p:nvSpPr>
            <p:spPr bwMode="auto">
              <a:xfrm>
                <a:off x="5373326" y="394212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95" name="Rectangle 947"/>
              <p:cNvSpPr>
                <a:spLocks noChangeArrowheads="1"/>
              </p:cNvSpPr>
              <p:nvPr/>
            </p:nvSpPr>
            <p:spPr bwMode="auto">
              <a:xfrm>
                <a:off x="5428784" y="394212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96" name="Rectangle 948"/>
              <p:cNvSpPr>
                <a:spLocks noChangeArrowheads="1"/>
              </p:cNvSpPr>
              <p:nvPr/>
            </p:nvSpPr>
            <p:spPr bwMode="auto">
              <a:xfrm>
                <a:off x="5484241" y="394212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97" name="Rectangle 949"/>
              <p:cNvSpPr>
                <a:spLocks noChangeArrowheads="1"/>
              </p:cNvSpPr>
              <p:nvPr/>
            </p:nvSpPr>
            <p:spPr bwMode="auto">
              <a:xfrm>
                <a:off x="5538744" y="394212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98" name="Rectangle 950"/>
              <p:cNvSpPr>
                <a:spLocks noChangeArrowheads="1"/>
              </p:cNvSpPr>
              <p:nvPr/>
            </p:nvSpPr>
            <p:spPr bwMode="auto">
              <a:xfrm>
                <a:off x="5594202" y="394212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99" name="Rectangle 951"/>
              <p:cNvSpPr>
                <a:spLocks noChangeArrowheads="1"/>
              </p:cNvSpPr>
              <p:nvPr/>
            </p:nvSpPr>
            <p:spPr bwMode="auto">
              <a:xfrm>
                <a:off x="5648703" y="394212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00" name="Rectangle 952"/>
              <p:cNvSpPr>
                <a:spLocks noChangeArrowheads="1"/>
              </p:cNvSpPr>
              <p:nvPr/>
            </p:nvSpPr>
            <p:spPr bwMode="auto">
              <a:xfrm>
                <a:off x="5704162" y="394212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01" name="Rectangle 953"/>
              <p:cNvSpPr>
                <a:spLocks noChangeArrowheads="1"/>
              </p:cNvSpPr>
              <p:nvPr/>
            </p:nvSpPr>
            <p:spPr bwMode="auto">
              <a:xfrm>
                <a:off x="5758663" y="3942128"/>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02" name="Rectangle 954"/>
              <p:cNvSpPr>
                <a:spLocks noChangeArrowheads="1"/>
              </p:cNvSpPr>
              <p:nvPr/>
            </p:nvSpPr>
            <p:spPr bwMode="auto">
              <a:xfrm>
                <a:off x="5814121" y="3942128"/>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03" name="Rectangle 955"/>
              <p:cNvSpPr>
                <a:spLocks noChangeArrowheads="1"/>
              </p:cNvSpPr>
              <p:nvPr/>
            </p:nvSpPr>
            <p:spPr bwMode="auto">
              <a:xfrm>
                <a:off x="5869578" y="3942128"/>
                <a:ext cx="54501"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04" name="Rectangle 956"/>
              <p:cNvSpPr>
                <a:spLocks noChangeArrowheads="1"/>
              </p:cNvSpPr>
              <p:nvPr/>
            </p:nvSpPr>
            <p:spPr bwMode="auto">
              <a:xfrm>
                <a:off x="5924081" y="3942128"/>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05" name="Rectangle 957"/>
              <p:cNvSpPr>
                <a:spLocks noChangeArrowheads="1"/>
              </p:cNvSpPr>
              <p:nvPr/>
            </p:nvSpPr>
            <p:spPr bwMode="auto">
              <a:xfrm>
                <a:off x="5979539" y="3942128"/>
                <a:ext cx="54501"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06" name="Rectangle 958"/>
              <p:cNvSpPr>
                <a:spLocks noChangeArrowheads="1"/>
              </p:cNvSpPr>
              <p:nvPr/>
            </p:nvSpPr>
            <p:spPr bwMode="auto">
              <a:xfrm>
                <a:off x="6034040" y="3942128"/>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07" name="Rectangle 959"/>
              <p:cNvSpPr>
                <a:spLocks noChangeArrowheads="1"/>
              </p:cNvSpPr>
              <p:nvPr/>
            </p:nvSpPr>
            <p:spPr bwMode="auto">
              <a:xfrm>
                <a:off x="6089499" y="3942128"/>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08" name="Rectangle 960"/>
              <p:cNvSpPr>
                <a:spLocks noChangeArrowheads="1"/>
              </p:cNvSpPr>
              <p:nvPr/>
            </p:nvSpPr>
            <p:spPr bwMode="auto">
              <a:xfrm>
                <a:off x="6144957" y="3942128"/>
                <a:ext cx="54501"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09" name="Rectangle 961"/>
              <p:cNvSpPr>
                <a:spLocks noChangeArrowheads="1"/>
              </p:cNvSpPr>
              <p:nvPr/>
            </p:nvSpPr>
            <p:spPr bwMode="auto">
              <a:xfrm>
                <a:off x="6199458" y="3942128"/>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10" name="Rectangle 962"/>
              <p:cNvSpPr>
                <a:spLocks noChangeArrowheads="1"/>
              </p:cNvSpPr>
              <p:nvPr/>
            </p:nvSpPr>
            <p:spPr bwMode="auto">
              <a:xfrm>
                <a:off x="6254915" y="3942128"/>
                <a:ext cx="54501"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11" name="Rectangle 963"/>
              <p:cNvSpPr>
                <a:spLocks noChangeArrowheads="1"/>
              </p:cNvSpPr>
              <p:nvPr/>
            </p:nvSpPr>
            <p:spPr bwMode="auto">
              <a:xfrm>
                <a:off x="6309418" y="3942128"/>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12" name="Rectangle 964"/>
              <p:cNvSpPr>
                <a:spLocks noChangeArrowheads="1"/>
              </p:cNvSpPr>
              <p:nvPr/>
            </p:nvSpPr>
            <p:spPr bwMode="auto">
              <a:xfrm>
                <a:off x="4602652" y="399274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13" name="Rectangle 965"/>
              <p:cNvSpPr>
                <a:spLocks noChangeArrowheads="1"/>
              </p:cNvSpPr>
              <p:nvPr/>
            </p:nvSpPr>
            <p:spPr bwMode="auto">
              <a:xfrm>
                <a:off x="4658110" y="399274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14" name="Rectangle 966"/>
              <p:cNvSpPr>
                <a:spLocks noChangeArrowheads="1"/>
              </p:cNvSpPr>
              <p:nvPr/>
            </p:nvSpPr>
            <p:spPr bwMode="auto">
              <a:xfrm>
                <a:off x="4712612" y="399274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15" name="Rectangle 967"/>
              <p:cNvSpPr>
                <a:spLocks noChangeArrowheads="1"/>
              </p:cNvSpPr>
              <p:nvPr/>
            </p:nvSpPr>
            <p:spPr bwMode="auto">
              <a:xfrm>
                <a:off x="4768070" y="399274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16" name="Rectangle 968"/>
              <p:cNvSpPr>
                <a:spLocks noChangeArrowheads="1"/>
              </p:cNvSpPr>
              <p:nvPr/>
            </p:nvSpPr>
            <p:spPr bwMode="auto">
              <a:xfrm>
                <a:off x="4822571" y="399274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17" name="Rectangle 969"/>
              <p:cNvSpPr>
                <a:spLocks noChangeArrowheads="1"/>
              </p:cNvSpPr>
              <p:nvPr/>
            </p:nvSpPr>
            <p:spPr bwMode="auto">
              <a:xfrm>
                <a:off x="4878029" y="399274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18" name="Rectangle 970"/>
              <p:cNvSpPr>
                <a:spLocks noChangeArrowheads="1"/>
              </p:cNvSpPr>
              <p:nvPr/>
            </p:nvSpPr>
            <p:spPr bwMode="auto">
              <a:xfrm>
                <a:off x="4933488" y="399274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19" name="Rectangle 971"/>
              <p:cNvSpPr>
                <a:spLocks noChangeArrowheads="1"/>
              </p:cNvSpPr>
              <p:nvPr/>
            </p:nvSpPr>
            <p:spPr bwMode="auto">
              <a:xfrm>
                <a:off x="4987989" y="399274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20" name="Rectangle 972"/>
              <p:cNvSpPr>
                <a:spLocks noChangeArrowheads="1"/>
              </p:cNvSpPr>
              <p:nvPr/>
            </p:nvSpPr>
            <p:spPr bwMode="auto">
              <a:xfrm>
                <a:off x="5043447" y="399274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21" name="Rectangle 973"/>
              <p:cNvSpPr>
                <a:spLocks noChangeArrowheads="1"/>
              </p:cNvSpPr>
              <p:nvPr/>
            </p:nvSpPr>
            <p:spPr bwMode="auto">
              <a:xfrm>
                <a:off x="5097949" y="399274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22" name="Rectangle 974"/>
              <p:cNvSpPr>
                <a:spLocks noChangeArrowheads="1"/>
              </p:cNvSpPr>
              <p:nvPr/>
            </p:nvSpPr>
            <p:spPr bwMode="auto">
              <a:xfrm>
                <a:off x="5153407" y="399274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23" name="Rectangle 975"/>
              <p:cNvSpPr>
                <a:spLocks noChangeArrowheads="1"/>
              </p:cNvSpPr>
              <p:nvPr/>
            </p:nvSpPr>
            <p:spPr bwMode="auto">
              <a:xfrm>
                <a:off x="5208865" y="399274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24" name="Rectangle 976"/>
              <p:cNvSpPr>
                <a:spLocks noChangeArrowheads="1"/>
              </p:cNvSpPr>
              <p:nvPr/>
            </p:nvSpPr>
            <p:spPr bwMode="auto">
              <a:xfrm>
                <a:off x="5263366" y="399274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25" name="Rectangle 977"/>
              <p:cNvSpPr>
                <a:spLocks noChangeArrowheads="1"/>
              </p:cNvSpPr>
              <p:nvPr/>
            </p:nvSpPr>
            <p:spPr bwMode="auto">
              <a:xfrm>
                <a:off x="5318825" y="399274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26" name="Rectangle 978"/>
              <p:cNvSpPr>
                <a:spLocks noChangeArrowheads="1"/>
              </p:cNvSpPr>
              <p:nvPr/>
            </p:nvSpPr>
            <p:spPr bwMode="auto">
              <a:xfrm>
                <a:off x="5373326" y="399274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27" name="Rectangle 979"/>
              <p:cNvSpPr>
                <a:spLocks noChangeArrowheads="1"/>
              </p:cNvSpPr>
              <p:nvPr/>
            </p:nvSpPr>
            <p:spPr bwMode="auto">
              <a:xfrm>
                <a:off x="5428784" y="399274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28" name="Rectangle 980"/>
              <p:cNvSpPr>
                <a:spLocks noChangeArrowheads="1"/>
              </p:cNvSpPr>
              <p:nvPr/>
            </p:nvSpPr>
            <p:spPr bwMode="auto">
              <a:xfrm>
                <a:off x="5484241" y="399274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29" name="Rectangle 981"/>
              <p:cNvSpPr>
                <a:spLocks noChangeArrowheads="1"/>
              </p:cNvSpPr>
              <p:nvPr/>
            </p:nvSpPr>
            <p:spPr bwMode="auto">
              <a:xfrm>
                <a:off x="5538744" y="399274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30" name="Rectangle 982"/>
              <p:cNvSpPr>
                <a:spLocks noChangeArrowheads="1"/>
              </p:cNvSpPr>
              <p:nvPr/>
            </p:nvSpPr>
            <p:spPr bwMode="auto">
              <a:xfrm>
                <a:off x="5594202" y="399274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31" name="Rectangle 983"/>
              <p:cNvSpPr>
                <a:spLocks noChangeArrowheads="1"/>
              </p:cNvSpPr>
              <p:nvPr/>
            </p:nvSpPr>
            <p:spPr bwMode="auto">
              <a:xfrm>
                <a:off x="5648703" y="399274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32" name="Rectangle 984"/>
              <p:cNvSpPr>
                <a:spLocks noChangeArrowheads="1"/>
              </p:cNvSpPr>
              <p:nvPr/>
            </p:nvSpPr>
            <p:spPr bwMode="auto">
              <a:xfrm>
                <a:off x="5704162" y="399274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33" name="Rectangle 985"/>
              <p:cNvSpPr>
                <a:spLocks noChangeArrowheads="1"/>
              </p:cNvSpPr>
              <p:nvPr/>
            </p:nvSpPr>
            <p:spPr bwMode="auto">
              <a:xfrm>
                <a:off x="5758663" y="3992744"/>
                <a:ext cx="55458"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34" name="Rectangle 986"/>
              <p:cNvSpPr>
                <a:spLocks noChangeArrowheads="1"/>
              </p:cNvSpPr>
              <p:nvPr/>
            </p:nvSpPr>
            <p:spPr bwMode="auto">
              <a:xfrm>
                <a:off x="5814121" y="3992744"/>
                <a:ext cx="55458"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35" name="Rectangle 987"/>
              <p:cNvSpPr>
                <a:spLocks noChangeArrowheads="1"/>
              </p:cNvSpPr>
              <p:nvPr/>
            </p:nvSpPr>
            <p:spPr bwMode="auto">
              <a:xfrm>
                <a:off x="5869578" y="3992744"/>
                <a:ext cx="54501"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36" name="Rectangle 988"/>
              <p:cNvSpPr>
                <a:spLocks noChangeArrowheads="1"/>
              </p:cNvSpPr>
              <p:nvPr/>
            </p:nvSpPr>
            <p:spPr bwMode="auto">
              <a:xfrm>
                <a:off x="5924081" y="3992744"/>
                <a:ext cx="55458"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37" name="Rectangle 989"/>
              <p:cNvSpPr>
                <a:spLocks noChangeArrowheads="1"/>
              </p:cNvSpPr>
              <p:nvPr/>
            </p:nvSpPr>
            <p:spPr bwMode="auto">
              <a:xfrm>
                <a:off x="5979539" y="3992744"/>
                <a:ext cx="54501"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38" name="Rectangle 990"/>
              <p:cNvSpPr>
                <a:spLocks noChangeArrowheads="1"/>
              </p:cNvSpPr>
              <p:nvPr/>
            </p:nvSpPr>
            <p:spPr bwMode="auto">
              <a:xfrm>
                <a:off x="6034040" y="3992744"/>
                <a:ext cx="55458"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39" name="Rectangle 991"/>
              <p:cNvSpPr>
                <a:spLocks noChangeArrowheads="1"/>
              </p:cNvSpPr>
              <p:nvPr/>
            </p:nvSpPr>
            <p:spPr bwMode="auto">
              <a:xfrm>
                <a:off x="6089499" y="3992744"/>
                <a:ext cx="55458"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40" name="Rectangle 992"/>
              <p:cNvSpPr>
                <a:spLocks noChangeArrowheads="1"/>
              </p:cNvSpPr>
              <p:nvPr/>
            </p:nvSpPr>
            <p:spPr bwMode="auto">
              <a:xfrm>
                <a:off x="6144957" y="3992744"/>
                <a:ext cx="54501"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41" name="Rectangle 993"/>
              <p:cNvSpPr>
                <a:spLocks noChangeArrowheads="1"/>
              </p:cNvSpPr>
              <p:nvPr/>
            </p:nvSpPr>
            <p:spPr bwMode="auto">
              <a:xfrm>
                <a:off x="6199458" y="3992744"/>
                <a:ext cx="55458"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42" name="Rectangle 994"/>
              <p:cNvSpPr>
                <a:spLocks noChangeArrowheads="1"/>
              </p:cNvSpPr>
              <p:nvPr/>
            </p:nvSpPr>
            <p:spPr bwMode="auto">
              <a:xfrm>
                <a:off x="6254915" y="3992744"/>
                <a:ext cx="54501"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43" name="Rectangle 995"/>
              <p:cNvSpPr>
                <a:spLocks noChangeArrowheads="1"/>
              </p:cNvSpPr>
              <p:nvPr/>
            </p:nvSpPr>
            <p:spPr bwMode="auto">
              <a:xfrm>
                <a:off x="6309418" y="3992744"/>
                <a:ext cx="55458" cy="49742"/>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44" name="Rectangle 996"/>
              <p:cNvSpPr>
                <a:spLocks noChangeArrowheads="1"/>
              </p:cNvSpPr>
              <p:nvPr/>
            </p:nvSpPr>
            <p:spPr bwMode="auto">
              <a:xfrm>
                <a:off x="4602652" y="404248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45" name="Rectangle 997"/>
              <p:cNvSpPr>
                <a:spLocks noChangeArrowheads="1"/>
              </p:cNvSpPr>
              <p:nvPr/>
            </p:nvSpPr>
            <p:spPr bwMode="auto">
              <a:xfrm>
                <a:off x="4658110" y="404248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46" name="Rectangle 998"/>
              <p:cNvSpPr>
                <a:spLocks noChangeArrowheads="1"/>
              </p:cNvSpPr>
              <p:nvPr/>
            </p:nvSpPr>
            <p:spPr bwMode="auto">
              <a:xfrm>
                <a:off x="4712612" y="404248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47" name="Rectangle 999"/>
              <p:cNvSpPr>
                <a:spLocks noChangeArrowheads="1"/>
              </p:cNvSpPr>
              <p:nvPr/>
            </p:nvSpPr>
            <p:spPr bwMode="auto">
              <a:xfrm>
                <a:off x="4768070" y="404248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48" name="Rectangle 1000"/>
              <p:cNvSpPr>
                <a:spLocks noChangeArrowheads="1"/>
              </p:cNvSpPr>
              <p:nvPr/>
            </p:nvSpPr>
            <p:spPr bwMode="auto">
              <a:xfrm>
                <a:off x="4822571" y="404248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49" name="Rectangle 1001"/>
              <p:cNvSpPr>
                <a:spLocks noChangeArrowheads="1"/>
              </p:cNvSpPr>
              <p:nvPr/>
            </p:nvSpPr>
            <p:spPr bwMode="auto">
              <a:xfrm>
                <a:off x="4878029" y="404248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50" name="Rectangle 1002"/>
              <p:cNvSpPr>
                <a:spLocks noChangeArrowheads="1"/>
              </p:cNvSpPr>
              <p:nvPr/>
            </p:nvSpPr>
            <p:spPr bwMode="auto">
              <a:xfrm>
                <a:off x="4933488" y="404248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51" name="Rectangle 1003"/>
              <p:cNvSpPr>
                <a:spLocks noChangeArrowheads="1"/>
              </p:cNvSpPr>
              <p:nvPr/>
            </p:nvSpPr>
            <p:spPr bwMode="auto">
              <a:xfrm>
                <a:off x="4987989" y="404248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52" name="Rectangle 1004"/>
              <p:cNvSpPr>
                <a:spLocks noChangeArrowheads="1"/>
              </p:cNvSpPr>
              <p:nvPr/>
            </p:nvSpPr>
            <p:spPr bwMode="auto">
              <a:xfrm>
                <a:off x="5043447" y="404248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53" name="Rectangle 1005"/>
              <p:cNvSpPr>
                <a:spLocks noChangeArrowheads="1"/>
              </p:cNvSpPr>
              <p:nvPr/>
            </p:nvSpPr>
            <p:spPr bwMode="auto">
              <a:xfrm>
                <a:off x="5097949" y="404248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54" name="Rectangle 1006"/>
              <p:cNvSpPr>
                <a:spLocks noChangeArrowheads="1"/>
              </p:cNvSpPr>
              <p:nvPr/>
            </p:nvSpPr>
            <p:spPr bwMode="auto">
              <a:xfrm>
                <a:off x="5153407" y="404248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55" name="Rectangle 1007"/>
              <p:cNvSpPr>
                <a:spLocks noChangeArrowheads="1"/>
              </p:cNvSpPr>
              <p:nvPr/>
            </p:nvSpPr>
            <p:spPr bwMode="auto">
              <a:xfrm>
                <a:off x="5208865" y="404248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56" name="Rectangle 1008"/>
              <p:cNvSpPr>
                <a:spLocks noChangeArrowheads="1"/>
              </p:cNvSpPr>
              <p:nvPr/>
            </p:nvSpPr>
            <p:spPr bwMode="auto">
              <a:xfrm>
                <a:off x="5263366" y="404248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57" name="Rectangle 1009"/>
              <p:cNvSpPr>
                <a:spLocks noChangeArrowheads="1"/>
              </p:cNvSpPr>
              <p:nvPr/>
            </p:nvSpPr>
            <p:spPr bwMode="auto">
              <a:xfrm>
                <a:off x="5318825" y="404248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58" name="Rectangle 1010"/>
              <p:cNvSpPr>
                <a:spLocks noChangeArrowheads="1"/>
              </p:cNvSpPr>
              <p:nvPr/>
            </p:nvSpPr>
            <p:spPr bwMode="auto">
              <a:xfrm>
                <a:off x="5373326" y="404248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59" name="Rectangle 1011"/>
              <p:cNvSpPr>
                <a:spLocks noChangeArrowheads="1"/>
              </p:cNvSpPr>
              <p:nvPr/>
            </p:nvSpPr>
            <p:spPr bwMode="auto">
              <a:xfrm>
                <a:off x="5428784" y="404248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60" name="Rectangle 1012"/>
              <p:cNvSpPr>
                <a:spLocks noChangeArrowheads="1"/>
              </p:cNvSpPr>
              <p:nvPr/>
            </p:nvSpPr>
            <p:spPr bwMode="auto">
              <a:xfrm>
                <a:off x="5484241" y="404248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61" name="Rectangle 1013"/>
              <p:cNvSpPr>
                <a:spLocks noChangeArrowheads="1"/>
              </p:cNvSpPr>
              <p:nvPr/>
            </p:nvSpPr>
            <p:spPr bwMode="auto">
              <a:xfrm>
                <a:off x="5538744" y="404248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62" name="Rectangle 1014"/>
              <p:cNvSpPr>
                <a:spLocks noChangeArrowheads="1"/>
              </p:cNvSpPr>
              <p:nvPr/>
            </p:nvSpPr>
            <p:spPr bwMode="auto">
              <a:xfrm>
                <a:off x="5594202" y="404248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63" name="Rectangle 1015"/>
              <p:cNvSpPr>
                <a:spLocks noChangeArrowheads="1"/>
              </p:cNvSpPr>
              <p:nvPr/>
            </p:nvSpPr>
            <p:spPr bwMode="auto">
              <a:xfrm>
                <a:off x="5648703" y="404248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64" name="Rectangle 1016"/>
              <p:cNvSpPr>
                <a:spLocks noChangeArrowheads="1"/>
              </p:cNvSpPr>
              <p:nvPr/>
            </p:nvSpPr>
            <p:spPr bwMode="auto">
              <a:xfrm>
                <a:off x="5704162" y="404248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65" name="Rectangle 1017"/>
              <p:cNvSpPr>
                <a:spLocks noChangeArrowheads="1"/>
              </p:cNvSpPr>
              <p:nvPr/>
            </p:nvSpPr>
            <p:spPr bwMode="auto">
              <a:xfrm>
                <a:off x="5758663" y="4042487"/>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66" name="Rectangle 1018"/>
              <p:cNvSpPr>
                <a:spLocks noChangeArrowheads="1"/>
              </p:cNvSpPr>
              <p:nvPr/>
            </p:nvSpPr>
            <p:spPr bwMode="auto">
              <a:xfrm>
                <a:off x="5814121" y="4042487"/>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67" name="Rectangle 1019"/>
              <p:cNvSpPr>
                <a:spLocks noChangeArrowheads="1"/>
              </p:cNvSpPr>
              <p:nvPr/>
            </p:nvSpPr>
            <p:spPr bwMode="auto">
              <a:xfrm>
                <a:off x="5869578" y="4042487"/>
                <a:ext cx="54501"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68" name="Rectangle 1020"/>
              <p:cNvSpPr>
                <a:spLocks noChangeArrowheads="1"/>
              </p:cNvSpPr>
              <p:nvPr/>
            </p:nvSpPr>
            <p:spPr bwMode="auto">
              <a:xfrm>
                <a:off x="5924081" y="4042487"/>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69" name="Rectangle 1021"/>
              <p:cNvSpPr>
                <a:spLocks noChangeArrowheads="1"/>
              </p:cNvSpPr>
              <p:nvPr/>
            </p:nvSpPr>
            <p:spPr bwMode="auto">
              <a:xfrm>
                <a:off x="5979539" y="4042487"/>
                <a:ext cx="54501"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70" name="Rectangle 1022"/>
              <p:cNvSpPr>
                <a:spLocks noChangeArrowheads="1"/>
              </p:cNvSpPr>
              <p:nvPr/>
            </p:nvSpPr>
            <p:spPr bwMode="auto">
              <a:xfrm>
                <a:off x="6034040" y="4042487"/>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71" name="Rectangle 1023"/>
              <p:cNvSpPr>
                <a:spLocks noChangeArrowheads="1"/>
              </p:cNvSpPr>
              <p:nvPr/>
            </p:nvSpPr>
            <p:spPr bwMode="auto">
              <a:xfrm>
                <a:off x="6089499" y="4042487"/>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72" name="Rectangle 0"/>
              <p:cNvSpPr>
                <a:spLocks noChangeArrowheads="1"/>
              </p:cNvSpPr>
              <p:nvPr/>
            </p:nvSpPr>
            <p:spPr bwMode="auto">
              <a:xfrm>
                <a:off x="6144957" y="4042487"/>
                <a:ext cx="54501"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73" name="Rectangle 1"/>
              <p:cNvSpPr>
                <a:spLocks noChangeArrowheads="1"/>
              </p:cNvSpPr>
              <p:nvPr/>
            </p:nvSpPr>
            <p:spPr bwMode="auto">
              <a:xfrm>
                <a:off x="6199458" y="4042487"/>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74" name="Rectangle 2"/>
              <p:cNvSpPr>
                <a:spLocks noChangeArrowheads="1"/>
              </p:cNvSpPr>
              <p:nvPr/>
            </p:nvSpPr>
            <p:spPr bwMode="auto">
              <a:xfrm>
                <a:off x="6254915" y="4042487"/>
                <a:ext cx="54501"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75" name="Rectangle 3"/>
              <p:cNvSpPr>
                <a:spLocks noChangeArrowheads="1"/>
              </p:cNvSpPr>
              <p:nvPr/>
            </p:nvSpPr>
            <p:spPr bwMode="auto">
              <a:xfrm>
                <a:off x="6309418" y="4042487"/>
                <a:ext cx="55458" cy="50615"/>
              </a:xfrm>
              <a:prstGeom prst="rect">
                <a:avLst/>
              </a:prstGeom>
              <a:solidFill>
                <a:srgbClr val="FFFFFF"/>
              </a:solid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76" name="Rectangle 4"/>
              <p:cNvSpPr>
                <a:spLocks noChangeArrowheads="1"/>
              </p:cNvSpPr>
              <p:nvPr/>
            </p:nvSpPr>
            <p:spPr bwMode="auto">
              <a:xfrm>
                <a:off x="4602652" y="2484744"/>
                <a:ext cx="1762224" cy="1608359"/>
              </a:xfrm>
              <a:prstGeom prst="rect">
                <a:avLst/>
              </a:prstGeom>
              <a:noFill/>
              <a:ln w="952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77" name="Rectangle 109"/>
              <p:cNvSpPr>
                <a:spLocks noChangeArrowheads="1"/>
              </p:cNvSpPr>
              <p:nvPr/>
            </p:nvSpPr>
            <p:spPr bwMode="auto">
              <a:xfrm>
                <a:off x="6093323" y="2537977"/>
                <a:ext cx="54501" cy="49742"/>
              </a:xfrm>
              <a:prstGeom prst="rect">
                <a:avLst/>
              </a:prstGeom>
              <a:solidFill>
                <a:srgbClr val="00FFFF"/>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178" name="Rectangle 110"/>
              <p:cNvSpPr>
                <a:spLocks noChangeArrowheads="1"/>
              </p:cNvSpPr>
              <p:nvPr/>
            </p:nvSpPr>
            <p:spPr bwMode="auto">
              <a:xfrm>
                <a:off x="6147825" y="2537977"/>
                <a:ext cx="55458" cy="49742"/>
              </a:xfrm>
              <a:prstGeom prst="rect">
                <a:avLst/>
              </a:prstGeom>
              <a:solidFill>
                <a:srgbClr val="00FFFF"/>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179" name="Rectangle 111"/>
              <p:cNvSpPr>
                <a:spLocks noChangeArrowheads="1"/>
              </p:cNvSpPr>
              <p:nvPr/>
            </p:nvSpPr>
            <p:spPr bwMode="auto">
              <a:xfrm>
                <a:off x="6313243" y="2487362"/>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180" name="Rectangle 112"/>
              <p:cNvSpPr>
                <a:spLocks noChangeArrowheads="1"/>
              </p:cNvSpPr>
              <p:nvPr/>
            </p:nvSpPr>
            <p:spPr bwMode="auto">
              <a:xfrm>
                <a:off x="6203282" y="2537977"/>
                <a:ext cx="55458" cy="49742"/>
              </a:xfrm>
              <a:prstGeom prst="rect">
                <a:avLst/>
              </a:prstGeom>
              <a:solidFill>
                <a:srgbClr val="00FFFF"/>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181" name="Rectangle 113"/>
              <p:cNvSpPr>
                <a:spLocks noChangeArrowheads="1"/>
              </p:cNvSpPr>
              <p:nvPr/>
            </p:nvSpPr>
            <p:spPr bwMode="auto">
              <a:xfrm>
                <a:off x="6258740" y="2537977"/>
                <a:ext cx="54501" cy="49742"/>
              </a:xfrm>
              <a:prstGeom prst="rect">
                <a:avLst/>
              </a:prstGeom>
              <a:solidFill>
                <a:srgbClr val="00FFFF"/>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182" name="Rectangle 114"/>
              <p:cNvSpPr>
                <a:spLocks noChangeArrowheads="1"/>
              </p:cNvSpPr>
              <p:nvPr/>
            </p:nvSpPr>
            <p:spPr bwMode="auto">
              <a:xfrm>
                <a:off x="5817945" y="2839054"/>
                <a:ext cx="55458" cy="50615"/>
              </a:xfrm>
              <a:prstGeom prst="rect">
                <a:avLst/>
              </a:prstGeom>
              <a:solidFill>
                <a:srgbClr val="FF99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183" name="Rectangle 115"/>
              <p:cNvSpPr>
                <a:spLocks noChangeArrowheads="1"/>
              </p:cNvSpPr>
              <p:nvPr/>
            </p:nvSpPr>
            <p:spPr bwMode="auto">
              <a:xfrm>
                <a:off x="5542569" y="3141004"/>
                <a:ext cx="55458" cy="49742"/>
              </a:xfrm>
              <a:prstGeom prst="rect">
                <a:avLst/>
              </a:prstGeom>
              <a:solidFill>
                <a:srgbClr val="800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184" name="Rectangle 116"/>
              <p:cNvSpPr>
                <a:spLocks noChangeArrowheads="1"/>
              </p:cNvSpPr>
              <p:nvPr/>
            </p:nvSpPr>
            <p:spPr bwMode="auto">
              <a:xfrm>
                <a:off x="5487111" y="3190746"/>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185" name="Rectangle 117"/>
              <p:cNvSpPr>
                <a:spLocks noChangeArrowheads="1"/>
              </p:cNvSpPr>
              <p:nvPr/>
            </p:nvSpPr>
            <p:spPr bwMode="auto">
              <a:xfrm>
                <a:off x="5432608" y="3241362"/>
                <a:ext cx="54501"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186" name="Rectangle 118"/>
              <p:cNvSpPr>
                <a:spLocks noChangeArrowheads="1"/>
              </p:cNvSpPr>
              <p:nvPr/>
            </p:nvSpPr>
            <p:spPr bwMode="auto">
              <a:xfrm>
                <a:off x="5377151" y="3291105"/>
                <a:ext cx="55458" cy="50615"/>
              </a:xfrm>
              <a:prstGeom prst="rect">
                <a:avLst/>
              </a:prstGeom>
              <a:solidFill>
                <a:srgbClr val="0080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187" name="Rectangle 119"/>
              <p:cNvSpPr>
                <a:spLocks noChangeArrowheads="1"/>
              </p:cNvSpPr>
              <p:nvPr/>
            </p:nvSpPr>
            <p:spPr bwMode="auto">
              <a:xfrm>
                <a:off x="6037864" y="2587721"/>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188" name="Rectangle 120"/>
              <p:cNvSpPr>
                <a:spLocks noChangeArrowheads="1"/>
              </p:cNvSpPr>
              <p:nvPr/>
            </p:nvSpPr>
            <p:spPr bwMode="auto">
              <a:xfrm>
                <a:off x="5983363" y="2638337"/>
                <a:ext cx="54501"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189" name="Rectangle 121"/>
              <p:cNvSpPr>
                <a:spLocks noChangeArrowheads="1"/>
              </p:cNvSpPr>
              <p:nvPr/>
            </p:nvSpPr>
            <p:spPr bwMode="auto">
              <a:xfrm>
                <a:off x="5927906" y="2688079"/>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190" name="Rectangle 122"/>
              <p:cNvSpPr>
                <a:spLocks noChangeArrowheads="1"/>
              </p:cNvSpPr>
              <p:nvPr/>
            </p:nvSpPr>
            <p:spPr bwMode="auto">
              <a:xfrm>
                <a:off x="5873403" y="2738695"/>
                <a:ext cx="54501"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191" name="Rectangle 123"/>
              <p:cNvSpPr>
                <a:spLocks noChangeArrowheads="1"/>
              </p:cNvSpPr>
              <p:nvPr/>
            </p:nvSpPr>
            <p:spPr bwMode="auto">
              <a:xfrm>
                <a:off x="5817945" y="2789312"/>
                <a:ext cx="55458" cy="49742"/>
              </a:xfrm>
              <a:prstGeom prst="rect">
                <a:avLst/>
              </a:prstGeom>
              <a:solidFill>
                <a:srgbClr val="FF99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192" name="Rectangle 124"/>
              <p:cNvSpPr>
                <a:spLocks noChangeArrowheads="1"/>
              </p:cNvSpPr>
              <p:nvPr/>
            </p:nvSpPr>
            <p:spPr bwMode="auto">
              <a:xfrm>
                <a:off x="5762488" y="2889670"/>
                <a:ext cx="55458"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193" name="Rectangle 125"/>
              <p:cNvSpPr>
                <a:spLocks noChangeArrowheads="1"/>
              </p:cNvSpPr>
              <p:nvPr/>
            </p:nvSpPr>
            <p:spPr bwMode="auto">
              <a:xfrm>
                <a:off x="5707987" y="2939413"/>
                <a:ext cx="54501"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194" name="Rectangle 126"/>
              <p:cNvSpPr>
                <a:spLocks noChangeArrowheads="1"/>
              </p:cNvSpPr>
              <p:nvPr/>
            </p:nvSpPr>
            <p:spPr bwMode="auto">
              <a:xfrm>
                <a:off x="5652527" y="2990029"/>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195" name="Rectangle 127"/>
              <p:cNvSpPr>
                <a:spLocks noChangeArrowheads="1"/>
              </p:cNvSpPr>
              <p:nvPr/>
            </p:nvSpPr>
            <p:spPr bwMode="auto">
              <a:xfrm>
                <a:off x="5598026" y="3040644"/>
                <a:ext cx="54501"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196" name="Rectangle 128"/>
              <p:cNvSpPr>
                <a:spLocks noChangeArrowheads="1"/>
              </p:cNvSpPr>
              <p:nvPr/>
            </p:nvSpPr>
            <p:spPr bwMode="auto">
              <a:xfrm>
                <a:off x="5542569" y="3090387"/>
                <a:ext cx="55458" cy="50615"/>
              </a:xfrm>
              <a:prstGeom prst="rect">
                <a:avLst/>
              </a:prstGeom>
              <a:solidFill>
                <a:srgbClr val="800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197" name="Rectangle 129"/>
              <p:cNvSpPr>
                <a:spLocks noChangeArrowheads="1"/>
              </p:cNvSpPr>
              <p:nvPr/>
            </p:nvSpPr>
            <p:spPr bwMode="auto">
              <a:xfrm>
                <a:off x="5322650" y="3291105"/>
                <a:ext cx="54501" cy="50615"/>
              </a:xfrm>
              <a:prstGeom prst="rect">
                <a:avLst/>
              </a:prstGeom>
              <a:solidFill>
                <a:srgbClr val="0080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198" name="Rectangle 130"/>
              <p:cNvSpPr>
                <a:spLocks noChangeArrowheads="1"/>
              </p:cNvSpPr>
              <p:nvPr/>
            </p:nvSpPr>
            <p:spPr bwMode="auto">
              <a:xfrm>
                <a:off x="5267190" y="3341721"/>
                <a:ext cx="55458" cy="50615"/>
              </a:xfrm>
              <a:prstGeom prst="rect">
                <a:avLst/>
              </a:prstGeom>
              <a:solidFill>
                <a:srgbClr val="9933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199" name="Rectangle 131"/>
              <p:cNvSpPr>
                <a:spLocks noChangeArrowheads="1"/>
              </p:cNvSpPr>
              <p:nvPr/>
            </p:nvSpPr>
            <p:spPr bwMode="auto">
              <a:xfrm>
                <a:off x="5267190" y="3392336"/>
                <a:ext cx="55458" cy="49742"/>
              </a:xfrm>
              <a:prstGeom prst="rect">
                <a:avLst/>
              </a:prstGeom>
              <a:solidFill>
                <a:srgbClr val="9933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200" name="Rectangle 132"/>
              <p:cNvSpPr>
                <a:spLocks noChangeArrowheads="1"/>
              </p:cNvSpPr>
              <p:nvPr/>
            </p:nvSpPr>
            <p:spPr bwMode="auto">
              <a:xfrm>
                <a:off x="5212689" y="3442079"/>
                <a:ext cx="54501"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201" name="Rectangle 133"/>
              <p:cNvSpPr>
                <a:spLocks noChangeArrowheads="1"/>
              </p:cNvSpPr>
              <p:nvPr/>
            </p:nvSpPr>
            <p:spPr bwMode="auto">
              <a:xfrm>
                <a:off x="5157232" y="3492696"/>
                <a:ext cx="55458"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202" name="Rectangle 134"/>
              <p:cNvSpPr>
                <a:spLocks noChangeArrowheads="1"/>
              </p:cNvSpPr>
              <p:nvPr/>
            </p:nvSpPr>
            <p:spPr bwMode="auto">
              <a:xfrm>
                <a:off x="5101774" y="3542438"/>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203" name="Rectangle 135"/>
              <p:cNvSpPr>
                <a:spLocks noChangeArrowheads="1"/>
              </p:cNvSpPr>
              <p:nvPr/>
            </p:nvSpPr>
            <p:spPr bwMode="auto">
              <a:xfrm>
                <a:off x="5047271" y="3593054"/>
                <a:ext cx="54501"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204" name="Rectangle 136"/>
              <p:cNvSpPr>
                <a:spLocks noChangeArrowheads="1"/>
              </p:cNvSpPr>
              <p:nvPr/>
            </p:nvSpPr>
            <p:spPr bwMode="auto">
              <a:xfrm>
                <a:off x="4991814" y="3643669"/>
                <a:ext cx="55458"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205" name="Rectangle 137"/>
              <p:cNvSpPr>
                <a:spLocks noChangeArrowheads="1"/>
              </p:cNvSpPr>
              <p:nvPr/>
            </p:nvSpPr>
            <p:spPr bwMode="auto">
              <a:xfrm>
                <a:off x="4937313" y="3693413"/>
                <a:ext cx="54501"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206" name="Rectangle 138"/>
              <p:cNvSpPr>
                <a:spLocks noChangeArrowheads="1"/>
              </p:cNvSpPr>
              <p:nvPr/>
            </p:nvSpPr>
            <p:spPr bwMode="auto">
              <a:xfrm>
                <a:off x="4881853" y="3744028"/>
                <a:ext cx="55458"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207" name="Rectangle 139"/>
              <p:cNvSpPr>
                <a:spLocks noChangeArrowheads="1"/>
              </p:cNvSpPr>
              <p:nvPr/>
            </p:nvSpPr>
            <p:spPr bwMode="auto">
              <a:xfrm>
                <a:off x="4826396" y="3793771"/>
                <a:ext cx="55458" cy="50615"/>
              </a:xfrm>
              <a:prstGeom prst="rect">
                <a:avLst/>
              </a:prstGeom>
              <a:solidFill>
                <a:srgbClr val="000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208" name="Rectangle 140"/>
              <p:cNvSpPr>
                <a:spLocks noChangeArrowheads="1"/>
              </p:cNvSpPr>
              <p:nvPr/>
            </p:nvSpPr>
            <p:spPr bwMode="auto">
              <a:xfrm>
                <a:off x="4826396" y="3844388"/>
                <a:ext cx="55458" cy="50615"/>
              </a:xfrm>
              <a:prstGeom prst="rect">
                <a:avLst/>
              </a:prstGeom>
              <a:solidFill>
                <a:srgbClr val="000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209" name="Rectangle 141"/>
              <p:cNvSpPr>
                <a:spLocks noChangeArrowheads="1"/>
              </p:cNvSpPr>
              <p:nvPr/>
            </p:nvSpPr>
            <p:spPr bwMode="auto">
              <a:xfrm>
                <a:off x="4771895" y="3895003"/>
                <a:ext cx="54501"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210" name="Rectangle 142"/>
              <p:cNvSpPr>
                <a:spLocks noChangeArrowheads="1"/>
              </p:cNvSpPr>
              <p:nvPr/>
            </p:nvSpPr>
            <p:spPr bwMode="auto">
              <a:xfrm>
                <a:off x="4716437" y="3944746"/>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211" name="Rectangle 143"/>
              <p:cNvSpPr>
                <a:spLocks noChangeArrowheads="1"/>
              </p:cNvSpPr>
              <p:nvPr/>
            </p:nvSpPr>
            <p:spPr bwMode="auto">
              <a:xfrm>
                <a:off x="4661934" y="3995361"/>
                <a:ext cx="54501"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212" name="Rectangle 144"/>
              <p:cNvSpPr>
                <a:spLocks noChangeArrowheads="1"/>
              </p:cNvSpPr>
              <p:nvPr/>
            </p:nvSpPr>
            <p:spPr bwMode="auto">
              <a:xfrm>
                <a:off x="4606477" y="4045105"/>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grpSp>
        <p:sp>
          <p:nvSpPr>
            <p:cNvPr id="150" name="Text Box 150"/>
            <p:cNvSpPr txBox="1">
              <a:spLocks noChangeArrowheads="1"/>
            </p:cNvSpPr>
            <p:nvPr/>
          </p:nvSpPr>
          <p:spPr bwMode="auto">
            <a:xfrm>
              <a:off x="6248400" y="4873581"/>
              <a:ext cx="2284360" cy="307776"/>
            </a:xfrm>
            <a:prstGeom prst="rect">
              <a:avLst/>
            </a:prstGeom>
            <a:noFill/>
            <a:ln w="9525">
              <a:noFill/>
              <a:miter lim="800000"/>
              <a:headEnd/>
              <a:tailEnd/>
            </a:ln>
            <a:effectLst/>
          </p:spPr>
          <p:txBody>
            <a:bodyPr wrap="square">
              <a:spAutoFit/>
            </a:bodyPr>
            <a:lstStyle/>
            <a:p>
              <a:pPr algn="l" eaLnBrk="1" hangingPunct="1"/>
              <a:r>
                <a:rPr lang="en-US" sz="2400" dirty="0">
                  <a:latin typeface="Times New Roman" pitchFamily="18" charset="0"/>
                  <a:cs typeface="Times New Roman" pitchFamily="18" charset="0"/>
                </a:rPr>
                <a:t>Warping path </a:t>
              </a:r>
              <a:r>
                <a:rPr lang="en-US" sz="2400" i="1" dirty="0">
                  <a:latin typeface="Times New Roman" pitchFamily="18" charset="0"/>
                  <a:cs typeface="Times New Roman" pitchFamily="18" charset="0"/>
                </a:rPr>
                <a:t>w</a:t>
              </a:r>
            </a:p>
          </p:txBody>
        </p:sp>
        <p:sp>
          <p:nvSpPr>
            <p:cNvPr id="151" name="Line 151"/>
            <p:cNvSpPr>
              <a:spLocks noChangeShapeType="1"/>
            </p:cNvSpPr>
            <p:nvPr/>
          </p:nvSpPr>
          <p:spPr bwMode="auto">
            <a:xfrm flipH="1" flipV="1">
              <a:off x="5486401" y="4949780"/>
              <a:ext cx="785736" cy="247912"/>
            </a:xfrm>
            <a:prstGeom prst="line">
              <a:avLst/>
            </a:prstGeom>
            <a:noFill/>
            <a:ln w="9525">
              <a:solidFill>
                <a:schemeClr val="tx1"/>
              </a:solidFill>
              <a:round/>
              <a:headEnd/>
              <a:tailEnd type="stealth" w="med" len="lg"/>
            </a:ln>
            <a:effectLst/>
          </p:spPr>
          <p:txBody>
            <a:bodyPr/>
            <a:lstStyle/>
            <a:p>
              <a:endParaRPr lang="en-US" sz="800">
                <a:latin typeface="Times New Roman" pitchFamily="18" charset="0"/>
                <a:cs typeface="Times New Roman" pitchFamily="18" charset="0"/>
              </a:endParaRPr>
            </a:p>
          </p:txBody>
        </p:sp>
        <p:sp>
          <p:nvSpPr>
            <p:cNvPr id="1214" name="TextBox 1213"/>
            <p:cNvSpPr txBox="1"/>
            <p:nvPr/>
          </p:nvSpPr>
          <p:spPr>
            <a:xfrm>
              <a:off x="1905000" y="6324600"/>
              <a:ext cx="1019831" cy="369332"/>
            </a:xfrm>
            <a:prstGeom prst="rect">
              <a:avLst/>
            </a:prstGeom>
            <a:noFill/>
          </p:spPr>
          <p:txBody>
            <a:bodyPr wrap="none" rtlCol="0">
              <a:spAutoFit/>
            </a:bodyPr>
            <a:lstStyle/>
            <a:p>
              <a:r>
                <a:rPr lang="en-US" dirty="0" smtClean="0"/>
                <a:t>Mapping</a:t>
              </a:r>
              <a:endParaRPr lang="en-US" dirty="0"/>
            </a:p>
          </p:txBody>
        </p:sp>
      </p:grpSp>
      <p:pic>
        <p:nvPicPr>
          <p:cNvPr id="1218" name="Picture 1217" descr="ucr_logo_cmyk.jpg"/>
          <p:cNvPicPr>
            <a:picLocks noChangeAspect="1"/>
          </p:cNvPicPr>
          <p:nvPr/>
        </p:nvPicPr>
        <p:blipFill>
          <a:blip r:embed="rId3" cstate="print"/>
          <a:stretch>
            <a:fillRect/>
          </a:stretch>
        </p:blipFill>
        <p:spPr>
          <a:xfrm>
            <a:off x="0" y="6477000"/>
            <a:ext cx="1780376" cy="381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Warping Subsequence Search</a:t>
            </a:r>
            <a:endParaRPr lang="en-US" dirty="0"/>
          </a:p>
        </p:txBody>
      </p:sp>
      <p:sp>
        <p:nvSpPr>
          <p:cNvPr id="3" name="Content Placeholder 2"/>
          <p:cNvSpPr>
            <a:spLocks noGrp="1"/>
          </p:cNvSpPr>
          <p:nvPr>
            <p:ph idx="1"/>
          </p:nvPr>
        </p:nvSpPr>
        <p:spPr>
          <a:xfrm>
            <a:off x="381000" y="1219200"/>
            <a:ext cx="8382000" cy="5486400"/>
          </a:xfrm>
        </p:spPr>
        <p:txBody>
          <a:bodyPr>
            <a:normAutofit/>
          </a:bodyPr>
          <a:lstStyle/>
          <a:p>
            <a:r>
              <a:rPr lang="en-US" dirty="0" smtClean="0"/>
              <a:t>Previous Method: SPRING</a:t>
            </a:r>
          </a:p>
          <a:p>
            <a:pPr lvl="1"/>
            <a:r>
              <a:rPr lang="en-US" dirty="0" smtClean="0"/>
              <a:t>Reuses computation </a:t>
            </a:r>
            <a:r>
              <a:rPr lang="en-US" dirty="0" smtClean="0"/>
              <a:t>for subsequence matching</a:t>
            </a:r>
          </a:p>
          <a:p>
            <a:pPr>
              <a:buNone/>
            </a:pPr>
            <a:r>
              <a:rPr lang="en-US" dirty="0" smtClean="0"/>
              <a:t/>
            </a:r>
            <a:br>
              <a:rPr lang="en-US" dirty="0" smtClean="0"/>
            </a:br>
            <a:endParaRPr lang="en-US" dirty="0" smtClean="0"/>
          </a:p>
          <a:p>
            <a:endParaRPr lang="en-US" dirty="0" smtClean="0"/>
          </a:p>
          <a:p>
            <a:endParaRPr lang="en-US" dirty="0" smtClean="0"/>
          </a:p>
          <a:p>
            <a:endParaRPr lang="en-US" dirty="0" smtClean="0"/>
          </a:p>
          <a:p>
            <a:endParaRPr lang="en-US" dirty="0" smtClean="0"/>
          </a:p>
          <a:p>
            <a:endParaRPr lang="en-US" dirty="0" smtClean="0"/>
          </a:p>
        </p:txBody>
      </p:sp>
      <p:sp>
        <p:nvSpPr>
          <p:cNvPr id="5" name="Slide Number Placeholder 4"/>
          <p:cNvSpPr>
            <a:spLocks noGrp="1"/>
          </p:cNvSpPr>
          <p:nvPr>
            <p:ph type="sldNum" sz="quarter" idx="12"/>
          </p:nvPr>
        </p:nvSpPr>
        <p:spPr/>
        <p:txBody>
          <a:bodyPr/>
          <a:lstStyle/>
          <a:p>
            <a:fld id="{01372B5E-2E25-4B55-803B-DB5C43E4963A}" type="slidenum">
              <a:rPr lang="en-US" smtClean="0"/>
              <a:pPr/>
              <a:t>3</a:t>
            </a:fld>
            <a:endParaRPr lang="en-US"/>
          </a:p>
        </p:txBody>
      </p:sp>
      <p:grpSp>
        <p:nvGrpSpPr>
          <p:cNvPr id="3607" name="Group 3606"/>
          <p:cNvGrpSpPr/>
          <p:nvPr/>
        </p:nvGrpSpPr>
        <p:grpSpPr>
          <a:xfrm>
            <a:off x="1066800" y="2297668"/>
            <a:ext cx="7434348" cy="2220576"/>
            <a:chOff x="1524000" y="3200400"/>
            <a:chExt cx="7434348" cy="2220576"/>
          </a:xfrm>
        </p:grpSpPr>
        <p:grpSp>
          <p:nvGrpSpPr>
            <p:cNvPr id="3608" name="Group 101"/>
            <p:cNvGrpSpPr/>
            <p:nvPr/>
          </p:nvGrpSpPr>
          <p:grpSpPr>
            <a:xfrm>
              <a:off x="4386348" y="3810000"/>
              <a:ext cx="1762224" cy="1608359"/>
              <a:chOff x="9372600" y="1524000"/>
              <a:chExt cx="1762224" cy="1608359"/>
            </a:xfrm>
          </p:grpSpPr>
          <p:sp>
            <p:nvSpPr>
              <p:cNvPr id="7881" name="Rectangle 4"/>
              <p:cNvSpPr>
                <a:spLocks noChangeArrowheads="1"/>
              </p:cNvSpPr>
              <p:nvPr/>
            </p:nvSpPr>
            <p:spPr bwMode="auto">
              <a:xfrm>
                <a:off x="9372600" y="1524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82" name="Rectangle 5"/>
              <p:cNvSpPr>
                <a:spLocks noChangeArrowheads="1"/>
              </p:cNvSpPr>
              <p:nvPr/>
            </p:nvSpPr>
            <p:spPr bwMode="auto">
              <a:xfrm>
                <a:off x="9428058" y="1524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83" name="Rectangle 6"/>
              <p:cNvSpPr>
                <a:spLocks noChangeArrowheads="1"/>
              </p:cNvSpPr>
              <p:nvPr/>
            </p:nvSpPr>
            <p:spPr bwMode="auto">
              <a:xfrm>
                <a:off x="9482560" y="1524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84" name="Rectangle 7"/>
              <p:cNvSpPr>
                <a:spLocks noChangeArrowheads="1"/>
              </p:cNvSpPr>
              <p:nvPr/>
            </p:nvSpPr>
            <p:spPr bwMode="auto">
              <a:xfrm>
                <a:off x="9538018" y="1524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85" name="Rectangle 8"/>
              <p:cNvSpPr>
                <a:spLocks noChangeArrowheads="1"/>
              </p:cNvSpPr>
              <p:nvPr/>
            </p:nvSpPr>
            <p:spPr bwMode="auto">
              <a:xfrm>
                <a:off x="9592519" y="1524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86" name="Rectangle 9"/>
              <p:cNvSpPr>
                <a:spLocks noChangeArrowheads="1"/>
              </p:cNvSpPr>
              <p:nvPr/>
            </p:nvSpPr>
            <p:spPr bwMode="auto">
              <a:xfrm>
                <a:off x="9647977" y="1524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87" name="Rectangle 10"/>
              <p:cNvSpPr>
                <a:spLocks noChangeArrowheads="1"/>
              </p:cNvSpPr>
              <p:nvPr/>
            </p:nvSpPr>
            <p:spPr bwMode="auto">
              <a:xfrm>
                <a:off x="9703436" y="1524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88" name="Rectangle 11"/>
              <p:cNvSpPr>
                <a:spLocks noChangeArrowheads="1"/>
              </p:cNvSpPr>
              <p:nvPr/>
            </p:nvSpPr>
            <p:spPr bwMode="auto">
              <a:xfrm>
                <a:off x="9757937" y="1524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89" name="Rectangle 12"/>
              <p:cNvSpPr>
                <a:spLocks noChangeArrowheads="1"/>
              </p:cNvSpPr>
              <p:nvPr/>
            </p:nvSpPr>
            <p:spPr bwMode="auto">
              <a:xfrm>
                <a:off x="9813395" y="1524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90" name="Rectangle 13"/>
              <p:cNvSpPr>
                <a:spLocks noChangeArrowheads="1"/>
              </p:cNvSpPr>
              <p:nvPr/>
            </p:nvSpPr>
            <p:spPr bwMode="auto">
              <a:xfrm>
                <a:off x="9867897" y="1524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91" name="Rectangle 14"/>
              <p:cNvSpPr>
                <a:spLocks noChangeArrowheads="1"/>
              </p:cNvSpPr>
              <p:nvPr/>
            </p:nvSpPr>
            <p:spPr bwMode="auto">
              <a:xfrm>
                <a:off x="9923355" y="1524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92" name="Rectangle 15"/>
              <p:cNvSpPr>
                <a:spLocks noChangeArrowheads="1"/>
              </p:cNvSpPr>
              <p:nvPr/>
            </p:nvSpPr>
            <p:spPr bwMode="auto">
              <a:xfrm>
                <a:off x="9978813" y="1524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93" name="Rectangle 16"/>
              <p:cNvSpPr>
                <a:spLocks noChangeArrowheads="1"/>
              </p:cNvSpPr>
              <p:nvPr/>
            </p:nvSpPr>
            <p:spPr bwMode="auto">
              <a:xfrm>
                <a:off x="10033314" y="1524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94" name="Rectangle 17"/>
              <p:cNvSpPr>
                <a:spLocks noChangeArrowheads="1"/>
              </p:cNvSpPr>
              <p:nvPr/>
            </p:nvSpPr>
            <p:spPr bwMode="auto">
              <a:xfrm>
                <a:off x="10088773" y="1524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95" name="Rectangle 18"/>
              <p:cNvSpPr>
                <a:spLocks noChangeArrowheads="1"/>
              </p:cNvSpPr>
              <p:nvPr/>
            </p:nvSpPr>
            <p:spPr bwMode="auto">
              <a:xfrm>
                <a:off x="10143274" y="1524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96" name="Rectangle 19"/>
              <p:cNvSpPr>
                <a:spLocks noChangeArrowheads="1"/>
              </p:cNvSpPr>
              <p:nvPr/>
            </p:nvSpPr>
            <p:spPr bwMode="auto">
              <a:xfrm>
                <a:off x="10198732" y="1524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97" name="Rectangle 20"/>
              <p:cNvSpPr>
                <a:spLocks noChangeArrowheads="1"/>
              </p:cNvSpPr>
              <p:nvPr/>
            </p:nvSpPr>
            <p:spPr bwMode="auto">
              <a:xfrm>
                <a:off x="10254189" y="1524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98" name="Rectangle 21"/>
              <p:cNvSpPr>
                <a:spLocks noChangeArrowheads="1"/>
              </p:cNvSpPr>
              <p:nvPr/>
            </p:nvSpPr>
            <p:spPr bwMode="auto">
              <a:xfrm>
                <a:off x="10308692" y="1524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99" name="Rectangle 22"/>
              <p:cNvSpPr>
                <a:spLocks noChangeArrowheads="1"/>
              </p:cNvSpPr>
              <p:nvPr/>
            </p:nvSpPr>
            <p:spPr bwMode="auto">
              <a:xfrm>
                <a:off x="10364150" y="1524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00" name="Rectangle 23"/>
              <p:cNvSpPr>
                <a:spLocks noChangeArrowheads="1"/>
              </p:cNvSpPr>
              <p:nvPr/>
            </p:nvSpPr>
            <p:spPr bwMode="auto">
              <a:xfrm>
                <a:off x="10418651" y="1524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01" name="Rectangle 24"/>
              <p:cNvSpPr>
                <a:spLocks noChangeArrowheads="1"/>
              </p:cNvSpPr>
              <p:nvPr/>
            </p:nvSpPr>
            <p:spPr bwMode="auto">
              <a:xfrm>
                <a:off x="10474110" y="1524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02" name="Rectangle 25"/>
              <p:cNvSpPr>
                <a:spLocks noChangeArrowheads="1"/>
              </p:cNvSpPr>
              <p:nvPr/>
            </p:nvSpPr>
            <p:spPr bwMode="auto">
              <a:xfrm>
                <a:off x="10528611" y="1524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03" name="Rectangle 26"/>
              <p:cNvSpPr>
                <a:spLocks noChangeArrowheads="1"/>
              </p:cNvSpPr>
              <p:nvPr/>
            </p:nvSpPr>
            <p:spPr bwMode="auto">
              <a:xfrm>
                <a:off x="10584069" y="1524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04" name="Rectangle 27"/>
              <p:cNvSpPr>
                <a:spLocks noChangeArrowheads="1"/>
              </p:cNvSpPr>
              <p:nvPr/>
            </p:nvSpPr>
            <p:spPr bwMode="auto">
              <a:xfrm>
                <a:off x="10639526" y="1524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05" name="Rectangle 28"/>
              <p:cNvSpPr>
                <a:spLocks noChangeArrowheads="1"/>
              </p:cNvSpPr>
              <p:nvPr/>
            </p:nvSpPr>
            <p:spPr bwMode="auto">
              <a:xfrm>
                <a:off x="10694029" y="1524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06" name="Rectangle 29"/>
              <p:cNvSpPr>
                <a:spLocks noChangeArrowheads="1"/>
              </p:cNvSpPr>
              <p:nvPr/>
            </p:nvSpPr>
            <p:spPr bwMode="auto">
              <a:xfrm>
                <a:off x="10749487" y="1524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07" name="Rectangle 30"/>
              <p:cNvSpPr>
                <a:spLocks noChangeArrowheads="1"/>
              </p:cNvSpPr>
              <p:nvPr/>
            </p:nvSpPr>
            <p:spPr bwMode="auto">
              <a:xfrm>
                <a:off x="10803988" y="1524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08" name="Rectangle 31"/>
              <p:cNvSpPr>
                <a:spLocks noChangeArrowheads="1"/>
              </p:cNvSpPr>
              <p:nvPr/>
            </p:nvSpPr>
            <p:spPr bwMode="auto">
              <a:xfrm>
                <a:off x="10859447" y="1524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09" name="Rectangle 32"/>
              <p:cNvSpPr>
                <a:spLocks noChangeArrowheads="1"/>
              </p:cNvSpPr>
              <p:nvPr/>
            </p:nvSpPr>
            <p:spPr bwMode="auto">
              <a:xfrm>
                <a:off x="10914905" y="1524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10" name="Rectangle 33"/>
              <p:cNvSpPr>
                <a:spLocks noChangeArrowheads="1"/>
              </p:cNvSpPr>
              <p:nvPr/>
            </p:nvSpPr>
            <p:spPr bwMode="auto">
              <a:xfrm>
                <a:off x="10969406" y="1524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11" name="Rectangle 34"/>
              <p:cNvSpPr>
                <a:spLocks noChangeArrowheads="1"/>
              </p:cNvSpPr>
              <p:nvPr/>
            </p:nvSpPr>
            <p:spPr bwMode="auto">
              <a:xfrm>
                <a:off x="11024863" y="1524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12" name="Rectangle 36"/>
              <p:cNvSpPr>
                <a:spLocks noChangeArrowheads="1"/>
              </p:cNvSpPr>
              <p:nvPr/>
            </p:nvSpPr>
            <p:spPr bwMode="auto">
              <a:xfrm>
                <a:off x="9372600" y="1574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13" name="Rectangle 37"/>
              <p:cNvSpPr>
                <a:spLocks noChangeArrowheads="1"/>
              </p:cNvSpPr>
              <p:nvPr/>
            </p:nvSpPr>
            <p:spPr bwMode="auto">
              <a:xfrm>
                <a:off x="9428058" y="1574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14" name="Rectangle 38"/>
              <p:cNvSpPr>
                <a:spLocks noChangeArrowheads="1"/>
              </p:cNvSpPr>
              <p:nvPr/>
            </p:nvSpPr>
            <p:spPr bwMode="auto">
              <a:xfrm>
                <a:off x="9482560" y="1574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15" name="Rectangle 39"/>
              <p:cNvSpPr>
                <a:spLocks noChangeArrowheads="1"/>
              </p:cNvSpPr>
              <p:nvPr/>
            </p:nvSpPr>
            <p:spPr bwMode="auto">
              <a:xfrm>
                <a:off x="9538018" y="1574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16" name="Rectangle 40"/>
              <p:cNvSpPr>
                <a:spLocks noChangeArrowheads="1"/>
              </p:cNvSpPr>
              <p:nvPr/>
            </p:nvSpPr>
            <p:spPr bwMode="auto">
              <a:xfrm>
                <a:off x="9592519" y="1574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17" name="Rectangle 41"/>
              <p:cNvSpPr>
                <a:spLocks noChangeArrowheads="1"/>
              </p:cNvSpPr>
              <p:nvPr/>
            </p:nvSpPr>
            <p:spPr bwMode="auto">
              <a:xfrm>
                <a:off x="9647977" y="1574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18" name="Rectangle 42"/>
              <p:cNvSpPr>
                <a:spLocks noChangeArrowheads="1"/>
              </p:cNvSpPr>
              <p:nvPr/>
            </p:nvSpPr>
            <p:spPr bwMode="auto">
              <a:xfrm>
                <a:off x="9703436" y="1574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19" name="Rectangle 43"/>
              <p:cNvSpPr>
                <a:spLocks noChangeArrowheads="1"/>
              </p:cNvSpPr>
              <p:nvPr/>
            </p:nvSpPr>
            <p:spPr bwMode="auto">
              <a:xfrm>
                <a:off x="9757937" y="1574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20" name="Rectangle 44"/>
              <p:cNvSpPr>
                <a:spLocks noChangeArrowheads="1"/>
              </p:cNvSpPr>
              <p:nvPr/>
            </p:nvSpPr>
            <p:spPr bwMode="auto">
              <a:xfrm>
                <a:off x="9813395" y="1574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21" name="Rectangle 45"/>
              <p:cNvSpPr>
                <a:spLocks noChangeArrowheads="1"/>
              </p:cNvSpPr>
              <p:nvPr/>
            </p:nvSpPr>
            <p:spPr bwMode="auto">
              <a:xfrm>
                <a:off x="9867897" y="1574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22" name="Rectangle 46"/>
              <p:cNvSpPr>
                <a:spLocks noChangeArrowheads="1"/>
              </p:cNvSpPr>
              <p:nvPr/>
            </p:nvSpPr>
            <p:spPr bwMode="auto">
              <a:xfrm>
                <a:off x="9923355" y="1574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23" name="Rectangle 47"/>
              <p:cNvSpPr>
                <a:spLocks noChangeArrowheads="1"/>
              </p:cNvSpPr>
              <p:nvPr/>
            </p:nvSpPr>
            <p:spPr bwMode="auto">
              <a:xfrm>
                <a:off x="9978813" y="1574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24" name="Rectangle 48"/>
              <p:cNvSpPr>
                <a:spLocks noChangeArrowheads="1"/>
              </p:cNvSpPr>
              <p:nvPr/>
            </p:nvSpPr>
            <p:spPr bwMode="auto">
              <a:xfrm>
                <a:off x="10033314" y="1574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25" name="Rectangle 49"/>
              <p:cNvSpPr>
                <a:spLocks noChangeArrowheads="1"/>
              </p:cNvSpPr>
              <p:nvPr/>
            </p:nvSpPr>
            <p:spPr bwMode="auto">
              <a:xfrm>
                <a:off x="10088773" y="1574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26" name="Rectangle 50"/>
              <p:cNvSpPr>
                <a:spLocks noChangeArrowheads="1"/>
              </p:cNvSpPr>
              <p:nvPr/>
            </p:nvSpPr>
            <p:spPr bwMode="auto">
              <a:xfrm>
                <a:off x="10143274" y="1574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27" name="Rectangle 51"/>
              <p:cNvSpPr>
                <a:spLocks noChangeArrowheads="1"/>
              </p:cNvSpPr>
              <p:nvPr/>
            </p:nvSpPr>
            <p:spPr bwMode="auto">
              <a:xfrm>
                <a:off x="10198732" y="1574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28" name="Rectangle 52"/>
              <p:cNvSpPr>
                <a:spLocks noChangeArrowheads="1"/>
              </p:cNvSpPr>
              <p:nvPr/>
            </p:nvSpPr>
            <p:spPr bwMode="auto">
              <a:xfrm>
                <a:off x="10254189" y="1574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29" name="Rectangle 53"/>
              <p:cNvSpPr>
                <a:spLocks noChangeArrowheads="1"/>
              </p:cNvSpPr>
              <p:nvPr/>
            </p:nvSpPr>
            <p:spPr bwMode="auto">
              <a:xfrm>
                <a:off x="10308692" y="1574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30" name="Rectangle 54"/>
              <p:cNvSpPr>
                <a:spLocks noChangeArrowheads="1"/>
              </p:cNvSpPr>
              <p:nvPr/>
            </p:nvSpPr>
            <p:spPr bwMode="auto">
              <a:xfrm>
                <a:off x="10364150" y="1574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31" name="Rectangle 55"/>
              <p:cNvSpPr>
                <a:spLocks noChangeArrowheads="1"/>
              </p:cNvSpPr>
              <p:nvPr/>
            </p:nvSpPr>
            <p:spPr bwMode="auto">
              <a:xfrm>
                <a:off x="10418651" y="1574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32" name="Rectangle 56"/>
              <p:cNvSpPr>
                <a:spLocks noChangeArrowheads="1"/>
              </p:cNvSpPr>
              <p:nvPr/>
            </p:nvSpPr>
            <p:spPr bwMode="auto">
              <a:xfrm>
                <a:off x="10474110" y="1574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33" name="Rectangle 57"/>
              <p:cNvSpPr>
                <a:spLocks noChangeArrowheads="1"/>
              </p:cNvSpPr>
              <p:nvPr/>
            </p:nvSpPr>
            <p:spPr bwMode="auto">
              <a:xfrm>
                <a:off x="10528611" y="1574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34" name="Rectangle 58"/>
              <p:cNvSpPr>
                <a:spLocks noChangeArrowheads="1"/>
              </p:cNvSpPr>
              <p:nvPr/>
            </p:nvSpPr>
            <p:spPr bwMode="auto">
              <a:xfrm>
                <a:off x="10584069" y="1574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35" name="Rectangle 59"/>
              <p:cNvSpPr>
                <a:spLocks noChangeArrowheads="1"/>
              </p:cNvSpPr>
              <p:nvPr/>
            </p:nvSpPr>
            <p:spPr bwMode="auto">
              <a:xfrm>
                <a:off x="10639526" y="1574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36" name="Rectangle 60"/>
              <p:cNvSpPr>
                <a:spLocks noChangeArrowheads="1"/>
              </p:cNvSpPr>
              <p:nvPr/>
            </p:nvSpPr>
            <p:spPr bwMode="auto">
              <a:xfrm>
                <a:off x="10694029" y="1574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37" name="Rectangle 61"/>
              <p:cNvSpPr>
                <a:spLocks noChangeArrowheads="1"/>
              </p:cNvSpPr>
              <p:nvPr/>
            </p:nvSpPr>
            <p:spPr bwMode="auto">
              <a:xfrm>
                <a:off x="10749487" y="1574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38" name="Rectangle 62"/>
              <p:cNvSpPr>
                <a:spLocks noChangeArrowheads="1"/>
              </p:cNvSpPr>
              <p:nvPr/>
            </p:nvSpPr>
            <p:spPr bwMode="auto">
              <a:xfrm>
                <a:off x="10803988" y="1574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39" name="Rectangle 63"/>
              <p:cNvSpPr>
                <a:spLocks noChangeArrowheads="1"/>
              </p:cNvSpPr>
              <p:nvPr/>
            </p:nvSpPr>
            <p:spPr bwMode="auto">
              <a:xfrm>
                <a:off x="10859447" y="1574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40" name="Rectangle 64"/>
              <p:cNvSpPr>
                <a:spLocks noChangeArrowheads="1"/>
              </p:cNvSpPr>
              <p:nvPr/>
            </p:nvSpPr>
            <p:spPr bwMode="auto">
              <a:xfrm>
                <a:off x="10914905" y="1574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41" name="Rectangle 65"/>
              <p:cNvSpPr>
                <a:spLocks noChangeArrowheads="1"/>
              </p:cNvSpPr>
              <p:nvPr/>
            </p:nvSpPr>
            <p:spPr bwMode="auto">
              <a:xfrm>
                <a:off x="10969406" y="1574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42" name="Rectangle 66"/>
              <p:cNvSpPr>
                <a:spLocks noChangeArrowheads="1"/>
              </p:cNvSpPr>
              <p:nvPr/>
            </p:nvSpPr>
            <p:spPr bwMode="auto">
              <a:xfrm>
                <a:off x="11024863" y="1574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43" name="Rectangle 67"/>
              <p:cNvSpPr>
                <a:spLocks noChangeArrowheads="1"/>
              </p:cNvSpPr>
              <p:nvPr/>
            </p:nvSpPr>
            <p:spPr bwMode="auto">
              <a:xfrm>
                <a:off x="11079366" y="1574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44" name="Rectangle 68"/>
              <p:cNvSpPr>
                <a:spLocks noChangeArrowheads="1"/>
              </p:cNvSpPr>
              <p:nvPr/>
            </p:nvSpPr>
            <p:spPr bwMode="auto">
              <a:xfrm>
                <a:off x="9372600" y="1624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45" name="Rectangle 69"/>
              <p:cNvSpPr>
                <a:spLocks noChangeArrowheads="1"/>
              </p:cNvSpPr>
              <p:nvPr/>
            </p:nvSpPr>
            <p:spPr bwMode="auto">
              <a:xfrm>
                <a:off x="9428058" y="1624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46" name="Rectangle 70"/>
              <p:cNvSpPr>
                <a:spLocks noChangeArrowheads="1"/>
              </p:cNvSpPr>
              <p:nvPr/>
            </p:nvSpPr>
            <p:spPr bwMode="auto">
              <a:xfrm>
                <a:off x="9482560" y="1624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47" name="Rectangle 71"/>
              <p:cNvSpPr>
                <a:spLocks noChangeArrowheads="1"/>
              </p:cNvSpPr>
              <p:nvPr/>
            </p:nvSpPr>
            <p:spPr bwMode="auto">
              <a:xfrm>
                <a:off x="9538018" y="1624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48" name="Rectangle 72"/>
              <p:cNvSpPr>
                <a:spLocks noChangeArrowheads="1"/>
              </p:cNvSpPr>
              <p:nvPr/>
            </p:nvSpPr>
            <p:spPr bwMode="auto">
              <a:xfrm>
                <a:off x="9592519" y="1624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49" name="Rectangle 73"/>
              <p:cNvSpPr>
                <a:spLocks noChangeArrowheads="1"/>
              </p:cNvSpPr>
              <p:nvPr/>
            </p:nvSpPr>
            <p:spPr bwMode="auto">
              <a:xfrm>
                <a:off x="9647977" y="1624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50" name="Rectangle 74"/>
              <p:cNvSpPr>
                <a:spLocks noChangeArrowheads="1"/>
              </p:cNvSpPr>
              <p:nvPr/>
            </p:nvSpPr>
            <p:spPr bwMode="auto">
              <a:xfrm>
                <a:off x="9703436" y="1624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51" name="Rectangle 75"/>
              <p:cNvSpPr>
                <a:spLocks noChangeArrowheads="1"/>
              </p:cNvSpPr>
              <p:nvPr/>
            </p:nvSpPr>
            <p:spPr bwMode="auto">
              <a:xfrm>
                <a:off x="9757937" y="1624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52" name="Rectangle 76"/>
              <p:cNvSpPr>
                <a:spLocks noChangeArrowheads="1"/>
              </p:cNvSpPr>
              <p:nvPr/>
            </p:nvSpPr>
            <p:spPr bwMode="auto">
              <a:xfrm>
                <a:off x="9813395" y="1624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53" name="Rectangle 77"/>
              <p:cNvSpPr>
                <a:spLocks noChangeArrowheads="1"/>
              </p:cNvSpPr>
              <p:nvPr/>
            </p:nvSpPr>
            <p:spPr bwMode="auto">
              <a:xfrm>
                <a:off x="9867897" y="1624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54" name="Rectangle 78"/>
              <p:cNvSpPr>
                <a:spLocks noChangeArrowheads="1"/>
              </p:cNvSpPr>
              <p:nvPr/>
            </p:nvSpPr>
            <p:spPr bwMode="auto">
              <a:xfrm>
                <a:off x="9923355" y="1624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55" name="Rectangle 79"/>
              <p:cNvSpPr>
                <a:spLocks noChangeArrowheads="1"/>
              </p:cNvSpPr>
              <p:nvPr/>
            </p:nvSpPr>
            <p:spPr bwMode="auto">
              <a:xfrm>
                <a:off x="9978813" y="1624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56" name="Rectangle 80"/>
              <p:cNvSpPr>
                <a:spLocks noChangeArrowheads="1"/>
              </p:cNvSpPr>
              <p:nvPr/>
            </p:nvSpPr>
            <p:spPr bwMode="auto">
              <a:xfrm>
                <a:off x="10033314" y="1624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57" name="Rectangle 81"/>
              <p:cNvSpPr>
                <a:spLocks noChangeArrowheads="1"/>
              </p:cNvSpPr>
              <p:nvPr/>
            </p:nvSpPr>
            <p:spPr bwMode="auto">
              <a:xfrm>
                <a:off x="10088773" y="1624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58" name="Rectangle 82"/>
              <p:cNvSpPr>
                <a:spLocks noChangeArrowheads="1"/>
              </p:cNvSpPr>
              <p:nvPr/>
            </p:nvSpPr>
            <p:spPr bwMode="auto">
              <a:xfrm>
                <a:off x="10143274" y="1624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59" name="Rectangle 83"/>
              <p:cNvSpPr>
                <a:spLocks noChangeArrowheads="1"/>
              </p:cNvSpPr>
              <p:nvPr/>
            </p:nvSpPr>
            <p:spPr bwMode="auto">
              <a:xfrm>
                <a:off x="10198732" y="1624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60" name="Rectangle 84"/>
              <p:cNvSpPr>
                <a:spLocks noChangeArrowheads="1"/>
              </p:cNvSpPr>
              <p:nvPr/>
            </p:nvSpPr>
            <p:spPr bwMode="auto">
              <a:xfrm>
                <a:off x="10254189" y="1624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61" name="Rectangle 85"/>
              <p:cNvSpPr>
                <a:spLocks noChangeArrowheads="1"/>
              </p:cNvSpPr>
              <p:nvPr/>
            </p:nvSpPr>
            <p:spPr bwMode="auto">
              <a:xfrm>
                <a:off x="10308692" y="1624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62" name="Rectangle 86"/>
              <p:cNvSpPr>
                <a:spLocks noChangeArrowheads="1"/>
              </p:cNvSpPr>
              <p:nvPr/>
            </p:nvSpPr>
            <p:spPr bwMode="auto">
              <a:xfrm>
                <a:off x="10364150" y="1624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63" name="Rectangle 87"/>
              <p:cNvSpPr>
                <a:spLocks noChangeArrowheads="1"/>
              </p:cNvSpPr>
              <p:nvPr/>
            </p:nvSpPr>
            <p:spPr bwMode="auto">
              <a:xfrm>
                <a:off x="10418651" y="1624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64" name="Rectangle 88"/>
              <p:cNvSpPr>
                <a:spLocks noChangeArrowheads="1"/>
              </p:cNvSpPr>
              <p:nvPr/>
            </p:nvSpPr>
            <p:spPr bwMode="auto">
              <a:xfrm>
                <a:off x="10474110" y="1624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65" name="Rectangle 89"/>
              <p:cNvSpPr>
                <a:spLocks noChangeArrowheads="1"/>
              </p:cNvSpPr>
              <p:nvPr/>
            </p:nvSpPr>
            <p:spPr bwMode="auto">
              <a:xfrm>
                <a:off x="10528611" y="1624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66" name="Rectangle 90"/>
              <p:cNvSpPr>
                <a:spLocks noChangeArrowheads="1"/>
              </p:cNvSpPr>
              <p:nvPr/>
            </p:nvSpPr>
            <p:spPr bwMode="auto">
              <a:xfrm>
                <a:off x="10584069" y="1624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67" name="Rectangle 91"/>
              <p:cNvSpPr>
                <a:spLocks noChangeArrowheads="1"/>
              </p:cNvSpPr>
              <p:nvPr/>
            </p:nvSpPr>
            <p:spPr bwMode="auto">
              <a:xfrm>
                <a:off x="10639526" y="1624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68" name="Rectangle 92"/>
              <p:cNvSpPr>
                <a:spLocks noChangeArrowheads="1"/>
              </p:cNvSpPr>
              <p:nvPr/>
            </p:nvSpPr>
            <p:spPr bwMode="auto">
              <a:xfrm>
                <a:off x="10694029" y="1624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69" name="Rectangle 93"/>
              <p:cNvSpPr>
                <a:spLocks noChangeArrowheads="1"/>
              </p:cNvSpPr>
              <p:nvPr/>
            </p:nvSpPr>
            <p:spPr bwMode="auto">
              <a:xfrm>
                <a:off x="10749487" y="1624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70" name="Rectangle 94"/>
              <p:cNvSpPr>
                <a:spLocks noChangeArrowheads="1"/>
              </p:cNvSpPr>
              <p:nvPr/>
            </p:nvSpPr>
            <p:spPr bwMode="auto">
              <a:xfrm>
                <a:off x="10803988" y="1624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71" name="Rectangle 95"/>
              <p:cNvSpPr>
                <a:spLocks noChangeArrowheads="1"/>
              </p:cNvSpPr>
              <p:nvPr/>
            </p:nvSpPr>
            <p:spPr bwMode="auto">
              <a:xfrm>
                <a:off x="10859447" y="1624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72" name="Rectangle 96"/>
              <p:cNvSpPr>
                <a:spLocks noChangeArrowheads="1"/>
              </p:cNvSpPr>
              <p:nvPr/>
            </p:nvSpPr>
            <p:spPr bwMode="auto">
              <a:xfrm>
                <a:off x="10914905" y="1624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73" name="Rectangle 97"/>
              <p:cNvSpPr>
                <a:spLocks noChangeArrowheads="1"/>
              </p:cNvSpPr>
              <p:nvPr/>
            </p:nvSpPr>
            <p:spPr bwMode="auto">
              <a:xfrm>
                <a:off x="10969406" y="1624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74" name="Rectangle 98"/>
              <p:cNvSpPr>
                <a:spLocks noChangeArrowheads="1"/>
              </p:cNvSpPr>
              <p:nvPr/>
            </p:nvSpPr>
            <p:spPr bwMode="auto">
              <a:xfrm>
                <a:off x="11024863" y="1624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75" name="Rectangle 99"/>
              <p:cNvSpPr>
                <a:spLocks noChangeArrowheads="1"/>
              </p:cNvSpPr>
              <p:nvPr/>
            </p:nvSpPr>
            <p:spPr bwMode="auto">
              <a:xfrm>
                <a:off x="11079366" y="1624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76" name="Rectangle 100"/>
              <p:cNvSpPr>
                <a:spLocks noChangeArrowheads="1"/>
              </p:cNvSpPr>
              <p:nvPr/>
            </p:nvSpPr>
            <p:spPr bwMode="auto">
              <a:xfrm>
                <a:off x="9372600" y="1674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77" name="Rectangle 101"/>
              <p:cNvSpPr>
                <a:spLocks noChangeArrowheads="1"/>
              </p:cNvSpPr>
              <p:nvPr/>
            </p:nvSpPr>
            <p:spPr bwMode="auto">
              <a:xfrm>
                <a:off x="9428058" y="1674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78" name="Rectangle 102"/>
              <p:cNvSpPr>
                <a:spLocks noChangeArrowheads="1"/>
              </p:cNvSpPr>
              <p:nvPr/>
            </p:nvSpPr>
            <p:spPr bwMode="auto">
              <a:xfrm>
                <a:off x="9482560" y="1674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79" name="Rectangle 103"/>
              <p:cNvSpPr>
                <a:spLocks noChangeArrowheads="1"/>
              </p:cNvSpPr>
              <p:nvPr/>
            </p:nvSpPr>
            <p:spPr bwMode="auto">
              <a:xfrm>
                <a:off x="9538018" y="1674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80" name="Rectangle 104"/>
              <p:cNvSpPr>
                <a:spLocks noChangeArrowheads="1"/>
              </p:cNvSpPr>
              <p:nvPr/>
            </p:nvSpPr>
            <p:spPr bwMode="auto">
              <a:xfrm>
                <a:off x="9592519" y="1674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81" name="Rectangle 105"/>
              <p:cNvSpPr>
                <a:spLocks noChangeArrowheads="1"/>
              </p:cNvSpPr>
              <p:nvPr/>
            </p:nvSpPr>
            <p:spPr bwMode="auto">
              <a:xfrm>
                <a:off x="9647977" y="1674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82" name="Rectangle 106"/>
              <p:cNvSpPr>
                <a:spLocks noChangeArrowheads="1"/>
              </p:cNvSpPr>
              <p:nvPr/>
            </p:nvSpPr>
            <p:spPr bwMode="auto">
              <a:xfrm>
                <a:off x="9703436" y="1674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83" name="Rectangle 107"/>
              <p:cNvSpPr>
                <a:spLocks noChangeArrowheads="1"/>
              </p:cNvSpPr>
              <p:nvPr/>
            </p:nvSpPr>
            <p:spPr bwMode="auto">
              <a:xfrm>
                <a:off x="9757937" y="1674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84" name="Rectangle 108"/>
              <p:cNvSpPr>
                <a:spLocks noChangeArrowheads="1"/>
              </p:cNvSpPr>
              <p:nvPr/>
            </p:nvSpPr>
            <p:spPr bwMode="auto">
              <a:xfrm>
                <a:off x="9813395" y="1674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85" name="Rectangle 109"/>
              <p:cNvSpPr>
                <a:spLocks noChangeArrowheads="1"/>
              </p:cNvSpPr>
              <p:nvPr/>
            </p:nvSpPr>
            <p:spPr bwMode="auto">
              <a:xfrm>
                <a:off x="9867897" y="1674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86" name="Rectangle 110"/>
              <p:cNvSpPr>
                <a:spLocks noChangeArrowheads="1"/>
              </p:cNvSpPr>
              <p:nvPr/>
            </p:nvSpPr>
            <p:spPr bwMode="auto">
              <a:xfrm>
                <a:off x="9923355" y="1674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87" name="Rectangle 111"/>
              <p:cNvSpPr>
                <a:spLocks noChangeArrowheads="1"/>
              </p:cNvSpPr>
              <p:nvPr/>
            </p:nvSpPr>
            <p:spPr bwMode="auto">
              <a:xfrm>
                <a:off x="9978813" y="1674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88" name="Rectangle 112"/>
              <p:cNvSpPr>
                <a:spLocks noChangeArrowheads="1"/>
              </p:cNvSpPr>
              <p:nvPr/>
            </p:nvSpPr>
            <p:spPr bwMode="auto">
              <a:xfrm>
                <a:off x="10033314" y="1674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89" name="Rectangle 113"/>
              <p:cNvSpPr>
                <a:spLocks noChangeArrowheads="1"/>
              </p:cNvSpPr>
              <p:nvPr/>
            </p:nvSpPr>
            <p:spPr bwMode="auto">
              <a:xfrm>
                <a:off x="10088773" y="1674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90" name="Rectangle 114"/>
              <p:cNvSpPr>
                <a:spLocks noChangeArrowheads="1"/>
              </p:cNvSpPr>
              <p:nvPr/>
            </p:nvSpPr>
            <p:spPr bwMode="auto">
              <a:xfrm>
                <a:off x="10143274" y="1674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91" name="Rectangle 115"/>
              <p:cNvSpPr>
                <a:spLocks noChangeArrowheads="1"/>
              </p:cNvSpPr>
              <p:nvPr/>
            </p:nvSpPr>
            <p:spPr bwMode="auto">
              <a:xfrm>
                <a:off x="10198732" y="1674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92" name="Rectangle 116"/>
              <p:cNvSpPr>
                <a:spLocks noChangeArrowheads="1"/>
              </p:cNvSpPr>
              <p:nvPr/>
            </p:nvSpPr>
            <p:spPr bwMode="auto">
              <a:xfrm>
                <a:off x="10254189" y="1674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93" name="Rectangle 117"/>
              <p:cNvSpPr>
                <a:spLocks noChangeArrowheads="1"/>
              </p:cNvSpPr>
              <p:nvPr/>
            </p:nvSpPr>
            <p:spPr bwMode="auto">
              <a:xfrm>
                <a:off x="10308692" y="1674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94" name="Rectangle 118"/>
              <p:cNvSpPr>
                <a:spLocks noChangeArrowheads="1"/>
              </p:cNvSpPr>
              <p:nvPr/>
            </p:nvSpPr>
            <p:spPr bwMode="auto">
              <a:xfrm>
                <a:off x="10364150" y="1674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95" name="Rectangle 119"/>
              <p:cNvSpPr>
                <a:spLocks noChangeArrowheads="1"/>
              </p:cNvSpPr>
              <p:nvPr/>
            </p:nvSpPr>
            <p:spPr bwMode="auto">
              <a:xfrm>
                <a:off x="10418651" y="1674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96" name="Rectangle 120"/>
              <p:cNvSpPr>
                <a:spLocks noChangeArrowheads="1"/>
              </p:cNvSpPr>
              <p:nvPr/>
            </p:nvSpPr>
            <p:spPr bwMode="auto">
              <a:xfrm>
                <a:off x="10474110" y="1674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97" name="Rectangle 121"/>
              <p:cNvSpPr>
                <a:spLocks noChangeArrowheads="1"/>
              </p:cNvSpPr>
              <p:nvPr/>
            </p:nvSpPr>
            <p:spPr bwMode="auto">
              <a:xfrm>
                <a:off x="10528611" y="1674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98" name="Rectangle 122"/>
              <p:cNvSpPr>
                <a:spLocks noChangeArrowheads="1"/>
              </p:cNvSpPr>
              <p:nvPr/>
            </p:nvSpPr>
            <p:spPr bwMode="auto">
              <a:xfrm>
                <a:off x="10584069" y="1674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99" name="Rectangle 123"/>
              <p:cNvSpPr>
                <a:spLocks noChangeArrowheads="1"/>
              </p:cNvSpPr>
              <p:nvPr/>
            </p:nvSpPr>
            <p:spPr bwMode="auto">
              <a:xfrm>
                <a:off x="10639526" y="1674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00" name="Rectangle 124"/>
              <p:cNvSpPr>
                <a:spLocks noChangeArrowheads="1"/>
              </p:cNvSpPr>
              <p:nvPr/>
            </p:nvSpPr>
            <p:spPr bwMode="auto">
              <a:xfrm>
                <a:off x="10694029" y="1674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01" name="Rectangle 125"/>
              <p:cNvSpPr>
                <a:spLocks noChangeArrowheads="1"/>
              </p:cNvSpPr>
              <p:nvPr/>
            </p:nvSpPr>
            <p:spPr bwMode="auto">
              <a:xfrm>
                <a:off x="10749487" y="1674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02" name="Rectangle 126"/>
              <p:cNvSpPr>
                <a:spLocks noChangeArrowheads="1"/>
              </p:cNvSpPr>
              <p:nvPr/>
            </p:nvSpPr>
            <p:spPr bwMode="auto">
              <a:xfrm>
                <a:off x="10803988" y="1674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03" name="Rectangle 127"/>
              <p:cNvSpPr>
                <a:spLocks noChangeArrowheads="1"/>
              </p:cNvSpPr>
              <p:nvPr/>
            </p:nvSpPr>
            <p:spPr bwMode="auto">
              <a:xfrm>
                <a:off x="10859447" y="1674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04" name="Rectangle 128"/>
              <p:cNvSpPr>
                <a:spLocks noChangeArrowheads="1"/>
              </p:cNvSpPr>
              <p:nvPr/>
            </p:nvSpPr>
            <p:spPr bwMode="auto">
              <a:xfrm>
                <a:off x="10914905" y="1674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05" name="Rectangle 129"/>
              <p:cNvSpPr>
                <a:spLocks noChangeArrowheads="1"/>
              </p:cNvSpPr>
              <p:nvPr/>
            </p:nvSpPr>
            <p:spPr bwMode="auto">
              <a:xfrm>
                <a:off x="10969406" y="1674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06" name="Rectangle 130"/>
              <p:cNvSpPr>
                <a:spLocks noChangeArrowheads="1"/>
              </p:cNvSpPr>
              <p:nvPr/>
            </p:nvSpPr>
            <p:spPr bwMode="auto">
              <a:xfrm>
                <a:off x="11024863" y="1674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07" name="Rectangle 131"/>
              <p:cNvSpPr>
                <a:spLocks noChangeArrowheads="1"/>
              </p:cNvSpPr>
              <p:nvPr/>
            </p:nvSpPr>
            <p:spPr bwMode="auto">
              <a:xfrm>
                <a:off x="11079366" y="1674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08" name="Rectangle 132"/>
              <p:cNvSpPr>
                <a:spLocks noChangeArrowheads="1"/>
              </p:cNvSpPr>
              <p:nvPr/>
            </p:nvSpPr>
            <p:spPr bwMode="auto">
              <a:xfrm>
                <a:off x="9372600" y="1724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09" name="Rectangle 133"/>
              <p:cNvSpPr>
                <a:spLocks noChangeArrowheads="1"/>
              </p:cNvSpPr>
              <p:nvPr/>
            </p:nvSpPr>
            <p:spPr bwMode="auto">
              <a:xfrm>
                <a:off x="9428058" y="1724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10" name="Rectangle 134"/>
              <p:cNvSpPr>
                <a:spLocks noChangeArrowheads="1"/>
              </p:cNvSpPr>
              <p:nvPr/>
            </p:nvSpPr>
            <p:spPr bwMode="auto">
              <a:xfrm>
                <a:off x="9482560" y="1724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11" name="Rectangle 135"/>
              <p:cNvSpPr>
                <a:spLocks noChangeArrowheads="1"/>
              </p:cNvSpPr>
              <p:nvPr/>
            </p:nvSpPr>
            <p:spPr bwMode="auto">
              <a:xfrm>
                <a:off x="9538018" y="1724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12" name="Rectangle 136"/>
              <p:cNvSpPr>
                <a:spLocks noChangeArrowheads="1"/>
              </p:cNvSpPr>
              <p:nvPr/>
            </p:nvSpPr>
            <p:spPr bwMode="auto">
              <a:xfrm>
                <a:off x="9592519" y="1724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13" name="Rectangle 137"/>
              <p:cNvSpPr>
                <a:spLocks noChangeArrowheads="1"/>
              </p:cNvSpPr>
              <p:nvPr/>
            </p:nvSpPr>
            <p:spPr bwMode="auto">
              <a:xfrm>
                <a:off x="9647977" y="1724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14" name="Rectangle 138"/>
              <p:cNvSpPr>
                <a:spLocks noChangeArrowheads="1"/>
              </p:cNvSpPr>
              <p:nvPr/>
            </p:nvSpPr>
            <p:spPr bwMode="auto">
              <a:xfrm>
                <a:off x="9703436" y="1724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15" name="Rectangle 139"/>
              <p:cNvSpPr>
                <a:spLocks noChangeArrowheads="1"/>
              </p:cNvSpPr>
              <p:nvPr/>
            </p:nvSpPr>
            <p:spPr bwMode="auto">
              <a:xfrm>
                <a:off x="9757937" y="1724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16" name="Rectangle 140"/>
              <p:cNvSpPr>
                <a:spLocks noChangeArrowheads="1"/>
              </p:cNvSpPr>
              <p:nvPr/>
            </p:nvSpPr>
            <p:spPr bwMode="auto">
              <a:xfrm>
                <a:off x="9813395" y="1724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17" name="Rectangle 141"/>
              <p:cNvSpPr>
                <a:spLocks noChangeArrowheads="1"/>
              </p:cNvSpPr>
              <p:nvPr/>
            </p:nvSpPr>
            <p:spPr bwMode="auto">
              <a:xfrm>
                <a:off x="9867897" y="1724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18" name="Rectangle 142"/>
              <p:cNvSpPr>
                <a:spLocks noChangeArrowheads="1"/>
              </p:cNvSpPr>
              <p:nvPr/>
            </p:nvSpPr>
            <p:spPr bwMode="auto">
              <a:xfrm>
                <a:off x="9923355" y="1724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19" name="Rectangle 143"/>
              <p:cNvSpPr>
                <a:spLocks noChangeArrowheads="1"/>
              </p:cNvSpPr>
              <p:nvPr/>
            </p:nvSpPr>
            <p:spPr bwMode="auto">
              <a:xfrm>
                <a:off x="9978813" y="1724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20" name="Rectangle 144"/>
              <p:cNvSpPr>
                <a:spLocks noChangeArrowheads="1"/>
              </p:cNvSpPr>
              <p:nvPr/>
            </p:nvSpPr>
            <p:spPr bwMode="auto">
              <a:xfrm>
                <a:off x="10033314" y="1724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21" name="Rectangle 145"/>
              <p:cNvSpPr>
                <a:spLocks noChangeArrowheads="1"/>
              </p:cNvSpPr>
              <p:nvPr/>
            </p:nvSpPr>
            <p:spPr bwMode="auto">
              <a:xfrm>
                <a:off x="10088773" y="1724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22" name="Rectangle 146"/>
              <p:cNvSpPr>
                <a:spLocks noChangeArrowheads="1"/>
              </p:cNvSpPr>
              <p:nvPr/>
            </p:nvSpPr>
            <p:spPr bwMode="auto">
              <a:xfrm>
                <a:off x="10143274" y="1724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23" name="Rectangle 147"/>
              <p:cNvSpPr>
                <a:spLocks noChangeArrowheads="1"/>
              </p:cNvSpPr>
              <p:nvPr/>
            </p:nvSpPr>
            <p:spPr bwMode="auto">
              <a:xfrm>
                <a:off x="10198732" y="1724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24" name="Rectangle 148"/>
              <p:cNvSpPr>
                <a:spLocks noChangeArrowheads="1"/>
              </p:cNvSpPr>
              <p:nvPr/>
            </p:nvSpPr>
            <p:spPr bwMode="auto">
              <a:xfrm>
                <a:off x="10254189" y="1724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25" name="Rectangle 149"/>
              <p:cNvSpPr>
                <a:spLocks noChangeArrowheads="1"/>
              </p:cNvSpPr>
              <p:nvPr/>
            </p:nvSpPr>
            <p:spPr bwMode="auto">
              <a:xfrm>
                <a:off x="10308692" y="1724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26" name="Rectangle 150"/>
              <p:cNvSpPr>
                <a:spLocks noChangeArrowheads="1"/>
              </p:cNvSpPr>
              <p:nvPr/>
            </p:nvSpPr>
            <p:spPr bwMode="auto">
              <a:xfrm>
                <a:off x="10364150" y="1724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27" name="Rectangle 151"/>
              <p:cNvSpPr>
                <a:spLocks noChangeArrowheads="1"/>
              </p:cNvSpPr>
              <p:nvPr/>
            </p:nvSpPr>
            <p:spPr bwMode="auto">
              <a:xfrm>
                <a:off x="10418651" y="1724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28" name="Rectangle 152"/>
              <p:cNvSpPr>
                <a:spLocks noChangeArrowheads="1"/>
              </p:cNvSpPr>
              <p:nvPr/>
            </p:nvSpPr>
            <p:spPr bwMode="auto">
              <a:xfrm>
                <a:off x="10474110" y="1724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29" name="Rectangle 153"/>
              <p:cNvSpPr>
                <a:spLocks noChangeArrowheads="1"/>
              </p:cNvSpPr>
              <p:nvPr/>
            </p:nvSpPr>
            <p:spPr bwMode="auto">
              <a:xfrm>
                <a:off x="10528611" y="1724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30" name="Rectangle 154"/>
              <p:cNvSpPr>
                <a:spLocks noChangeArrowheads="1"/>
              </p:cNvSpPr>
              <p:nvPr/>
            </p:nvSpPr>
            <p:spPr bwMode="auto">
              <a:xfrm>
                <a:off x="10584069" y="1724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31" name="Rectangle 155"/>
              <p:cNvSpPr>
                <a:spLocks noChangeArrowheads="1"/>
              </p:cNvSpPr>
              <p:nvPr/>
            </p:nvSpPr>
            <p:spPr bwMode="auto">
              <a:xfrm>
                <a:off x="10639526" y="1724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32" name="Rectangle 156"/>
              <p:cNvSpPr>
                <a:spLocks noChangeArrowheads="1"/>
              </p:cNvSpPr>
              <p:nvPr/>
            </p:nvSpPr>
            <p:spPr bwMode="auto">
              <a:xfrm>
                <a:off x="10694029" y="1724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33" name="Rectangle 157"/>
              <p:cNvSpPr>
                <a:spLocks noChangeArrowheads="1"/>
              </p:cNvSpPr>
              <p:nvPr/>
            </p:nvSpPr>
            <p:spPr bwMode="auto">
              <a:xfrm>
                <a:off x="10749487" y="1724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34" name="Rectangle 158"/>
              <p:cNvSpPr>
                <a:spLocks noChangeArrowheads="1"/>
              </p:cNvSpPr>
              <p:nvPr/>
            </p:nvSpPr>
            <p:spPr bwMode="auto">
              <a:xfrm>
                <a:off x="10803988" y="1724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35" name="Rectangle 159"/>
              <p:cNvSpPr>
                <a:spLocks noChangeArrowheads="1"/>
              </p:cNvSpPr>
              <p:nvPr/>
            </p:nvSpPr>
            <p:spPr bwMode="auto">
              <a:xfrm>
                <a:off x="10859447" y="1724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36" name="Rectangle 160"/>
              <p:cNvSpPr>
                <a:spLocks noChangeArrowheads="1"/>
              </p:cNvSpPr>
              <p:nvPr/>
            </p:nvSpPr>
            <p:spPr bwMode="auto">
              <a:xfrm>
                <a:off x="10914905" y="1724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37" name="Rectangle 161"/>
              <p:cNvSpPr>
                <a:spLocks noChangeArrowheads="1"/>
              </p:cNvSpPr>
              <p:nvPr/>
            </p:nvSpPr>
            <p:spPr bwMode="auto">
              <a:xfrm>
                <a:off x="10969406" y="1724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38" name="Rectangle 162"/>
              <p:cNvSpPr>
                <a:spLocks noChangeArrowheads="1"/>
              </p:cNvSpPr>
              <p:nvPr/>
            </p:nvSpPr>
            <p:spPr bwMode="auto">
              <a:xfrm>
                <a:off x="11024863" y="1724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39" name="Rectangle 163"/>
              <p:cNvSpPr>
                <a:spLocks noChangeArrowheads="1"/>
              </p:cNvSpPr>
              <p:nvPr/>
            </p:nvSpPr>
            <p:spPr bwMode="auto">
              <a:xfrm>
                <a:off x="11079366" y="1724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40" name="Rectangle 164"/>
              <p:cNvSpPr>
                <a:spLocks noChangeArrowheads="1"/>
              </p:cNvSpPr>
              <p:nvPr/>
            </p:nvSpPr>
            <p:spPr bwMode="auto">
              <a:xfrm>
                <a:off x="9372600" y="1775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41" name="Rectangle 165"/>
              <p:cNvSpPr>
                <a:spLocks noChangeArrowheads="1"/>
              </p:cNvSpPr>
              <p:nvPr/>
            </p:nvSpPr>
            <p:spPr bwMode="auto">
              <a:xfrm>
                <a:off x="9428058" y="1775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42" name="Rectangle 166"/>
              <p:cNvSpPr>
                <a:spLocks noChangeArrowheads="1"/>
              </p:cNvSpPr>
              <p:nvPr/>
            </p:nvSpPr>
            <p:spPr bwMode="auto">
              <a:xfrm>
                <a:off x="9482560" y="1775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43" name="Rectangle 167"/>
              <p:cNvSpPr>
                <a:spLocks noChangeArrowheads="1"/>
              </p:cNvSpPr>
              <p:nvPr/>
            </p:nvSpPr>
            <p:spPr bwMode="auto">
              <a:xfrm>
                <a:off x="9538018" y="1775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44" name="Rectangle 168"/>
              <p:cNvSpPr>
                <a:spLocks noChangeArrowheads="1"/>
              </p:cNvSpPr>
              <p:nvPr/>
            </p:nvSpPr>
            <p:spPr bwMode="auto">
              <a:xfrm>
                <a:off x="9592519" y="1775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45" name="Rectangle 169"/>
              <p:cNvSpPr>
                <a:spLocks noChangeArrowheads="1"/>
              </p:cNvSpPr>
              <p:nvPr/>
            </p:nvSpPr>
            <p:spPr bwMode="auto">
              <a:xfrm>
                <a:off x="9647977" y="1775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46" name="Rectangle 170"/>
              <p:cNvSpPr>
                <a:spLocks noChangeArrowheads="1"/>
              </p:cNvSpPr>
              <p:nvPr/>
            </p:nvSpPr>
            <p:spPr bwMode="auto">
              <a:xfrm>
                <a:off x="9703436" y="1775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47" name="Rectangle 171"/>
              <p:cNvSpPr>
                <a:spLocks noChangeArrowheads="1"/>
              </p:cNvSpPr>
              <p:nvPr/>
            </p:nvSpPr>
            <p:spPr bwMode="auto">
              <a:xfrm>
                <a:off x="9757937" y="1775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48" name="Rectangle 172"/>
              <p:cNvSpPr>
                <a:spLocks noChangeArrowheads="1"/>
              </p:cNvSpPr>
              <p:nvPr/>
            </p:nvSpPr>
            <p:spPr bwMode="auto">
              <a:xfrm>
                <a:off x="9813395" y="1775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49" name="Rectangle 173"/>
              <p:cNvSpPr>
                <a:spLocks noChangeArrowheads="1"/>
              </p:cNvSpPr>
              <p:nvPr/>
            </p:nvSpPr>
            <p:spPr bwMode="auto">
              <a:xfrm>
                <a:off x="9867897" y="1775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50" name="Rectangle 174"/>
              <p:cNvSpPr>
                <a:spLocks noChangeArrowheads="1"/>
              </p:cNvSpPr>
              <p:nvPr/>
            </p:nvSpPr>
            <p:spPr bwMode="auto">
              <a:xfrm>
                <a:off x="9923355" y="1775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51" name="Rectangle 175"/>
              <p:cNvSpPr>
                <a:spLocks noChangeArrowheads="1"/>
              </p:cNvSpPr>
              <p:nvPr/>
            </p:nvSpPr>
            <p:spPr bwMode="auto">
              <a:xfrm>
                <a:off x="9978813" y="1775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52" name="Rectangle 176"/>
              <p:cNvSpPr>
                <a:spLocks noChangeArrowheads="1"/>
              </p:cNvSpPr>
              <p:nvPr/>
            </p:nvSpPr>
            <p:spPr bwMode="auto">
              <a:xfrm>
                <a:off x="10033314" y="1775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53" name="Rectangle 177"/>
              <p:cNvSpPr>
                <a:spLocks noChangeArrowheads="1"/>
              </p:cNvSpPr>
              <p:nvPr/>
            </p:nvSpPr>
            <p:spPr bwMode="auto">
              <a:xfrm>
                <a:off x="10088773" y="1775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54" name="Rectangle 178"/>
              <p:cNvSpPr>
                <a:spLocks noChangeArrowheads="1"/>
              </p:cNvSpPr>
              <p:nvPr/>
            </p:nvSpPr>
            <p:spPr bwMode="auto">
              <a:xfrm>
                <a:off x="10143274" y="1775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55" name="Rectangle 179"/>
              <p:cNvSpPr>
                <a:spLocks noChangeArrowheads="1"/>
              </p:cNvSpPr>
              <p:nvPr/>
            </p:nvSpPr>
            <p:spPr bwMode="auto">
              <a:xfrm>
                <a:off x="10198732" y="1775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56" name="Rectangle 180"/>
              <p:cNvSpPr>
                <a:spLocks noChangeArrowheads="1"/>
              </p:cNvSpPr>
              <p:nvPr/>
            </p:nvSpPr>
            <p:spPr bwMode="auto">
              <a:xfrm>
                <a:off x="10254189" y="1775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57" name="Rectangle 181"/>
              <p:cNvSpPr>
                <a:spLocks noChangeArrowheads="1"/>
              </p:cNvSpPr>
              <p:nvPr/>
            </p:nvSpPr>
            <p:spPr bwMode="auto">
              <a:xfrm>
                <a:off x="10308692" y="1775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58" name="Rectangle 182"/>
              <p:cNvSpPr>
                <a:spLocks noChangeArrowheads="1"/>
              </p:cNvSpPr>
              <p:nvPr/>
            </p:nvSpPr>
            <p:spPr bwMode="auto">
              <a:xfrm>
                <a:off x="10364150" y="1775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59" name="Rectangle 183"/>
              <p:cNvSpPr>
                <a:spLocks noChangeArrowheads="1"/>
              </p:cNvSpPr>
              <p:nvPr/>
            </p:nvSpPr>
            <p:spPr bwMode="auto">
              <a:xfrm>
                <a:off x="10418651" y="1775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60" name="Rectangle 184"/>
              <p:cNvSpPr>
                <a:spLocks noChangeArrowheads="1"/>
              </p:cNvSpPr>
              <p:nvPr/>
            </p:nvSpPr>
            <p:spPr bwMode="auto">
              <a:xfrm>
                <a:off x="10474110" y="1775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61" name="Rectangle 185"/>
              <p:cNvSpPr>
                <a:spLocks noChangeArrowheads="1"/>
              </p:cNvSpPr>
              <p:nvPr/>
            </p:nvSpPr>
            <p:spPr bwMode="auto">
              <a:xfrm>
                <a:off x="10528611" y="1775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62" name="Rectangle 186"/>
              <p:cNvSpPr>
                <a:spLocks noChangeArrowheads="1"/>
              </p:cNvSpPr>
              <p:nvPr/>
            </p:nvSpPr>
            <p:spPr bwMode="auto">
              <a:xfrm>
                <a:off x="10584069" y="1775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63" name="Rectangle 187"/>
              <p:cNvSpPr>
                <a:spLocks noChangeArrowheads="1"/>
              </p:cNvSpPr>
              <p:nvPr/>
            </p:nvSpPr>
            <p:spPr bwMode="auto">
              <a:xfrm>
                <a:off x="10639526" y="1775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64" name="Rectangle 188"/>
              <p:cNvSpPr>
                <a:spLocks noChangeArrowheads="1"/>
              </p:cNvSpPr>
              <p:nvPr/>
            </p:nvSpPr>
            <p:spPr bwMode="auto">
              <a:xfrm>
                <a:off x="10694029" y="1775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65" name="Rectangle 189"/>
              <p:cNvSpPr>
                <a:spLocks noChangeArrowheads="1"/>
              </p:cNvSpPr>
              <p:nvPr/>
            </p:nvSpPr>
            <p:spPr bwMode="auto">
              <a:xfrm>
                <a:off x="10749487" y="1775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66" name="Rectangle 190"/>
              <p:cNvSpPr>
                <a:spLocks noChangeArrowheads="1"/>
              </p:cNvSpPr>
              <p:nvPr/>
            </p:nvSpPr>
            <p:spPr bwMode="auto">
              <a:xfrm>
                <a:off x="10803988" y="1775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67" name="Rectangle 191"/>
              <p:cNvSpPr>
                <a:spLocks noChangeArrowheads="1"/>
              </p:cNvSpPr>
              <p:nvPr/>
            </p:nvSpPr>
            <p:spPr bwMode="auto">
              <a:xfrm>
                <a:off x="10859447" y="1775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68" name="Rectangle 192"/>
              <p:cNvSpPr>
                <a:spLocks noChangeArrowheads="1"/>
              </p:cNvSpPr>
              <p:nvPr/>
            </p:nvSpPr>
            <p:spPr bwMode="auto">
              <a:xfrm>
                <a:off x="10914905" y="1775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69" name="Rectangle 193"/>
              <p:cNvSpPr>
                <a:spLocks noChangeArrowheads="1"/>
              </p:cNvSpPr>
              <p:nvPr/>
            </p:nvSpPr>
            <p:spPr bwMode="auto">
              <a:xfrm>
                <a:off x="10969406" y="1775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70" name="Rectangle 194"/>
              <p:cNvSpPr>
                <a:spLocks noChangeArrowheads="1"/>
              </p:cNvSpPr>
              <p:nvPr/>
            </p:nvSpPr>
            <p:spPr bwMode="auto">
              <a:xfrm>
                <a:off x="11024863" y="1775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71" name="Rectangle 195"/>
              <p:cNvSpPr>
                <a:spLocks noChangeArrowheads="1"/>
              </p:cNvSpPr>
              <p:nvPr/>
            </p:nvSpPr>
            <p:spPr bwMode="auto">
              <a:xfrm>
                <a:off x="11079366" y="1775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72" name="Rectangle 196"/>
              <p:cNvSpPr>
                <a:spLocks noChangeArrowheads="1"/>
              </p:cNvSpPr>
              <p:nvPr/>
            </p:nvSpPr>
            <p:spPr bwMode="auto">
              <a:xfrm>
                <a:off x="9372600" y="1825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73" name="Rectangle 197"/>
              <p:cNvSpPr>
                <a:spLocks noChangeArrowheads="1"/>
              </p:cNvSpPr>
              <p:nvPr/>
            </p:nvSpPr>
            <p:spPr bwMode="auto">
              <a:xfrm>
                <a:off x="9428058" y="1825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74" name="Rectangle 198"/>
              <p:cNvSpPr>
                <a:spLocks noChangeArrowheads="1"/>
              </p:cNvSpPr>
              <p:nvPr/>
            </p:nvSpPr>
            <p:spPr bwMode="auto">
              <a:xfrm>
                <a:off x="9482560" y="1825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75" name="Rectangle 199"/>
              <p:cNvSpPr>
                <a:spLocks noChangeArrowheads="1"/>
              </p:cNvSpPr>
              <p:nvPr/>
            </p:nvSpPr>
            <p:spPr bwMode="auto">
              <a:xfrm>
                <a:off x="9538018" y="1825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76" name="Rectangle 200"/>
              <p:cNvSpPr>
                <a:spLocks noChangeArrowheads="1"/>
              </p:cNvSpPr>
              <p:nvPr/>
            </p:nvSpPr>
            <p:spPr bwMode="auto">
              <a:xfrm>
                <a:off x="9592519" y="1825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77" name="Rectangle 201"/>
              <p:cNvSpPr>
                <a:spLocks noChangeArrowheads="1"/>
              </p:cNvSpPr>
              <p:nvPr/>
            </p:nvSpPr>
            <p:spPr bwMode="auto">
              <a:xfrm>
                <a:off x="9647977" y="1825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78" name="Rectangle 202"/>
              <p:cNvSpPr>
                <a:spLocks noChangeArrowheads="1"/>
              </p:cNvSpPr>
              <p:nvPr/>
            </p:nvSpPr>
            <p:spPr bwMode="auto">
              <a:xfrm>
                <a:off x="9703436" y="1825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79" name="Rectangle 203"/>
              <p:cNvSpPr>
                <a:spLocks noChangeArrowheads="1"/>
              </p:cNvSpPr>
              <p:nvPr/>
            </p:nvSpPr>
            <p:spPr bwMode="auto">
              <a:xfrm>
                <a:off x="9757937" y="1825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80" name="Rectangle 204"/>
              <p:cNvSpPr>
                <a:spLocks noChangeArrowheads="1"/>
              </p:cNvSpPr>
              <p:nvPr/>
            </p:nvSpPr>
            <p:spPr bwMode="auto">
              <a:xfrm>
                <a:off x="9813395" y="1825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81" name="Rectangle 205"/>
              <p:cNvSpPr>
                <a:spLocks noChangeArrowheads="1"/>
              </p:cNvSpPr>
              <p:nvPr/>
            </p:nvSpPr>
            <p:spPr bwMode="auto">
              <a:xfrm>
                <a:off x="9867897" y="1825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82" name="Rectangle 206"/>
              <p:cNvSpPr>
                <a:spLocks noChangeArrowheads="1"/>
              </p:cNvSpPr>
              <p:nvPr/>
            </p:nvSpPr>
            <p:spPr bwMode="auto">
              <a:xfrm>
                <a:off x="9923355" y="1825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83" name="Rectangle 207"/>
              <p:cNvSpPr>
                <a:spLocks noChangeArrowheads="1"/>
              </p:cNvSpPr>
              <p:nvPr/>
            </p:nvSpPr>
            <p:spPr bwMode="auto">
              <a:xfrm>
                <a:off x="9978813" y="1825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84" name="Rectangle 208"/>
              <p:cNvSpPr>
                <a:spLocks noChangeArrowheads="1"/>
              </p:cNvSpPr>
              <p:nvPr/>
            </p:nvSpPr>
            <p:spPr bwMode="auto">
              <a:xfrm>
                <a:off x="10033314" y="1825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85" name="Rectangle 209"/>
              <p:cNvSpPr>
                <a:spLocks noChangeArrowheads="1"/>
              </p:cNvSpPr>
              <p:nvPr/>
            </p:nvSpPr>
            <p:spPr bwMode="auto">
              <a:xfrm>
                <a:off x="10088773" y="1825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86" name="Rectangle 210"/>
              <p:cNvSpPr>
                <a:spLocks noChangeArrowheads="1"/>
              </p:cNvSpPr>
              <p:nvPr/>
            </p:nvSpPr>
            <p:spPr bwMode="auto">
              <a:xfrm>
                <a:off x="10143274" y="1825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87" name="Rectangle 211"/>
              <p:cNvSpPr>
                <a:spLocks noChangeArrowheads="1"/>
              </p:cNvSpPr>
              <p:nvPr/>
            </p:nvSpPr>
            <p:spPr bwMode="auto">
              <a:xfrm>
                <a:off x="10198732" y="1825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88" name="Rectangle 212"/>
              <p:cNvSpPr>
                <a:spLocks noChangeArrowheads="1"/>
              </p:cNvSpPr>
              <p:nvPr/>
            </p:nvSpPr>
            <p:spPr bwMode="auto">
              <a:xfrm>
                <a:off x="10254189" y="1825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89" name="Rectangle 213"/>
              <p:cNvSpPr>
                <a:spLocks noChangeArrowheads="1"/>
              </p:cNvSpPr>
              <p:nvPr/>
            </p:nvSpPr>
            <p:spPr bwMode="auto">
              <a:xfrm>
                <a:off x="10308692" y="1825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90" name="Rectangle 214"/>
              <p:cNvSpPr>
                <a:spLocks noChangeArrowheads="1"/>
              </p:cNvSpPr>
              <p:nvPr/>
            </p:nvSpPr>
            <p:spPr bwMode="auto">
              <a:xfrm>
                <a:off x="10364150" y="1825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91" name="Rectangle 215"/>
              <p:cNvSpPr>
                <a:spLocks noChangeArrowheads="1"/>
              </p:cNvSpPr>
              <p:nvPr/>
            </p:nvSpPr>
            <p:spPr bwMode="auto">
              <a:xfrm>
                <a:off x="10418651" y="1825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92" name="Rectangle 216"/>
              <p:cNvSpPr>
                <a:spLocks noChangeArrowheads="1"/>
              </p:cNvSpPr>
              <p:nvPr/>
            </p:nvSpPr>
            <p:spPr bwMode="auto">
              <a:xfrm>
                <a:off x="10474110" y="1825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93" name="Rectangle 217"/>
              <p:cNvSpPr>
                <a:spLocks noChangeArrowheads="1"/>
              </p:cNvSpPr>
              <p:nvPr/>
            </p:nvSpPr>
            <p:spPr bwMode="auto">
              <a:xfrm>
                <a:off x="10528611" y="1825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94" name="Rectangle 218"/>
              <p:cNvSpPr>
                <a:spLocks noChangeArrowheads="1"/>
              </p:cNvSpPr>
              <p:nvPr/>
            </p:nvSpPr>
            <p:spPr bwMode="auto">
              <a:xfrm>
                <a:off x="10584069" y="1825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95" name="Rectangle 219"/>
              <p:cNvSpPr>
                <a:spLocks noChangeArrowheads="1"/>
              </p:cNvSpPr>
              <p:nvPr/>
            </p:nvSpPr>
            <p:spPr bwMode="auto">
              <a:xfrm>
                <a:off x="10639526" y="1825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96" name="Rectangle 220"/>
              <p:cNvSpPr>
                <a:spLocks noChangeArrowheads="1"/>
              </p:cNvSpPr>
              <p:nvPr/>
            </p:nvSpPr>
            <p:spPr bwMode="auto">
              <a:xfrm>
                <a:off x="10694029" y="1825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97" name="Rectangle 221"/>
              <p:cNvSpPr>
                <a:spLocks noChangeArrowheads="1"/>
              </p:cNvSpPr>
              <p:nvPr/>
            </p:nvSpPr>
            <p:spPr bwMode="auto">
              <a:xfrm>
                <a:off x="10749487" y="1825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98" name="Rectangle 222"/>
              <p:cNvSpPr>
                <a:spLocks noChangeArrowheads="1"/>
              </p:cNvSpPr>
              <p:nvPr/>
            </p:nvSpPr>
            <p:spPr bwMode="auto">
              <a:xfrm>
                <a:off x="10803988" y="1825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99" name="Rectangle 223"/>
              <p:cNvSpPr>
                <a:spLocks noChangeArrowheads="1"/>
              </p:cNvSpPr>
              <p:nvPr/>
            </p:nvSpPr>
            <p:spPr bwMode="auto">
              <a:xfrm>
                <a:off x="10859447" y="1825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00" name="Rectangle 224"/>
              <p:cNvSpPr>
                <a:spLocks noChangeArrowheads="1"/>
              </p:cNvSpPr>
              <p:nvPr/>
            </p:nvSpPr>
            <p:spPr bwMode="auto">
              <a:xfrm>
                <a:off x="10914905" y="1825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01" name="Rectangle 225"/>
              <p:cNvSpPr>
                <a:spLocks noChangeArrowheads="1"/>
              </p:cNvSpPr>
              <p:nvPr/>
            </p:nvSpPr>
            <p:spPr bwMode="auto">
              <a:xfrm>
                <a:off x="10969406" y="1825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02" name="Rectangle 226"/>
              <p:cNvSpPr>
                <a:spLocks noChangeArrowheads="1"/>
              </p:cNvSpPr>
              <p:nvPr/>
            </p:nvSpPr>
            <p:spPr bwMode="auto">
              <a:xfrm>
                <a:off x="11024863" y="1825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03" name="Rectangle 227"/>
              <p:cNvSpPr>
                <a:spLocks noChangeArrowheads="1"/>
              </p:cNvSpPr>
              <p:nvPr/>
            </p:nvSpPr>
            <p:spPr bwMode="auto">
              <a:xfrm>
                <a:off x="11079366" y="1825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04" name="Rectangle 228"/>
              <p:cNvSpPr>
                <a:spLocks noChangeArrowheads="1"/>
              </p:cNvSpPr>
              <p:nvPr/>
            </p:nvSpPr>
            <p:spPr bwMode="auto">
              <a:xfrm>
                <a:off x="9372600" y="1875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05" name="Rectangle 229"/>
              <p:cNvSpPr>
                <a:spLocks noChangeArrowheads="1"/>
              </p:cNvSpPr>
              <p:nvPr/>
            </p:nvSpPr>
            <p:spPr bwMode="auto">
              <a:xfrm>
                <a:off x="9428058" y="1875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06" name="Rectangle 230"/>
              <p:cNvSpPr>
                <a:spLocks noChangeArrowheads="1"/>
              </p:cNvSpPr>
              <p:nvPr/>
            </p:nvSpPr>
            <p:spPr bwMode="auto">
              <a:xfrm>
                <a:off x="9482560" y="1875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07" name="Rectangle 231"/>
              <p:cNvSpPr>
                <a:spLocks noChangeArrowheads="1"/>
              </p:cNvSpPr>
              <p:nvPr/>
            </p:nvSpPr>
            <p:spPr bwMode="auto">
              <a:xfrm>
                <a:off x="9538018" y="1875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08" name="Rectangle 232"/>
              <p:cNvSpPr>
                <a:spLocks noChangeArrowheads="1"/>
              </p:cNvSpPr>
              <p:nvPr/>
            </p:nvSpPr>
            <p:spPr bwMode="auto">
              <a:xfrm>
                <a:off x="9592519" y="1875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09" name="Rectangle 233"/>
              <p:cNvSpPr>
                <a:spLocks noChangeArrowheads="1"/>
              </p:cNvSpPr>
              <p:nvPr/>
            </p:nvSpPr>
            <p:spPr bwMode="auto">
              <a:xfrm>
                <a:off x="9647977" y="1875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10" name="Rectangle 234"/>
              <p:cNvSpPr>
                <a:spLocks noChangeArrowheads="1"/>
              </p:cNvSpPr>
              <p:nvPr/>
            </p:nvSpPr>
            <p:spPr bwMode="auto">
              <a:xfrm>
                <a:off x="9703436" y="1875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11" name="Rectangle 235"/>
              <p:cNvSpPr>
                <a:spLocks noChangeArrowheads="1"/>
              </p:cNvSpPr>
              <p:nvPr/>
            </p:nvSpPr>
            <p:spPr bwMode="auto">
              <a:xfrm>
                <a:off x="9757937" y="1875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12" name="Rectangle 236"/>
              <p:cNvSpPr>
                <a:spLocks noChangeArrowheads="1"/>
              </p:cNvSpPr>
              <p:nvPr/>
            </p:nvSpPr>
            <p:spPr bwMode="auto">
              <a:xfrm>
                <a:off x="9813395" y="1875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13" name="Rectangle 237"/>
              <p:cNvSpPr>
                <a:spLocks noChangeArrowheads="1"/>
              </p:cNvSpPr>
              <p:nvPr/>
            </p:nvSpPr>
            <p:spPr bwMode="auto">
              <a:xfrm>
                <a:off x="9867897" y="1875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14" name="Rectangle 238"/>
              <p:cNvSpPr>
                <a:spLocks noChangeArrowheads="1"/>
              </p:cNvSpPr>
              <p:nvPr/>
            </p:nvSpPr>
            <p:spPr bwMode="auto">
              <a:xfrm>
                <a:off x="9923355" y="1875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15" name="Rectangle 239"/>
              <p:cNvSpPr>
                <a:spLocks noChangeArrowheads="1"/>
              </p:cNvSpPr>
              <p:nvPr/>
            </p:nvSpPr>
            <p:spPr bwMode="auto">
              <a:xfrm>
                <a:off x="9978813" y="1875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16" name="Rectangle 240"/>
              <p:cNvSpPr>
                <a:spLocks noChangeArrowheads="1"/>
              </p:cNvSpPr>
              <p:nvPr/>
            </p:nvSpPr>
            <p:spPr bwMode="auto">
              <a:xfrm>
                <a:off x="10033314" y="1875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17" name="Rectangle 241"/>
              <p:cNvSpPr>
                <a:spLocks noChangeArrowheads="1"/>
              </p:cNvSpPr>
              <p:nvPr/>
            </p:nvSpPr>
            <p:spPr bwMode="auto">
              <a:xfrm>
                <a:off x="10088773" y="1875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18" name="Rectangle 242"/>
              <p:cNvSpPr>
                <a:spLocks noChangeArrowheads="1"/>
              </p:cNvSpPr>
              <p:nvPr/>
            </p:nvSpPr>
            <p:spPr bwMode="auto">
              <a:xfrm>
                <a:off x="10143274" y="1875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19" name="Rectangle 243"/>
              <p:cNvSpPr>
                <a:spLocks noChangeArrowheads="1"/>
              </p:cNvSpPr>
              <p:nvPr/>
            </p:nvSpPr>
            <p:spPr bwMode="auto">
              <a:xfrm>
                <a:off x="10198732" y="1875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20" name="Rectangle 244"/>
              <p:cNvSpPr>
                <a:spLocks noChangeArrowheads="1"/>
              </p:cNvSpPr>
              <p:nvPr/>
            </p:nvSpPr>
            <p:spPr bwMode="auto">
              <a:xfrm>
                <a:off x="10254189" y="1875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21" name="Rectangle 245"/>
              <p:cNvSpPr>
                <a:spLocks noChangeArrowheads="1"/>
              </p:cNvSpPr>
              <p:nvPr/>
            </p:nvSpPr>
            <p:spPr bwMode="auto">
              <a:xfrm>
                <a:off x="10308692" y="1875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22" name="Rectangle 246"/>
              <p:cNvSpPr>
                <a:spLocks noChangeArrowheads="1"/>
              </p:cNvSpPr>
              <p:nvPr/>
            </p:nvSpPr>
            <p:spPr bwMode="auto">
              <a:xfrm>
                <a:off x="10364150" y="1875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23" name="Rectangle 247"/>
              <p:cNvSpPr>
                <a:spLocks noChangeArrowheads="1"/>
              </p:cNvSpPr>
              <p:nvPr/>
            </p:nvSpPr>
            <p:spPr bwMode="auto">
              <a:xfrm>
                <a:off x="10418651" y="1875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24" name="Rectangle 248"/>
              <p:cNvSpPr>
                <a:spLocks noChangeArrowheads="1"/>
              </p:cNvSpPr>
              <p:nvPr/>
            </p:nvSpPr>
            <p:spPr bwMode="auto">
              <a:xfrm>
                <a:off x="10474110" y="1875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25" name="Rectangle 249"/>
              <p:cNvSpPr>
                <a:spLocks noChangeArrowheads="1"/>
              </p:cNvSpPr>
              <p:nvPr/>
            </p:nvSpPr>
            <p:spPr bwMode="auto">
              <a:xfrm>
                <a:off x="10528611" y="1875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26" name="Rectangle 250"/>
              <p:cNvSpPr>
                <a:spLocks noChangeArrowheads="1"/>
              </p:cNvSpPr>
              <p:nvPr/>
            </p:nvSpPr>
            <p:spPr bwMode="auto">
              <a:xfrm>
                <a:off x="10584069" y="1875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27" name="Rectangle 251"/>
              <p:cNvSpPr>
                <a:spLocks noChangeArrowheads="1"/>
              </p:cNvSpPr>
              <p:nvPr/>
            </p:nvSpPr>
            <p:spPr bwMode="auto">
              <a:xfrm>
                <a:off x="10639526" y="1875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28" name="Rectangle 252"/>
              <p:cNvSpPr>
                <a:spLocks noChangeArrowheads="1"/>
              </p:cNvSpPr>
              <p:nvPr/>
            </p:nvSpPr>
            <p:spPr bwMode="auto">
              <a:xfrm>
                <a:off x="10694029" y="1875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29" name="Rectangle 253"/>
              <p:cNvSpPr>
                <a:spLocks noChangeArrowheads="1"/>
              </p:cNvSpPr>
              <p:nvPr/>
            </p:nvSpPr>
            <p:spPr bwMode="auto">
              <a:xfrm>
                <a:off x="10749487" y="1875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30" name="Rectangle 254"/>
              <p:cNvSpPr>
                <a:spLocks noChangeArrowheads="1"/>
              </p:cNvSpPr>
              <p:nvPr/>
            </p:nvSpPr>
            <p:spPr bwMode="auto">
              <a:xfrm>
                <a:off x="10803988" y="1875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31" name="Rectangle 255"/>
              <p:cNvSpPr>
                <a:spLocks noChangeArrowheads="1"/>
              </p:cNvSpPr>
              <p:nvPr/>
            </p:nvSpPr>
            <p:spPr bwMode="auto">
              <a:xfrm>
                <a:off x="10859447" y="1875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32" name="Rectangle 256"/>
              <p:cNvSpPr>
                <a:spLocks noChangeArrowheads="1"/>
              </p:cNvSpPr>
              <p:nvPr/>
            </p:nvSpPr>
            <p:spPr bwMode="auto">
              <a:xfrm>
                <a:off x="10914905" y="1875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33" name="Rectangle 257"/>
              <p:cNvSpPr>
                <a:spLocks noChangeArrowheads="1"/>
              </p:cNvSpPr>
              <p:nvPr/>
            </p:nvSpPr>
            <p:spPr bwMode="auto">
              <a:xfrm>
                <a:off x="10969406" y="1875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34" name="Rectangle 258"/>
              <p:cNvSpPr>
                <a:spLocks noChangeArrowheads="1"/>
              </p:cNvSpPr>
              <p:nvPr/>
            </p:nvSpPr>
            <p:spPr bwMode="auto">
              <a:xfrm>
                <a:off x="11024863" y="1875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35" name="Rectangle 259"/>
              <p:cNvSpPr>
                <a:spLocks noChangeArrowheads="1"/>
              </p:cNvSpPr>
              <p:nvPr/>
            </p:nvSpPr>
            <p:spPr bwMode="auto">
              <a:xfrm>
                <a:off x="11079366" y="1875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36" name="Rectangle 260"/>
              <p:cNvSpPr>
                <a:spLocks noChangeArrowheads="1"/>
              </p:cNvSpPr>
              <p:nvPr/>
            </p:nvSpPr>
            <p:spPr bwMode="auto">
              <a:xfrm>
                <a:off x="9372600" y="1926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37" name="Rectangle 261"/>
              <p:cNvSpPr>
                <a:spLocks noChangeArrowheads="1"/>
              </p:cNvSpPr>
              <p:nvPr/>
            </p:nvSpPr>
            <p:spPr bwMode="auto">
              <a:xfrm>
                <a:off x="9428058" y="1926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38" name="Rectangle 262"/>
              <p:cNvSpPr>
                <a:spLocks noChangeArrowheads="1"/>
              </p:cNvSpPr>
              <p:nvPr/>
            </p:nvSpPr>
            <p:spPr bwMode="auto">
              <a:xfrm>
                <a:off x="9482560" y="1926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39" name="Rectangle 263"/>
              <p:cNvSpPr>
                <a:spLocks noChangeArrowheads="1"/>
              </p:cNvSpPr>
              <p:nvPr/>
            </p:nvSpPr>
            <p:spPr bwMode="auto">
              <a:xfrm>
                <a:off x="9538018" y="1926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40" name="Rectangle 264"/>
              <p:cNvSpPr>
                <a:spLocks noChangeArrowheads="1"/>
              </p:cNvSpPr>
              <p:nvPr/>
            </p:nvSpPr>
            <p:spPr bwMode="auto">
              <a:xfrm>
                <a:off x="9592519" y="1926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41" name="Rectangle 265"/>
              <p:cNvSpPr>
                <a:spLocks noChangeArrowheads="1"/>
              </p:cNvSpPr>
              <p:nvPr/>
            </p:nvSpPr>
            <p:spPr bwMode="auto">
              <a:xfrm>
                <a:off x="9647977" y="1926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42" name="Rectangle 266"/>
              <p:cNvSpPr>
                <a:spLocks noChangeArrowheads="1"/>
              </p:cNvSpPr>
              <p:nvPr/>
            </p:nvSpPr>
            <p:spPr bwMode="auto">
              <a:xfrm>
                <a:off x="9703436" y="1926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43" name="Rectangle 267"/>
              <p:cNvSpPr>
                <a:spLocks noChangeArrowheads="1"/>
              </p:cNvSpPr>
              <p:nvPr/>
            </p:nvSpPr>
            <p:spPr bwMode="auto">
              <a:xfrm>
                <a:off x="9757937" y="1926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44" name="Rectangle 268"/>
              <p:cNvSpPr>
                <a:spLocks noChangeArrowheads="1"/>
              </p:cNvSpPr>
              <p:nvPr/>
            </p:nvSpPr>
            <p:spPr bwMode="auto">
              <a:xfrm>
                <a:off x="9813395" y="1926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45" name="Rectangle 269"/>
              <p:cNvSpPr>
                <a:spLocks noChangeArrowheads="1"/>
              </p:cNvSpPr>
              <p:nvPr/>
            </p:nvSpPr>
            <p:spPr bwMode="auto">
              <a:xfrm>
                <a:off x="9867897" y="1926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46" name="Rectangle 270"/>
              <p:cNvSpPr>
                <a:spLocks noChangeArrowheads="1"/>
              </p:cNvSpPr>
              <p:nvPr/>
            </p:nvSpPr>
            <p:spPr bwMode="auto">
              <a:xfrm>
                <a:off x="9923355" y="1926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47" name="Rectangle 271"/>
              <p:cNvSpPr>
                <a:spLocks noChangeArrowheads="1"/>
              </p:cNvSpPr>
              <p:nvPr/>
            </p:nvSpPr>
            <p:spPr bwMode="auto">
              <a:xfrm>
                <a:off x="9978813" y="1926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48" name="Rectangle 272"/>
              <p:cNvSpPr>
                <a:spLocks noChangeArrowheads="1"/>
              </p:cNvSpPr>
              <p:nvPr/>
            </p:nvSpPr>
            <p:spPr bwMode="auto">
              <a:xfrm>
                <a:off x="10033314" y="1926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49" name="Rectangle 273"/>
              <p:cNvSpPr>
                <a:spLocks noChangeArrowheads="1"/>
              </p:cNvSpPr>
              <p:nvPr/>
            </p:nvSpPr>
            <p:spPr bwMode="auto">
              <a:xfrm>
                <a:off x="10088773" y="1926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50" name="Rectangle 274"/>
              <p:cNvSpPr>
                <a:spLocks noChangeArrowheads="1"/>
              </p:cNvSpPr>
              <p:nvPr/>
            </p:nvSpPr>
            <p:spPr bwMode="auto">
              <a:xfrm>
                <a:off x="10143274" y="1926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51" name="Rectangle 275"/>
              <p:cNvSpPr>
                <a:spLocks noChangeArrowheads="1"/>
              </p:cNvSpPr>
              <p:nvPr/>
            </p:nvSpPr>
            <p:spPr bwMode="auto">
              <a:xfrm>
                <a:off x="10198732" y="1926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52" name="Rectangle 276"/>
              <p:cNvSpPr>
                <a:spLocks noChangeArrowheads="1"/>
              </p:cNvSpPr>
              <p:nvPr/>
            </p:nvSpPr>
            <p:spPr bwMode="auto">
              <a:xfrm>
                <a:off x="10254189" y="1926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53" name="Rectangle 277"/>
              <p:cNvSpPr>
                <a:spLocks noChangeArrowheads="1"/>
              </p:cNvSpPr>
              <p:nvPr/>
            </p:nvSpPr>
            <p:spPr bwMode="auto">
              <a:xfrm>
                <a:off x="10308692" y="1926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54" name="Rectangle 278"/>
              <p:cNvSpPr>
                <a:spLocks noChangeArrowheads="1"/>
              </p:cNvSpPr>
              <p:nvPr/>
            </p:nvSpPr>
            <p:spPr bwMode="auto">
              <a:xfrm>
                <a:off x="10364150" y="1926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55" name="Rectangle 279"/>
              <p:cNvSpPr>
                <a:spLocks noChangeArrowheads="1"/>
              </p:cNvSpPr>
              <p:nvPr/>
            </p:nvSpPr>
            <p:spPr bwMode="auto">
              <a:xfrm>
                <a:off x="10418651" y="1926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56" name="Rectangle 280"/>
              <p:cNvSpPr>
                <a:spLocks noChangeArrowheads="1"/>
              </p:cNvSpPr>
              <p:nvPr/>
            </p:nvSpPr>
            <p:spPr bwMode="auto">
              <a:xfrm>
                <a:off x="10474110" y="1926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57" name="Rectangle 281"/>
              <p:cNvSpPr>
                <a:spLocks noChangeArrowheads="1"/>
              </p:cNvSpPr>
              <p:nvPr/>
            </p:nvSpPr>
            <p:spPr bwMode="auto">
              <a:xfrm>
                <a:off x="10528611" y="1926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58" name="Rectangle 282"/>
              <p:cNvSpPr>
                <a:spLocks noChangeArrowheads="1"/>
              </p:cNvSpPr>
              <p:nvPr/>
            </p:nvSpPr>
            <p:spPr bwMode="auto">
              <a:xfrm>
                <a:off x="10584069" y="1926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59" name="Rectangle 283"/>
              <p:cNvSpPr>
                <a:spLocks noChangeArrowheads="1"/>
              </p:cNvSpPr>
              <p:nvPr/>
            </p:nvSpPr>
            <p:spPr bwMode="auto">
              <a:xfrm>
                <a:off x="10639526" y="1926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60" name="Rectangle 284"/>
              <p:cNvSpPr>
                <a:spLocks noChangeArrowheads="1"/>
              </p:cNvSpPr>
              <p:nvPr/>
            </p:nvSpPr>
            <p:spPr bwMode="auto">
              <a:xfrm>
                <a:off x="10694029" y="1926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61" name="Rectangle 285"/>
              <p:cNvSpPr>
                <a:spLocks noChangeArrowheads="1"/>
              </p:cNvSpPr>
              <p:nvPr/>
            </p:nvSpPr>
            <p:spPr bwMode="auto">
              <a:xfrm>
                <a:off x="10749487" y="1926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62" name="Rectangle 286"/>
              <p:cNvSpPr>
                <a:spLocks noChangeArrowheads="1"/>
              </p:cNvSpPr>
              <p:nvPr/>
            </p:nvSpPr>
            <p:spPr bwMode="auto">
              <a:xfrm>
                <a:off x="10803988" y="1926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63" name="Rectangle 287"/>
              <p:cNvSpPr>
                <a:spLocks noChangeArrowheads="1"/>
              </p:cNvSpPr>
              <p:nvPr/>
            </p:nvSpPr>
            <p:spPr bwMode="auto">
              <a:xfrm>
                <a:off x="10859447" y="1926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64" name="Rectangle 288"/>
              <p:cNvSpPr>
                <a:spLocks noChangeArrowheads="1"/>
              </p:cNvSpPr>
              <p:nvPr/>
            </p:nvSpPr>
            <p:spPr bwMode="auto">
              <a:xfrm>
                <a:off x="10914905" y="1926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65" name="Rectangle 289"/>
              <p:cNvSpPr>
                <a:spLocks noChangeArrowheads="1"/>
              </p:cNvSpPr>
              <p:nvPr/>
            </p:nvSpPr>
            <p:spPr bwMode="auto">
              <a:xfrm>
                <a:off x="10969406" y="1926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66" name="Rectangle 290"/>
              <p:cNvSpPr>
                <a:spLocks noChangeArrowheads="1"/>
              </p:cNvSpPr>
              <p:nvPr/>
            </p:nvSpPr>
            <p:spPr bwMode="auto">
              <a:xfrm>
                <a:off x="11024863" y="1926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67" name="Rectangle 291"/>
              <p:cNvSpPr>
                <a:spLocks noChangeArrowheads="1"/>
              </p:cNvSpPr>
              <p:nvPr/>
            </p:nvSpPr>
            <p:spPr bwMode="auto">
              <a:xfrm>
                <a:off x="11079366" y="1926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68" name="Rectangle 292"/>
              <p:cNvSpPr>
                <a:spLocks noChangeArrowheads="1"/>
              </p:cNvSpPr>
              <p:nvPr/>
            </p:nvSpPr>
            <p:spPr bwMode="auto">
              <a:xfrm>
                <a:off x="9372600" y="1976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69" name="Rectangle 293"/>
              <p:cNvSpPr>
                <a:spLocks noChangeArrowheads="1"/>
              </p:cNvSpPr>
              <p:nvPr/>
            </p:nvSpPr>
            <p:spPr bwMode="auto">
              <a:xfrm>
                <a:off x="9428058" y="1976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70" name="Rectangle 294"/>
              <p:cNvSpPr>
                <a:spLocks noChangeArrowheads="1"/>
              </p:cNvSpPr>
              <p:nvPr/>
            </p:nvSpPr>
            <p:spPr bwMode="auto">
              <a:xfrm>
                <a:off x="9482560" y="1976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71" name="Rectangle 295"/>
              <p:cNvSpPr>
                <a:spLocks noChangeArrowheads="1"/>
              </p:cNvSpPr>
              <p:nvPr/>
            </p:nvSpPr>
            <p:spPr bwMode="auto">
              <a:xfrm>
                <a:off x="9538018" y="1976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72" name="Rectangle 296"/>
              <p:cNvSpPr>
                <a:spLocks noChangeArrowheads="1"/>
              </p:cNvSpPr>
              <p:nvPr/>
            </p:nvSpPr>
            <p:spPr bwMode="auto">
              <a:xfrm>
                <a:off x="9592519" y="1976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73" name="Rectangle 297"/>
              <p:cNvSpPr>
                <a:spLocks noChangeArrowheads="1"/>
              </p:cNvSpPr>
              <p:nvPr/>
            </p:nvSpPr>
            <p:spPr bwMode="auto">
              <a:xfrm>
                <a:off x="9647977" y="1976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74" name="Rectangle 298"/>
              <p:cNvSpPr>
                <a:spLocks noChangeArrowheads="1"/>
              </p:cNvSpPr>
              <p:nvPr/>
            </p:nvSpPr>
            <p:spPr bwMode="auto">
              <a:xfrm>
                <a:off x="9703436" y="1976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75" name="Rectangle 299"/>
              <p:cNvSpPr>
                <a:spLocks noChangeArrowheads="1"/>
              </p:cNvSpPr>
              <p:nvPr/>
            </p:nvSpPr>
            <p:spPr bwMode="auto">
              <a:xfrm>
                <a:off x="9757937" y="1976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76" name="Rectangle 300"/>
              <p:cNvSpPr>
                <a:spLocks noChangeArrowheads="1"/>
              </p:cNvSpPr>
              <p:nvPr/>
            </p:nvSpPr>
            <p:spPr bwMode="auto">
              <a:xfrm>
                <a:off x="9813395" y="1976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77" name="Rectangle 301"/>
              <p:cNvSpPr>
                <a:spLocks noChangeArrowheads="1"/>
              </p:cNvSpPr>
              <p:nvPr/>
            </p:nvSpPr>
            <p:spPr bwMode="auto">
              <a:xfrm>
                <a:off x="9867897" y="1976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78" name="Rectangle 302"/>
              <p:cNvSpPr>
                <a:spLocks noChangeArrowheads="1"/>
              </p:cNvSpPr>
              <p:nvPr/>
            </p:nvSpPr>
            <p:spPr bwMode="auto">
              <a:xfrm>
                <a:off x="9923355" y="1976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79" name="Rectangle 303"/>
              <p:cNvSpPr>
                <a:spLocks noChangeArrowheads="1"/>
              </p:cNvSpPr>
              <p:nvPr/>
            </p:nvSpPr>
            <p:spPr bwMode="auto">
              <a:xfrm>
                <a:off x="9978813" y="1976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80" name="Rectangle 304"/>
              <p:cNvSpPr>
                <a:spLocks noChangeArrowheads="1"/>
              </p:cNvSpPr>
              <p:nvPr/>
            </p:nvSpPr>
            <p:spPr bwMode="auto">
              <a:xfrm>
                <a:off x="10033314" y="1976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81" name="Rectangle 305"/>
              <p:cNvSpPr>
                <a:spLocks noChangeArrowheads="1"/>
              </p:cNvSpPr>
              <p:nvPr/>
            </p:nvSpPr>
            <p:spPr bwMode="auto">
              <a:xfrm>
                <a:off x="10088773" y="1976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82" name="Rectangle 306"/>
              <p:cNvSpPr>
                <a:spLocks noChangeArrowheads="1"/>
              </p:cNvSpPr>
              <p:nvPr/>
            </p:nvSpPr>
            <p:spPr bwMode="auto">
              <a:xfrm>
                <a:off x="10143274" y="1976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83" name="Rectangle 307"/>
              <p:cNvSpPr>
                <a:spLocks noChangeArrowheads="1"/>
              </p:cNvSpPr>
              <p:nvPr/>
            </p:nvSpPr>
            <p:spPr bwMode="auto">
              <a:xfrm>
                <a:off x="10198732" y="1976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84" name="Rectangle 308"/>
              <p:cNvSpPr>
                <a:spLocks noChangeArrowheads="1"/>
              </p:cNvSpPr>
              <p:nvPr/>
            </p:nvSpPr>
            <p:spPr bwMode="auto">
              <a:xfrm>
                <a:off x="10254189" y="1976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85" name="Rectangle 309"/>
              <p:cNvSpPr>
                <a:spLocks noChangeArrowheads="1"/>
              </p:cNvSpPr>
              <p:nvPr/>
            </p:nvSpPr>
            <p:spPr bwMode="auto">
              <a:xfrm>
                <a:off x="10308692" y="1976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86" name="Rectangle 310"/>
              <p:cNvSpPr>
                <a:spLocks noChangeArrowheads="1"/>
              </p:cNvSpPr>
              <p:nvPr/>
            </p:nvSpPr>
            <p:spPr bwMode="auto">
              <a:xfrm>
                <a:off x="10364150" y="1976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87" name="Rectangle 311"/>
              <p:cNvSpPr>
                <a:spLocks noChangeArrowheads="1"/>
              </p:cNvSpPr>
              <p:nvPr/>
            </p:nvSpPr>
            <p:spPr bwMode="auto">
              <a:xfrm>
                <a:off x="10418651" y="1976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88" name="Rectangle 312"/>
              <p:cNvSpPr>
                <a:spLocks noChangeArrowheads="1"/>
              </p:cNvSpPr>
              <p:nvPr/>
            </p:nvSpPr>
            <p:spPr bwMode="auto">
              <a:xfrm>
                <a:off x="10474110" y="1976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89" name="Rectangle 313"/>
              <p:cNvSpPr>
                <a:spLocks noChangeArrowheads="1"/>
              </p:cNvSpPr>
              <p:nvPr/>
            </p:nvSpPr>
            <p:spPr bwMode="auto">
              <a:xfrm>
                <a:off x="10528611" y="1976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90" name="Rectangle 314"/>
              <p:cNvSpPr>
                <a:spLocks noChangeArrowheads="1"/>
              </p:cNvSpPr>
              <p:nvPr/>
            </p:nvSpPr>
            <p:spPr bwMode="auto">
              <a:xfrm>
                <a:off x="10584069" y="1976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91" name="Rectangle 315"/>
              <p:cNvSpPr>
                <a:spLocks noChangeArrowheads="1"/>
              </p:cNvSpPr>
              <p:nvPr/>
            </p:nvSpPr>
            <p:spPr bwMode="auto">
              <a:xfrm>
                <a:off x="10639526" y="1976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92" name="Rectangle 316"/>
              <p:cNvSpPr>
                <a:spLocks noChangeArrowheads="1"/>
              </p:cNvSpPr>
              <p:nvPr/>
            </p:nvSpPr>
            <p:spPr bwMode="auto">
              <a:xfrm>
                <a:off x="10694029" y="1976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93" name="Rectangle 317"/>
              <p:cNvSpPr>
                <a:spLocks noChangeArrowheads="1"/>
              </p:cNvSpPr>
              <p:nvPr/>
            </p:nvSpPr>
            <p:spPr bwMode="auto">
              <a:xfrm>
                <a:off x="10749487" y="1976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94" name="Rectangle 318"/>
              <p:cNvSpPr>
                <a:spLocks noChangeArrowheads="1"/>
              </p:cNvSpPr>
              <p:nvPr/>
            </p:nvSpPr>
            <p:spPr bwMode="auto">
              <a:xfrm>
                <a:off x="10803988" y="1976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95" name="Rectangle 319"/>
              <p:cNvSpPr>
                <a:spLocks noChangeArrowheads="1"/>
              </p:cNvSpPr>
              <p:nvPr/>
            </p:nvSpPr>
            <p:spPr bwMode="auto">
              <a:xfrm>
                <a:off x="10859447" y="1976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96" name="Rectangle 320"/>
              <p:cNvSpPr>
                <a:spLocks noChangeArrowheads="1"/>
              </p:cNvSpPr>
              <p:nvPr/>
            </p:nvSpPr>
            <p:spPr bwMode="auto">
              <a:xfrm>
                <a:off x="10914905" y="1976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97" name="Rectangle 321"/>
              <p:cNvSpPr>
                <a:spLocks noChangeArrowheads="1"/>
              </p:cNvSpPr>
              <p:nvPr/>
            </p:nvSpPr>
            <p:spPr bwMode="auto">
              <a:xfrm>
                <a:off x="10969406" y="1976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98" name="Rectangle 322"/>
              <p:cNvSpPr>
                <a:spLocks noChangeArrowheads="1"/>
              </p:cNvSpPr>
              <p:nvPr/>
            </p:nvSpPr>
            <p:spPr bwMode="auto">
              <a:xfrm>
                <a:off x="11024863" y="1976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99" name="Rectangle 323"/>
              <p:cNvSpPr>
                <a:spLocks noChangeArrowheads="1"/>
              </p:cNvSpPr>
              <p:nvPr/>
            </p:nvSpPr>
            <p:spPr bwMode="auto">
              <a:xfrm>
                <a:off x="11079366" y="1976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00" name="Rectangle 324"/>
              <p:cNvSpPr>
                <a:spLocks noChangeArrowheads="1"/>
              </p:cNvSpPr>
              <p:nvPr/>
            </p:nvSpPr>
            <p:spPr bwMode="auto">
              <a:xfrm>
                <a:off x="9372600" y="2026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01" name="Rectangle 325"/>
              <p:cNvSpPr>
                <a:spLocks noChangeArrowheads="1"/>
              </p:cNvSpPr>
              <p:nvPr/>
            </p:nvSpPr>
            <p:spPr bwMode="auto">
              <a:xfrm>
                <a:off x="9428058" y="2026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02" name="Rectangle 326"/>
              <p:cNvSpPr>
                <a:spLocks noChangeArrowheads="1"/>
              </p:cNvSpPr>
              <p:nvPr/>
            </p:nvSpPr>
            <p:spPr bwMode="auto">
              <a:xfrm>
                <a:off x="9482560" y="2026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03" name="Rectangle 327"/>
              <p:cNvSpPr>
                <a:spLocks noChangeArrowheads="1"/>
              </p:cNvSpPr>
              <p:nvPr/>
            </p:nvSpPr>
            <p:spPr bwMode="auto">
              <a:xfrm>
                <a:off x="9538018" y="2026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04" name="Rectangle 328"/>
              <p:cNvSpPr>
                <a:spLocks noChangeArrowheads="1"/>
              </p:cNvSpPr>
              <p:nvPr/>
            </p:nvSpPr>
            <p:spPr bwMode="auto">
              <a:xfrm>
                <a:off x="9592519" y="2026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05" name="Rectangle 329"/>
              <p:cNvSpPr>
                <a:spLocks noChangeArrowheads="1"/>
              </p:cNvSpPr>
              <p:nvPr/>
            </p:nvSpPr>
            <p:spPr bwMode="auto">
              <a:xfrm>
                <a:off x="9647977" y="2026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06" name="Rectangle 330"/>
              <p:cNvSpPr>
                <a:spLocks noChangeArrowheads="1"/>
              </p:cNvSpPr>
              <p:nvPr/>
            </p:nvSpPr>
            <p:spPr bwMode="auto">
              <a:xfrm>
                <a:off x="9703436" y="2026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07" name="Rectangle 331"/>
              <p:cNvSpPr>
                <a:spLocks noChangeArrowheads="1"/>
              </p:cNvSpPr>
              <p:nvPr/>
            </p:nvSpPr>
            <p:spPr bwMode="auto">
              <a:xfrm>
                <a:off x="9757937" y="2026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08" name="Rectangle 332"/>
              <p:cNvSpPr>
                <a:spLocks noChangeArrowheads="1"/>
              </p:cNvSpPr>
              <p:nvPr/>
            </p:nvSpPr>
            <p:spPr bwMode="auto">
              <a:xfrm>
                <a:off x="9813395" y="2026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09" name="Rectangle 333"/>
              <p:cNvSpPr>
                <a:spLocks noChangeArrowheads="1"/>
              </p:cNvSpPr>
              <p:nvPr/>
            </p:nvSpPr>
            <p:spPr bwMode="auto">
              <a:xfrm>
                <a:off x="9867897" y="2026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10" name="Rectangle 334"/>
              <p:cNvSpPr>
                <a:spLocks noChangeArrowheads="1"/>
              </p:cNvSpPr>
              <p:nvPr/>
            </p:nvSpPr>
            <p:spPr bwMode="auto">
              <a:xfrm>
                <a:off x="9923355" y="2026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11" name="Rectangle 335"/>
              <p:cNvSpPr>
                <a:spLocks noChangeArrowheads="1"/>
              </p:cNvSpPr>
              <p:nvPr/>
            </p:nvSpPr>
            <p:spPr bwMode="auto">
              <a:xfrm>
                <a:off x="9978813" y="2026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12" name="Rectangle 336"/>
              <p:cNvSpPr>
                <a:spLocks noChangeArrowheads="1"/>
              </p:cNvSpPr>
              <p:nvPr/>
            </p:nvSpPr>
            <p:spPr bwMode="auto">
              <a:xfrm>
                <a:off x="10033314" y="2026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13" name="Rectangle 337"/>
              <p:cNvSpPr>
                <a:spLocks noChangeArrowheads="1"/>
              </p:cNvSpPr>
              <p:nvPr/>
            </p:nvSpPr>
            <p:spPr bwMode="auto">
              <a:xfrm>
                <a:off x="10088773" y="2026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14" name="Rectangle 338"/>
              <p:cNvSpPr>
                <a:spLocks noChangeArrowheads="1"/>
              </p:cNvSpPr>
              <p:nvPr/>
            </p:nvSpPr>
            <p:spPr bwMode="auto">
              <a:xfrm>
                <a:off x="10143274" y="2026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15" name="Rectangle 339"/>
              <p:cNvSpPr>
                <a:spLocks noChangeArrowheads="1"/>
              </p:cNvSpPr>
              <p:nvPr/>
            </p:nvSpPr>
            <p:spPr bwMode="auto">
              <a:xfrm>
                <a:off x="10198732" y="2026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16" name="Rectangle 340"/>
              <p:cNvSpPr>
                <a:spLocks noChangeArrowheads="1"/>
              </p:cNvSpPr>
              <p:nvPr/>
            </p:nvSpPr>
            <p:spPr bwMode="auto">
              <a:xfrm>
                <a:off x="10254189" y="2026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17" name="Rectangle 341"/>
              <p:cNvSpPr>
                <a:spLocks noChangeArrowheads="1"/>
              </p:cNvSpPr>
              <p:nvPr/>
            </p:nvSpPr>
            <p:spPr bwMode="auto">
              <a:xfrm>
                <a:off x="10308692" y="2026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18" name="Rectangle 342"/>
              <p:cNvSpPr>
                <a:spLocks noChangeArrowheads="1"/>
              </p:cNvSpPr>
              <p:nvPr/>
            </p:nvSpPr>
            <p:spPr bwMode="auto">
              <a:xfrm>
                <a:off x="10364150" y="2026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19" name="Rectangle 343"/>
              <p:cNvSpPr>
                <a:spLocks noChangeArrowheads="1"/>
              </p:cNvSpPr>
              <p:nvPr/>
            </p:nvSpPr>
            <p:spPr bwMode="auto">
              <a:xfrm>
                <a:off x="10418651" y="2026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20" name="Rectangle 344"/>
              <p:cNvSpPr>
                <a:spLocks noChangeArrowheads="1"/>
              </p:cNvSpPr>
              <p:nvPr/>
            </p:nvSpPr>
            <p:spPr bwMode="auto">
              <a:xfrm>
                <a:off x="10474110" y="2026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21" name="Rectangle 345"/>
              <p:cNvSpPr>
                <a:spLocks noChangeArrowheads="1"/>
              </p:cNvSpPr>
              <p:nvPr/>
            </p:nvSpPr>
            <p:spPr bwMode="auto">
              <a:xfrm>
                <a:off x="10528611" y="2026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22" name="Rectangle 346"/>
              <p:cNvSpPr>
                <a:spLocks noChangeArrowheads="1"/>
              </p:cNvSpPr>
              <p:nvPr/>
            </p:nvSpPr>
            <p:spPr bwMode="auto">
              <a:xfrm>
                <a:off x="10584069" y="2026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23" name="Rectangle 347"/>
              <p:cNvSpPr>
                <a:spLocks noChangeArrowheads="1"/>
              </p:cNvSpPr>
              <p:nvPr/>
            </p:nvSpPr>
            <p:spPr bwMode="auto">
              <a:xfrm>
                <a:off x="10639526" y="2026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24" name="Rectangle 348"/>
              <p:cNvSpPr>
                <a:spLocks noChangeArrowheads="1"/>
              </p:cNvSpPr>
              <p:nvPr/>
            </p:nvSpPr>
            <p:spPr bwMode="auto">
              <a:xfrm>
                <a:off x="10694029" y="2026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25" name="Rectangle 349"/>
              <p:cNvSpPr>
                <a:spLocks noChangeArrowheads="1"/>
              </p:cNvSpPr>
              <p:nvPr/>
            </p:nvSpPr>
            <p:spPr bwMode="auto">
              <a:xfrm>
                <a:off x="10749487" y="2026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26" name="Rectangle 350"/>
              <p:cNvSpPr>
                <a:spLocks noChangeArrowheads="1"/>
              </p:cNvSpPr>
              <p:nvPr/>
            </p:nvSpPr>
            <p:spPr bwMode="auto">
              <a:xfrm>
                <a:off x="10803988" y="2026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27" name="Rectangle 351"/>
              <p:cNvSpPr>
                <a:spLocks noChangeArrowheads="1"/>
              </p:cNvSpPr>
              <p:nvPr/>
            </p:nvSpPr>
            <p:spPr bwMode="auto">
              <a:xfrm>
                <a:off x="10859447" y="2026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28" name="Rectangle 352"/>
              <p:cNvSpPr>
                <a:spLocks noChangeArrowheads="1"/>
              </p:cNvSpPr>
              <p:nvPr/>
            </p:nvSpPr>
            <p:spPr bwMode="auto">
              <a:xfrm>
                <a:off x="10914905" y="2026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29" name="Rectangle 353"/>
              <p:cNvSpPr>
                <a:spLocks noChangeArrowheads="1"/>
              </p:cNvSpPr>
              <p:nvPr/>
            </p:nvSpPr>
            <p:spPr bwMode="auto">
              <a:xfrm>
                <a:off x="10969406" y="2026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30" name="Rectangle 354"/>
              <p:cNvSpPr>
                <a:spLocks noChangeArrowheads="1"/>
              </p:cNvSpPr>
              <p:nvPr/>
            </p:nvSpPr>
            <p:spPr bwMode="auto">
              <a:xfrm>
                <a:off x="11024863" y="2026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31" name="Rectangle 355"/>
              <p:cNvSpPr>
                <a:spLocks noChangeArrowheads="1"/>
              </p:cNvSpPr>
              <p:nvPr/>
            </p:nvSpPr>
            <p:spPr bwMode="auto">
              <a:xfrm>
                <a:off x="11079366" y="2026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32" name="Rectangle 356"/>
              <p:cNvSpPr>
                <a:spLocks noChangeArrowheads="1"/>
              </p:cNvSpPr>
              <p:nvPr/>
            </p:nvSpPr>
            <p:spPr bwMode="auto">
              <a:xfrm>
                <a:off x="9372600" y="2077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33" name="Rectangle 357"/>
              <p:cNvSpPr>
                <a:spLocks noChangeArrowheads="1"/>
              </p:cNvSpPr>
              <p:nvPr/>
            </p:nvSpPr>
            <p:spPr bwMode="auto">
              <a:xfrm>
                <a:off x="9428058" y="2077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34" name="Rectangle 358"/>
              <p:cNvSpPr>
                <a:spLocks noChangeArrowheads="1"/>
              </p:cNvSpPr>
              <p:nvPr/>
            </p:nvSpPr>
            <p:spPr bwMode="auto">
              <a:xfrm>
                <a:off x="9482560" y="2077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35" name="Rectangle 359"/>
              <p:cNvSpPr>
                <a:spLocks noChangeArrowheads="1"/>
              </p:cNvSpPr>
              <p:nvPr/>
            </p:nvSpPr>
            <p:spPr bwMode="auto">
              <a:xfrm>
                <a:off x="9538018" y="2077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36" name="Rectangle 360"/>
              <p:cNvSpPr>
                <a:spLocks noChangeArrowheads="1"/>
              </p:cNvSpPr>
              <p:nvPr/>
            </p:nvSpPr>
            <p:spPr bwMode="auto">
              <a:xfrm>
                <a:off x="9592519" y="2077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37" name="Rectangle 361"/>
              <p:cNvSpPr>
                <a:spLocks noChangeArrowheads="1"/>
              </p:cNvSpPr>
              <p:nvPr/>
            </p:nvSpPr>
            <p:spPr bwMode="auto">
              <a:xfrm>
                <a:off x="9647977" y="2077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38" name="Rectangle 362"/>
              <p:cNvSpPr>
                <a:spLocks noChangeArrowheads="1"/>
              </p:cNvSpPr>
              <p:nvPr/>
            </p:nvSpPr>
            <p:spPr bwMode="auto">
              <a:xfrm>
                <a:off x="9703436" y="2077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39" name="Rectangle 363"/>
              <p:cNvSpPr>
                <a:spLocks noChangeArrowheads="1"/>
              </p:cNvSpPr>
              <p:nvPr/>
            </p:nvSpPr>
            <p:spPr bwMode="auto">
              <a:xfrm>
                <a:off x="9757937" y="2077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40" name="Rectangle 364"/>
              <p:cNvSpPr>
                <a:spLocks noChangeArrowheads="1"/>
              </p:cNvSpPr>
              <p:nvPr/>
            </p:nvSpPr>
            <p:spPr bwMode="auto">
              <a:xfrm>
                <a:off x="9813395" y="2077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41" name="Rectangle 365"/>
              <p:cNvSpPr>
                <a:spLocks noChangeArrowheads="1"/>
              </p:cNvSpPr>
              <p:nvPr/>
            </p:nvSpPr>
            <p:spPr bwMode="auto">
              <a:xfrm>
                <a:off x="9867897" y="2077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42" name="Rectangle 366"/>
              <p:cNvSpPr>
                <a:spLocks noChangeArrowheads="1"/>
              </p:cNvSpPr>
              <p:nvPr/>
            </p:nvSpPr>
            <p:spPr bwMode="auto">
              <a:xfrm>
                <a:off x="9923355" y="2077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43" name="Rectangle 367"/>
              <p:cNvSpPr>
                <a:spLocks noChangeArrowheads="1"/>
              </p:cNvSpPr>
              <p:nvPr/>
            </p:nvSpPr>
            <p:spPr bwMode="auto">
              <a:xfrm>
                <a:off x="9978813" y="2077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44" name="Rectangle 368"/>
              <p:cNvSpPr>
                <a:spLocks noChangeArrowheads="1"/>
              </p:cNvSpPr>
              <p:nvPr/>
            </p:nvSpPr>
            <p:spPr bwMode="auto">
              <a:xfrm>
                <a:off x="10033314" y="2077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45" name="Rectangle 369"/>
              <p:cNvSpPr>
                <a:spLocks noChangeArrowheads="1"/>
              </p:cNvSpPr>
              <p:nvPr/>
            </p:nvSpPr>
            <p:spPr bwMode="auto">
              <a:xfrm>
                <a:off x="10088773" y="2077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46" name="Rectangle 370"/>
              <p:cNvSpPr>
                <a:spLocks noChangeArrowheads="1"/>
              </p:cNvSpPr>
              <p:nvPr/>
            </p:nvSpPr>
            <p:spPr bwMode="auto">
              <a:xfrm>
                <a:off x="10143274" y="2077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47" name="Rectangle 371"/>
              <p:cNvSpPr>
                <a:spLocks noChangeArrowheads="1"/>
              </p:cNvSpPr>
              <p:nvPr/>
            </p:nvSpPr>
            <p:spPr bwMode="auto">
              <a:xfrm>
                <a:off x="10198732" y="2077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48" name="Rectangle 372"/>
              <p:cNvSpPr>
                <a:spLocks noChangeArrowheads="1"/>
              </p:cNvSpPr>
              <p:nvPr/>
            </p:nvSpPr>
            <p:spPr bwMode="auto">
              <a:xfrm>
                <a:off x="10254189" y="2077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49" name="Rectangle 373"/>
              <p:cNvSpPr>
                <a:spLocks noChangeArrowheads="1"/>
              </p:cNvSpPr>
              <p:nvPr/>
            </p:nvSpPr>
            <p:spPr bwMode="auto">
              <a:xfrm>
                <a:off x="10308692" y="2077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50" name="Rectangle 374"/>
              <p:cNvSpPr>
                <a:spLocks noChangeArrowheads="1"/>
              </p:cNvSpPr>
              <p:nvPr/>
            </p:nvSpPr>
            <p:spPr bwMode="auto">
              <a:xfrm>
                <a:off x="10364150" y="2077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51" name="Rectangle 375"/>
              <p:cNvSpPr>
                <a:spLocks noChangeArrowheads="1"/>
              </p:cNvSpPr>
              <p:nvPr/>
            </p:nvSpPr>
            <p:spPr bwMode="auto">
              <a:xfrm>
                <a:off x="10418651" y="2077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52" name="Rectangle 376"/>
              <p:cNvSpPr>
                <a:spLocks noChangeArrowheads="1"/>
              </p:cNvSpPr>
              <p:nvPr/>
            </p:nvSpPr>
            <p:spPr bwMode="auto">
              <a:xfrm>
                <a:off x="10474110" y="2077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53" name="Rectangle 377"/>
              <p:cNvSpPr>
                <a:spLocks noChangeArrowheads="1"/>
              </p:cNvSpPr>
              <p:nvPr/>
            </p:nvSpPr>
            <p:spPr bwMode="auto">
              <a:xfrm>
                <a:off x="10528611" y="2077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54" name="Rectangle 378"/>
              <p:cNvSpPr>
                <a:spLocks noChangeArrowheads="1"/>
              </p:cNvSpPr>
              <p:nvPr/>
            </p:nvSpPr>
            <p:spPr bwMode="auto">
              <a:xfrm>
                <a:off x="10584069" y="2077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55" name="Rectangle 379"/>
              <p:cNvSpPr>
                <a:spLocks noChangeArrowheads="1"/>
              </p:cNvSpPr>
              <p:nvPr/>
            </p:nvSpPr>
            <p:spPr bwMode="auto">
              <a:xfrm>
                <a:off x="10639526" y="2077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56" name="Rectangle 380"/>
              <p:cNvSpPr>
                <a:spLocks noChangeArrowheads="1"/>
              </p:cNvSpPr>
              <p:nvPr/>
            </p:nvSpPr>
            <p:spPr bwMode="auto">
              <a:xfrm>
                <a:off x="10694029" y="2077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57" name="Rectangle 381"/>
              <p:cNvSpPr>
                <a:spLocks noChangeArrowheads="1"/>
              </p:cNvSpPr>
              <p:nvPr/>
            </p:nvSpPr>
            <p:spPr bwMode="auto">
              <a:xfrm>
                <a:off x="10749487" y="2077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58" name="Rectangle 382"/>
              <p:cNvSpPr>
                <a:spLocks noChangeArrowheads="1"/>
              </p:cNvSpPr>
              <p:nvPr/>
            </p:nvSpPr>
            <p:spPr bwMode="auto">
              <a:xfrm>
                <a:off x="10803988" y="2077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59" name="Rectangle 383"/>
              <p:cNvSpPr>
                <a:spLocks noChangeArrowheads="1"/>
              </p:cNvSpPr>
              <p:nvPr/>
            </p:nvSpPr>
            <p:spPr bwMode="auto">
              <a:xfrm>
                <a:off x="10859447" y="2077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60" name="Rectangle 384"/>
              <p:cNvSpPr>
                <a:spLocks noChangeArrowheads="1"/>
              </p:cNvSpPr>
              <p:nvPr/>
            </p:nvSpPr>
            <p:spPr bwMode="auto">
              <a:xfrm>
                <a:off x="10914905" y="2077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61" name="Rectangle 385"/>
              <p:cNvSpPr>
                <a:spLocks noChangeArrowheads="1"/>
              </p:cNvSpPr>
              <p:nvPr/>
            </p:nvSpPr>
            <p:spPr bwMode="auto">
              <a:xfrm>
                <a:off x="10969406" y="2077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62" name="Rectangle 386"/>
              <p:cNvSpPr>
                <a:spLocks noChangeArrowheads="1"/>
              </p:cNvSpPr>
              <p:nvPr/>
            </p:nvSpPr>
            <p:spPr bwMode="auto">
              <a:xfrm>
                <a:off x="11024863" y="2077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63" name="Rectangle 387"/>
              <p:cNvSpPr>
                <a:spLocks noChangeArrowheads="1"/>
              </p:cNvSpPr>
              <p:nvPr/>
            </p:nvSpPr>
            <p:spPr bwMode="auto">
              <a:xfrm>
                <a:off x="11079366" y="2077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64" name="Rectangle 388"/>
              <p:cNvSpPr>
                <a:spLocks noChangeArrowheads="1"/>
              </p:cNvSpPr>
              <p:nvPr/>
            </p:nvSpPr>
            <p:spPr bwMode="auto">
              <a:xfrm>
                <a:off x="9372600" y="2127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65" name="Rectangle 389"/>
              <p:cNvSpPr>
                <a:spLocks noChangeArrowheads="1"/>
              </p:cNvSpPr>
              <p:nvPr/>
            </p:nvSpPr>
            <p:spPr bwMode="auto">
              <a:xfrm>
                <a:off x="9428058" y="2127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66" name="Rectangle 390"/>
              <p:cNvSpPr>
                <a:spLocks noChangeArrowheads="1"/>
              </p:cNvSpPr>
              <p:nvPr/>
            </p:nvSpPr>
            <p:spPr bwMode="auto">
              <a:xfrm>
                <a:off x="9482560" y="2127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67" name="Rectangle 391"/>
              <p:cNvSpPr>
                <a:spLocks noChangeArrowheads="1"/>
              </p:cNvSpPr>
              <p:nvPr/>
            </p:nvSpPr>
            <p:spPr bwMode="auto">
              <a:xfrm>
                <a:off x="9538018" y="2127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68" name="Rectangle 392"/>
              <p:cNvSpPr>
                <a:spLocks noChangeArrowheads="1"/>
              </p:cNvSpPr>
              <p:nvPr/>
            </p:nvSpPr>
            <p:spPr bwMode="auto">
              <a:xfrm>
                <a:off x="9592519" y="2127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69" name="Rectangle 393"/>
              <p:cNvSpPr>
                <a:spLocks noChangeArrowheads="1"/>
              </p:cNvSpPr>
              <p:nvPr/>
            </p:nvSpPr>
            <p:spPr bwMode="auto">
              <a:xfrm>
                <a:off x="9647977" y="2127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70" name="Rectangle 394"/>
              <p:cNvSpPr>
                <a:spLocks noChangeArrowheads="1"/>
              </p:cNvSpPr>
              <p:nvPr/>
            </p:nvSpPr>
            <p:spPr bwMode="auto">
              <a:xfrm>
                <a:off x="9703436" y="2127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71" name="Rectangle 395"/>
              <p:cNvSpPr>
                <a:spLocks noChangeArrowheads="1"/>
              </p:cNvSpPr>
              <p:nvPr/>
            </p:nvSpPr>
            <p:spPr bwMode="auto">
              <a:xfrm>
                <a:off x="9757937" y="2127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72" name="Rectangle 396"/>
              <p:cNvSpPr>
                <a:spLocks noChangeArrowheads="1"/>
              </p:cNvSpPr>
              <p:nvPr/>
            </p:nvSpPr>
            <p:spPr bwMode="auto">
              <a:xfrm>
                <a:off x="9813395" y="2127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73" name="Rectangle 397"/>
              <p:cNvSpPr>
                <a:spLocks noChangeArrowheads="1"/>
              </p:cNvSpPr>
              <p:nvPr/>
            </p:nvSpPr>
            <p:spPr bwMode="auto">
              <a:xfrm>
                <a:off x="9867897" y="2127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74" name="Rectangle 398"/>
              <p:cNvSpPr>
                <a:spLocks noChangeArrowheads="1"/>
              </p:cNvSpPr>
              <p:nvPr/>
            </p:nvSpPr>
            <p:spPr bwMode="auto">
              <a:xfrm>
                <a:off x="9923355" y="2127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75" name="Rectangle 399"/>
              <p:cNvSpPr>
                <a:spLocks noChangeArrowheads="1"/>
              </p:cNvSpPr>
              <p:nvPr/>
            </p:nvSpPr>
            <p:spPr bwMode="auto">
              <a:xfrm>
                <a:off x="9978813" y="2127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76" name="Rectangle 400"/>
              <p:cNvSpPr>
                <a:spLocks noChangeArrowheads="1"/>
              </p:cNvSpPr>
              <p:nvPr/>
            </p:nvSpPr>
            <p:spPr bwMode="auto">
              <a:xfrm>
                <a:off x="10033314" y="2127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77" name="Rectangle 401"/>
              <p:cNvSpPr>
                <a:spLocks noChangeArrowheads="1"/>
              </p:cNvSpPr>
              <p:nvPr/>
            </p:nvSpPr>
            <p:spPr bwMode="auto">
              <a:xfrm>
                <a:off x="10088773" y="2127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78" name="Rectangle 402"/>
              <p:cNvSpPr>
                <a:spLocks noChangeArrowheads="1"/>
              </p:cNvSpPr>
              <p:nvPr/>
            </p:nvSpPr>
            <p:spPr bwMode="auto">
              <a:xfrm>
                <a:off x="10143274" y="2127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79" name="Rectangle 403"/>
              <p:cNvSpPr>
                <a:spLocks noChangeArrowheads="1"/>
              </p:cNvSpPr>
              <p:nvPr/>
            </p:nvSpPr>
            <p:spPr bwMode="auto">
              <a:xfrm>
                <a:off x="10198732" y="2127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80" name="Rectangle 404"/>
              <p:cNvSpPr>
                <a:spLocks noChangeArrowheads="1"/>
              </p:cNvSpPr>
              <p:nvPr/>
            </p:nvSpPr>
            <p:spPr bwMode="auto">
              <a:xfrm>
                <a:off x="10254189" y="2127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81" name="Rectangle 405"/>
              <p:cNvSpPr>
                <a:spLocks noChangeArrowheads="1"/>
              </p:cNvSpPr>
              <p:nvPr/>
            </p:nvSpPr>
            <p:spPr bwMode="auto">
              <a:xfrm>
                <a:off x="10308692" y="2127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82" name="Rectangle 406"/>
              <p:cNvSpPr>
                <a:spLocks noChangeArrowheads="1"/>
              </p:cNvSpPr>
              <p:nvPr/>
            </p:nvSpPr>
            <p:spPr bwMode="auto">
              <a:xfrm>
                <a:off x="10364150" y="2127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83" name="Rectangle 407"/>
              <p:cNvSpPr>
                <a:spLocks noChangeArrowheads="1"/>
              </p:cNvSpPr>
              <p:nvPr/>
            </p:nvSpPr>
            <p:spPr bwMode="auto">
              <a:xfrm>
                <a:off x="10418651" y="2127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84" name="Rectangle 408"/>
              <p:cNvSpPr>
                <a:spLocks noChangeArrowheads="1"/>
              </p:cNvSpPr>
              <p:nvPr/>
            </p:nvSpPr>
            <p:spPr bwMode="auto">
              <a:xfrm>
                <a:off x="10474110" y="2127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85" name="Rectangle 409"/>
              <p:cNvSpPr>
                <a:spLocks noChangeArrowheads="1"/>
              </p:cNvSpPr>
              <p:nvPr/>
            </p:nvSpPr>
            <p:spPr bwMode="auto">
              <a:xfrm>
                <a:off x="10528611" y="2127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86" name="Rectangle 410"/>
              <p:cNvSpPr>
                <a:spLocks noChangeArrowheads="1"/>
              </p:cNvSpPr>
              <p:nvPr/>
            </p:nvSpPr>
            <p:spPr bwMode="auto">
              <a:xfrm>
                <a:off x="10584069" y="2127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87" name="Rectangle 411"/>
              <p:cNvSpPr>
                <a:spLocks noChangeArrowheads="1"/>
              </p:cNvSpPr>
              <p:nvPr/>
            </p:nvSpPr>
            <p:spPr bwMode="auto">
              <a:xfrm>
                <a:off x="10639526" y="2127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88" name="Rectangle 412"/>
              <p:cNvSpPr>
                <a:spLocks noChangeArrowheads="1"/>
              </p:cNvSpPr>
              <p:nvPr/>
            </p:nvSpPr>
            <p:spPr bwMode="auto">
              <a:xfrm>
                <a:off x="10694029" y="2127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89" name="Rectangle 413"/>
              <p:cNvSpPr>
                <a:spLocks noChangeArrowheads="1"/>
              </p:cNvSpPr>
              <p:nvPr/>
            </p:nvSpPr>
            <p:spPr bwMode="auto">
              <a:xfrm>
                <a:off x="10749487" y="2127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90" name="Rectangle 414"/>
              <p:cNvSpPr>
                <a:spLocks noChangeArrowheads="1"/>
              </p:cNvSpPr>
              <p:nvPr/>
            </p:nvSpPr>
            <p:spPr bwMode="auto">
              <a:xfrm>
                <a:off x="10803988" y="2127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91" name="Rectangle 415"/>
              <p:cNvSpPr>
                <a:spLocks noChangeArrowheads="1"/>
              </p:cNvSpPr>
              <p:nvPr/>
            </p:nvSpPr>
            <p:spPr bwMode="auto">
              <a:xfrm>
                <a:off x="10859447" y="2127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92" name="Rectangle 416"/>
              <p:cNvSpPr>
                <a:spLocks noChangeArrowheads="1"/>
              </p:cNvSpPr>
              <p:nvPr/>
            </p:nvSpPr>
            <p:spPr bwMode="auto">
              <a:xfrm>
                <a:off x="10914905" y="2127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93" name="Rectangle 417"/>
              <p:cNvSpPr>
                <a:spLocks noChangeArrowheads="1"/>
              </p:cNvSpPr>
              <p:nvPr/>
            </p:nvSpPr>
            <p:spPr bwMode="auto">
              <a:xfrm>
                <a:off x="10969406" y="2127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94" name="Rectangle 418"/>
              <p:cNvSpPr>
                <a:spLocks noChangeArrowheads="1"/>
              </p:cNvSpPr>
              <p:nvPr/>
            </p:nvSpPr>
            <p:spPr bwMode="auto">
              <a:xfrm>
                <a:off x="11024863" y="2127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95" name="Rectangle 419"/>
              <p:cNvSpPr>
                <a:spLocks noChangeArrowheads="1"/>
              </p:cNvSpPr>
              <p:nvPr/>
            </p:nvSpPr>
            <p:spPr bwMode="auto">
              <a:xfrm>
                <a:off x="11079366" y="2127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96" name="Rectangle 420"/>
              <p:cNvSpPr>
                <a:spLocks noChangeArrowheads="1"/>
              </p:cNvSpPr>
              <p:nvPr/>
            </p:nvSpPr>
            <p:spPr bwMode="auto">
              <a:xfrm>
                <a:off x="9372600" y="2177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97" name="Rectangle 421"/>
              <p:cNvSpPr>
                <a:spLocks noChangeArrowheads="1"/>
              </p:cNvSpPr>
              <p:nvPr/>
            </p:nvSpPr>
            <p:spPr bwMode="auto">
              <a:xfrm>
                <a:off x="9428058" y="2177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98" name="Rectangle 422"/>
              <p:cNvSpPr>
                <a:spLocks noChangeArrowheads="1"/>
              </p:cNvSpPr>
              <p:nvPr/>
            </p:nvSpPr>
            <p:spPr bwMode="auto">
              <a:xfrm>
                <a:off x="9482560" y="2177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99" name="Rectangle 423"/>
              <p:cNvSpPr>
                <a:spLocks noChangeArrowheads="1"/>
              </p:cNvSpPr>
              <p:nvPr/>
            </p:nvSpPr>
            <p:spPr bwMode="auto">
              <a:xfrm>
                <a:off x="9538018" y="2177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00" name="Rectangle 424"/>
              <p:cNvSpPr>
                <a:spLocks noChangeArrowheads="1"/>
              </p:cNvSpPr>
              <p:nvPr/>
            </p:nvSpPr>
            <p:spPr bwMode="auto">
              <a:xfrm>
                <a:off x="9592519" y="2177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01" name="Rectangle 425"/>
              <p:cNvSpPr>
                <a:spLocks noChangeArrowheads="1"/>
              </p:cNvSpPr>
              <p:nvPr/>
            </p:nvSpPr>
            <p:spPr bwMode="auto">
              <a:xfrm>
                <a:off x="9647977" y="2177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02" name="Rectangle 426"/>
              <p:cNvSpPr>
                <a:spLocks noChangeArrowheads="1"/>
              </p:cNvSpPr>
              <p:nvPr/>
            </p:nvSpPr>
            <p:spPr bwMode="auto">
              <a:xfrm>
                <a:off x="9703436" y="2177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03" name="Rectangle 427"/>
              <p:cNvSpPr>
                <a:spLocks noChangeArrowheads="1"/>
              </p:cNvSpPr>
              <p:nvPr/>
            </p:nvSpPr>
            <p:spPr bwMode="auto">
              <a:xfrm>
                <a:off x="9757937" y="2177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04" name="Rectangle 428"/>
              <p:cNvSpPr>
                <a:spLocks noChangeArrowheads="1"/>
              </p:cNvSpPr>
              <p:nvPr/>
            </p:nvSpPr>
            <p:spPr bwMode="auto">
              <a:xfrm>
                <a:off x="9813395" y="2177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05" name="Rectangle 429"/>
              <p:cNvSpPr>
                <a:spLocks noChangeArrowheads="1"/>
              </p:cNvSpPr>
              <p:nvPr/>
            </p:nvSpPr>
            <p:spPr bwMode="auto">
              <a:xfrm>
                <a:off x="9867897" y="2177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06" name="Rectangle 430"/>
              <p:cNvSpPr>
                <a:spLocks noChangeArrowheads="1"/>
              </p:cNvSpPr>
              <p:nvPr/>
            </p:nvSpPr>
            <p:spPr bwMode="auto">
              <a:xfrm>
                <a:off x="9923355" y="2177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07" name="Rectangle 431"/>
              <p:cNvSpPr>
                <a:spLocks noChangeArrowheads="1"/>
              </p:cNvSpPr>
              <p:nvPr/>
            </p:nvSpPr>
            <p:spPr bwMode="auto">
              <a:xfrm>
                <a:off x="9978813" y="2177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08" name="Rectangle 432"/>
              <p:cNvSpPr>
                <a:spLocks noChangeArrowheads="1"/>
              </p:cNvSpPr>
              <p:nvPr/>
            </p:nvSpPr>
            <p:spPr bwMode="auto">
              <a:xfrm>
                <a:off x="10033314" y="2177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09" name="Rectangle 433"/>
              <p:cNvSpPr>
                <a:spLocks noChangeArrowheads="1"/>
              </p:cNvSpPr>
              <p:nvPr/>
            </p:nvSpPr>
            <p:spPr bwMode="auto">
              <a:xfrm>
                <a:off x="10088773" y="2177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10" name="Rectangle 434"/>
              <p:cNvSpPr>
                <a:spLocks noChangeArrowheads="1"/>
              </p:cNvSpPr>
              <p:nvPr/>
            </p:nvSpPr>
            <p:spPr bwMode="auto">
              <a:xfrm>
                <a:off x="10143274" y="2177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11" name="Rectangle 435"/>
              <p:cNvSpPr>
                <a:spLocks noChangeArrowheads="1"/>
              </p:cNvSpPr>
              <p:nvPr/>
            </p:nvSpPr>
            <p:spPr bwMode="auto">
              <a:xfrm>
                <a:off x="10198732" y="2177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12" name="Rectangle 436"/>
              <p:cNvSpPr>
                <a:spLocks noChangeArrowheads="1"/>
              </p:cNvSpPr>
              <p:nvPr/>
            </p:nvSpPr>
            <p:spPr bwMode="auto">
              <a:xfrm>
                <a:off x="10254189" y="2177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13" name="Rectangle 437"/>
              <p:cNvSpPr>
                <a:spLocks noChangeArrowheads="1"/>
              </p:cNvSpPr>
              <p:nvPr/>
            </p:nvSpPr>
            <p:spPr bwMode="auto">
              <a:xfrm>
                <a:off x="10308692" y="2177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14" name="Rectangle 438"/>
              <p:cNvSpPr>
                <a:spLocks noChangeArrowheads="1"/>
              </p:cNvSpPr>
              <p:nvPr/>
            </p:nvSpPr>
            <p:spPr bwMode="auto">
              <a:xfrm>
                <a:off x="10364150" y="2177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15" name="Rectangle 439"/>
              <p:cNvSpPr>
                <a:spLocks noChangeArrowheads="1"/>
              </p:cNvSpPr>
              <p:nvPr/>
            </p:nvSpPr>
            <p:spPr bwMode="auto">
              <a:xfrm>
                <a:off x="10418651" y="2177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16" name="Rectangle 440"/>
              <p:cNvSpPr>
                <a:spLocks noChangeArrowheads="1"/>
              </p:cNvSpPr>
              <p:nvPr/>
            </p:nvSpPr>
            <p:spPr bwMode="auto">
              <a:xfrm>
                <a:off x="10474110" y="2177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17" name="Rectangle 441"/>
              <p:cNvSpPr>
                <a:spLocks noChangeArrowheads="1"/>
              </p:cNvSpPr>
              <p:nvPr/>
            </p:nvSpPr>
            <p:spPr bwMode="auto">
              <a:xfrm>
                <a:off x="10528611" y="2177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18" name="Rectangle 442"/>
              <p:cNvSpPr>
                <a:spLocks noChangeArrowheads="1"/>
              </p:cNvSpPr>
              <p:nvPr/>
            </p:nvSpPr>
            <p:spPr bwMode="auto">
              <a:xfrm>
                <a:off x="10584069" y="2177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19" name="Rectangle 443"/>
              <p:cNvSpPr>
                <a:spLocks noChangeArrowheads="1"/>
              </p:cNvSpPr>
              <p:nvPr/>
            </p:nvSpPr>
            <p:spPr bwMode="auto">
              <a:xfrm>
                <a:off x="10639526" y="2177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20" name="Rectangle 444"/>
              <p:cNvSpPr>
                <a:spLocks noChangeArrowheads="1"/>
              </p:cNvSpPr>
              <p:nvPr/>
            </p:nvSpPr>
            <p:spPr bwMode="auto">
              <a:xfrm>
                <a:off x="10694029" y="2177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21" name="Rectangle 445"/>
              <p:cNvSpPr>
                <a:spLocks noChangeArrowheads="1"/>
              </p:cNvSpPr>
              <p:nvPr/>
            </p:nvSpPr>
            <p:spPr bwMode="auto">
              <a:xfrm>
                <a:off x="10749487" y="2177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22" name="Rectangle 446"/>
              <p:cNvSpPr>
                <a:spLocks noChangeArrowheads="1"/>
              </p:cNvSpPr>
              <p:nvPr/>
            </p:nvSpPr>
            <p:spPr bwMode="auto">
              <a:xfrm>
                <a:off x="10803988" y="2177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23" name="Rectangle 447"/>
              <p:cNvSpPr>
                <a:spLocks noChangeArrowheads="1"/>
              </p:cNvSpPr>
              <p:nvPr/>
            </p:nvSpPr>
            <p:spPr bwMode="auto">
              <a:xfrm>
                <a:off x="10859447" y="2177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24" name="Rectangle 448"/>
              <p:cNvSpPr>
                <a:spLocks noChangeArrowheads="1"/>
              </p:cNvSpPr>
              <p:nvPr/>
            </p:nvSpPr>
            <p:spPr bwMode="auto">
              <a:xfrm>
                <a:off x="10914905" y="2177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25" name="Rectangle 449"/>
              <p:cNvSpPr>
                <a:spLocks noChangeArrowheads="1"/>
              </p:cNvSpPr>
              <p:nvPr/>
            </p:nvSpPr>
            <p:spPr bwMode="auto">
              <a:xfrm>
                <a:off x="10969406" y="2177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26" name="Rectangle 450"/>
              <p:cNvSpPr>
                <a:spLocks noChangeArrowheads="1"/>
              </p:cNvSpPr>
              <p:nvPr/>
            </p:nvSpPr>
            <p:spPr bwMode="auto">
              <a:xfrm>
                <a:off x="11024863" y="2177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27" name="Rectangle 451"/>
              <p:cNvSpPr>
                <a:spLocks noChangeArrowheads="1"/>
              </p:cNvSpPr>
              <p:nvPr/>
            </p:nvSpPr>
            <p:spPr bwMode="auto">
              <a:xfrm>
                <a:off x="11079366" y="2177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28" name="Rectangle 452"/>
              <p:cNvSpPr>
                <a:spLocks noChangeArrowheads="1"/>
              </p:cNvSpPr>
              <p:nvPr/>
            </p:nvSpPr>
            <p:spPr bwMode="auto">
              <a:xfrm>
                <a:off x="9372600" y="2227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29" name="Rectangle 453"/>
              <p:cNvSpPr>
                <a:spLocks noChangeArrowheads="1"/>
              </p:cNvSpPr>
              <p:nvPr/>
            </p:nvSpPr>
            <p:spPr bwMode="auto">
              <a:xfrm>
                <a:off x="9428058" y="2227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30" name="Rectangle 454"/>
              <p:cNvSpPr>
                <a:spLocks noChangeArrowheads="1"/>
              </p:cNvSpPr>
              <p:nvPr/>
            </p:nvSpPr>
            <p:spPr bwMode="auto">
              <a:xfrm>
                <a:off x="9482560" y="2227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31" name="Rectangle 455"/>
              <p:cNvSpPr>
                <a:spLocks noChangeArrowheads="1"/>
              </p:cNvSpPr>
              <p:nvPr/>
            </p:nvSpPr>
            <p:spPr bwMode="auto">
              <a:xfrm>
                <a:off x="9538018" y="2227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32" name="Rectangle 456"/>
              <p:cNvSpPr>
                <a:spLocks noChangeArrowheads="1"/>
              </p:cNvSpPr>
              <p:nvPr/>
            </p:nvSpPr>
            <p:spPr bwMode="auto">
              <a:xfrm>
                <a:off x="9592519" y="2227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33" name="Rectangle 457"/>
              <p:cNvSpPr>
                <a:spLocks noChangeArrowheads="1"/>
              </p:cNvSpPr>
              <p:nvPr/>
            </p:nvSpPr>
            <p:spPr bwMode="auto">
              <a:xfrm>
                <a:off x="9647977" y="2227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34" name="Rectangle 458"/>
              <p:cNvSpPr>
                <a:spLocks noChangeArrowheads="1"/>
              </p:cNvSpPr>
              <p:nvPr/>
            </p:nvSpPr>
            <p:spPr bwMode="auto">
              <a:xfrm>
                <a:off x="9703436" y="2227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35" name="Rectangle 459"/>
              <p:cNvSpPr>
                <a:spLocks noChangeArrowheads="1"/>
              </p:cNvSpPr>
              <p:nvPr/>
            </p:nvSpPr>
            <p:spPr bwMode="auto">
              <a:xfrm>
                <a:off x="9757937" y="2227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36" name="Rectangle 460"/>
              <p:cNvSpPr>
                <a:spLocks noChangeArrowheads="1"/>
              </p:cNvSpPr>
              <p:nvPr/>
            </p:nvSpPr>
            <p:spPr bwMode="auto">
              <a:xfrm>
                <a:off x="9813395" y="2227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37" name="Rectangle 461"/>
              <p:cNvSpPr>
                <a:spLocks noChangeArrowheads="1"/>
              </p:cNvSpPr>
              <p:nvPr/>
            </p:nvSpPr>
            <p:spPr bwMode="auto">
              <a:xfrm>
                <a:off x="9867897" y="2227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38" name="Rectangle 462"/>
              <p:cNvSpPr>
                <a:spLocks noChangeArrowheads="1"/>
              </p:cNvSpPr>
              <p:nvPr/>
            </p:nvSpPr>
            <p:spPr bwMode="auto">
              <a:xfrm>
                <a:off x="9923355" y="2227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39" name="Rectangle 463"/>
              <p:cNvSpPr>
                <a:spLocks noChangeArrowheads="1"/>
              </p:cNvSpPr>
              <p:nvPr/>
            </p:nvSpPr>
            <p:spPr bwMode="auto">
              <a:xfrm>
                <a:off x="9978813" y="2227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40" name="Rectangle 464"/>
              <p:cNvSpPr>
                <a:spLocks noChangeArrowheads="1"/>
              </p:cNvSpPr>
              <p:nvPr/>
            </p:nvSpPr>
            <p:spPr bwMode="auto">
              <a:xfrm>
                <a:off x="10033314" y="2227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41" name="Rectangle 465"/>
              <p:cNvSpPr>
                <a:spLocks noChangeArrowheads="1"/>
              </p:cNvSpPr>
              <p:nvPr/>
            </p:nvSpPr>
            <p:spPr bwMode="auto">
              <a:xfrm>
                <a:off x="10088773" y="2227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42" name="Rectangle 466"/>
              <p:cNvSpPr>
                <a:spLocks noChangeArrowheads="1"/>
              </p:cNvSpPr>
              <p:nvPr/>
            </p:nvSpPr>
            <p:spPr bwMode="auto">
              <a:xfrm>
                <a:off x="10143274" y="2227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43" name="Rectangle 467"/>
              <p:cNvSpPr>
                <a:spLocks noChangeArrowheads="1"/>
              </p:cNvSpPr>
              <p:nvPr/>
            </p:nvSpPr>
            <p:spPr bwMode="auto">
              <a:xfrm>
                <a:off x="10198732" y="2227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44" name="Rectangle 468"/>
              <p:cNvSpPr>
                <a:spLocks noChangeArrowheads="1"/>
              </p:cNvSpPr>
              <p:nvPr/>
            </p:nvSpPr>
            <p:spPr bwMode="auto">
              <a:xfrm>
                <a:off x="10254189" y="2227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45" name="Rectangle 469"/>
              <p:cNvSpPr>
                <a:spLocks noChangeArrowheads="1"/>
              </p:cNvSpPr>
              <p:nvPr/>
            </p:nvSpPr>
            <p:spPr bwMode="auto">
              <a:xfrm>
                <a:off x="10308692" y="2227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46" name="Rectangle 470"/>
              <p:cNvSpPr>
                <a:spLocks noChangeArrowheads="1"/>
              </p:cNvSpPr>
              <p:nvPr/>
            </p:nvSpPr>
            <p:spPr bwMode="auto">
              <a:xfrm>
                <a:off x="10364150" y="2227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47" name="Rectangle 471"/>
              <p:cNvSpPr>
                <a:spLocks noChangeArrowheads="1"/>
              </p:cNvSpPr>
              <p:nvPr/>
            </p:nvSpPr>
            <p:spPr bwMode="auto">
              <a:xfrm>
                <a:off x="10418651" y="2227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48" name="Rectangle 472"/>
              <p:cNvSpPr>
                <a:spLocks noChangeArrowheads="1"/>
              </p:cNvSpPr>
              <p:nvPr/>
            </p:nvSpPr>
            <p:spPr bwMode="auto">
              <a:xfrm>
                <a:off x="10474110" y="2227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49" name="Rectangle 473"/>
              <p:cNvSpPr>
                <a:spLocks noChangeArrowheads="1"/>
              </p:cNvSpPr>
              <p:nvPr/>
            </p:nvSpPr>
            <p:spPr bwMode="auto">
              <a:xfrm>
                <a:off x="10528611" y="2227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50" name="Rectangle 474"/>
              <p:cNvSpPr>
                <a:spLocks noChangeArrowheads="1"/>
              </p:cNvSpPr>
              <p:nvPr/>
            </p:nvSpPr>
            <p:spPr bwMode="auto">
              <a:xfrm>
                <a:off x="10584069" y="2227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51" name="Rectangle 475"/>
              <p:cNvSpPr>
                <a:spLocks noChangeArrowheads="1"/>
              </p:cNvSpPr>
              <p:nvPr/>
            </p:nvSpPr>
            <p:spPr bwMode="auto">
              <a:xfrm>
                <a:off x="10639526" y="2227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52" name="Rectangle 476"/>
              <p:cNvSpPr>
                <a:spLocks noChangeArrowheads="1"/>
              </p:cNvSpPr>
              <p:nvPr/>
            </p:nvSpPr>
            <p:spPr bwMode="auto">
              <a:xfrm>
                <a:off x="10694029" y="2227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53" name="Rectangle 477"/>
              <p:cNvSpPr>
                <a:spLocks noChangeArrowheads="1"/>
              </p:cNvSpPr>
              <p:nvPr/>
            </p:nvSpPr>
            <p:spPr bwMode="auto">
              <a:xfrm>
                <a:off x="10749487" y="2227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54" name="Rectangle 478"/>
              <p:cNvSpPr>
                <a:spLocks noChangeArrowheads="1"/>
              </p:cNvSpPr>
              <p:nvPr/>
            </p:nvSpPr>
            <p:spPr bwMode="auto">
              <a:xfrm>
                <a:off x="10803988" y="2227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55" name="Rectangle 479"/>
              <p:cNvSpPr>
                <a:spLocks noChangeArrowheads="1"/>
              </p:cNvSpPr>
              <p:nvPr/>
            </p:nvSpPr>
            <p:spPr bwMode="auto">
              <a:xfrm>
                <a:off x="10859447" y="2227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56" name="Rectangle 480"/>
              <p:cNvSpPr>
                <a:spLocks noChangeArrowheads="1"/>
              </p:cNvSpPr>
              <p:nvPr/>
            </p:nvSpPr>
            <p:spPr bwMode="auto">
              <a:xfrm>
                <a:off x="10914905" y="2227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57" name="Rectangle 481"/>
              <p:cNvSpPr>
                <a:spLocks noChangeArrowheads="1"/>
              </p:cNvSpPr>
              <p:nvPr/>
            </p:nvSpPr>
            <p:spPr bwMode="auto">
              <a:xfrm>
                <a:off x="10969406" y="2227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58" name="Rectangle 482"/>
              <p:cNvSpPr>
                <a:spLocks noChangeArrowheads="1"/>
              </p:cNvSpPr>
              <p:nvPr/>
            </p:nvSpPr>
            <p:spPr bwMode="auto">
              <a:xfrm>
                <a:off x="11024863" y="2227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59" name="Rectangle 483"/>
              <p:cNvSpPr>
                <a:spLocks noChangeArrowheads="1"/>
              </p:cNvSpPr>
              <p:nvPr/>
            </p:nvSpPr>
            <p:spPr bwMode="auto">
              <a:xfrm>
                <a:off x="11079366" y="2227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60" name="Rectangle 484"/>
              <p:cNvSpPr>
                <a:spLocks noChangeArrowheads="1"/>
              </p:cNvSpPr>
              <p:nvPr/>
            </p:nvSpPr>
            <p:spPr bwMode="auto">
              <a:xfrm>
                <a:off x="9372600" y="227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61" name="Rectangle 485"/>
              <p:cNvSpPr>
                <a:spLocks noChangeArrowheads="1"/>
              </p:cNvSpPr>
              <p:nvPr/>
            </p:nvSpPr>
            <p:spPr bwMode="auto">
              <a:xfrm>
                <a:off x="9428058" y="227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62" name="Rectangle 486"/>
              <p:cNvSpPr>
                <a:spLocks noChangeArrowheads="1"/>
              </p:cNvSpPr>
              <p:nvPr/>
            </p:nvSpPr>
            <p:spPr bwMode="auto">
              <a:xfrm>
                <a:off x="9482560" y="227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63" name="Rectangle 487"/>
              <p:cNvSpPr>
                <a:spLocks noChangeArrowheads="1"/>
              </p:cNvSpPr>
              <p:nvPr/>
            </p:nvSpPr>
            <p:spPr bwMode="auto">
              <a:xfrm>
                <a:off x="9538018" y="227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64" name="Rectangle 488"/>
              <p:cNvSpPr>
                <a:spLocks noChangeArrowheads="1"/>
              </p:cNvSpPr>
              <p:nvPr/>
            </p:nvSpPr>
            <p:spPr bwMode="auto">
              <a:xfrm>
                <a:off x="9592519" y="227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65" name="Rectangle 489"/>
              <p:cNvSpPr>
                <a:spLocks noChangeArrowheads="1"/>
              </p:cNvSpPr>
              <p:nvPr/>
            </p:nvSpPr>
            <p:spPr bwMode="auto">
              <a:xfrm>
                <a:off x="9647977" y="227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66" name="Rectangle 490"/>
              <p:cNvSpPr>
                <a:spLocks noChangeArrowheads="1"/>
              </p:cNvSpPr>
              <p:nvPr/>
            </p:nvSpPr>
            <p:spPr bwMode="auto">
              <a:xfrm>
                <a:off x="9703436" y="227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67" name="Rectangle 491"/>
              <p:cNvSpPr>
                <a:spLocks noChangeArrowheads="1"/>
              </p:cNvSpPr>
              <p:nvPr/>
            </p:nvSpPr>
            <p:spPr bwMode="auto">
              <a:xfrm>
                <a:off x="9757937" y="227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68" name="Rectangle 492"/>
              <p:cNvSpPr>
                <a:spLocks noChangeArrowheads="1"/>
              </p:cNvSpPr>
              <p:nvPr/>
            </p:nvSpPr>
            <p:spPr bwMode="auto">
              <a:xfrm>
                <a:off x="9813395" y="227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69" name="Rectangle 493"/>
              <p:cNvSpPr>
                <a:spLocks noChangeArrowheads="1"/>
              </p:cNvSpPr>
              <p:nvPr/>
            </p:nvSpPr>
            <p:spPr bwMode="auto">
              <a:xfrm>
                <a:off x="9867897" y="227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70" name="Rectangle 494"/>
              <p:cNvSpPr>
                <a:spLocks noChangeArrowheads="1"/>
              </p:cNvSpPr>
              <p:nvPr/>
            </p:nvSpPr>
            <p:spPr bwMode="auto">
              <a:xfrm>
                <a:off x="9923355" y="227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71" name="Rectangle 495"/>
              <p:cNvSpPr>
                <a:spLocks noChangeArrowheads="1"/>
              </p:cNvSpPr>
              <p:nvPr/>
            </p:nvSpPr>
            <p:spPr bwMode="auto">
              <a:xfrm>
                <a:off x="9978813" y="227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72" name="Rectangle 496"/>
              <p:cNvSpPr>
                <a:spLocks noChangeArrowheads="1"/>
              </p:cNvSpPr>
              <p:nvPr/>
            </p:nvSpPr>
            <p:spPr bwMode="auto">
              <a:xfrm>
                <a:off x="10033314" y="227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73" name="Rectangle 497"/>
              <p:cNvSpPr>
                <a:spLocks noChangeArrowheads="1"/>
              </p:cNvSpPr>
              <p:nvPr/>
            </p:nvSpPr>
            <p:spPr bwMode="auto">
              <a:xfrm>
                <a:off x="10088773" y="227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74" name="Rectangle 498"/>
              <p:cNvSpPr>
                <a:spLocks noChangeArrowheads="1"/>
              </p:cNvSpPr>
              <p:nvPr/>
            </p:nvSpPr>
            <p:spPr bwMode="auto">
              <a:xfrm>
                <a:off x="10143274" y="227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75" name="Rectangle 499"/>
              <p:cNvSpPr>
                <a:spLocks noChangeArrowheads="1"/>
              </p:cNvSpPr>
              <p:nvPr/>
            </p:nvSpPr>
            <p:spPr bwMode="auto">
              <a:xfrm>
                <a:off x="10198732" y="227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76" name="Rectangle 500"/>
              <p:cNvSpPr>
                <a:spLocks noChangeArrowheads="1"/>
              </p:cNvSpPr>
              <p:nvPr/>
            </p:nvSpPr>
            <p:spPr bwMode="auto">
              <a:xfrm>
                <a:off x="10254189" y="227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77" name="Rectangle 501"/>
              <p:cNvSpPr>
                <a:spLocks noChangeArrowheads="1"/>
              </p:cNvSpPr>
              <p:nvPr/>
            </p:nvSpPr>
            <p:spPr bwMode="auto">
              <a:xfrm>
                <a:off x="10308692" y="227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78" name="Rectangle 502"/>
              <p:cNvSpPr>
                <a:spLocks noChangeArrowheads="1"/>
              </p:cNvSpPr>
              <p:nvPr/>
            </p:nvSpPr>
            <p:spPr bwMode="auto">
              <a:xfrm>
                <a:off x="10364150" y="227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79" name="Rectangle 503"/>
              <p:cNvSpPr>
                <a:spLocks noChangeArrowheads="1"/>
              </p:cNvSpPr>
              <p:nvPr/>
            </p:nvSpPr>
            <p:spPr bwMode="auto">
              <a:xfrm>
                <a:off x="10418651" y="227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80" name="Rectangle 504"/>
              <p:cNvSpPr>
                <a:spLocks noChangeArrowheads="1"/>
              </p:cNvSpPr>
              <p:nvPr/>
            </p:nvSpPr>
            <p:spPr bwMode="auto">
              <a:xfrm>
                <a:off x="10474110" y="227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81" name="Rectangle 505"/>
              <p:cNvSpPr>
                <a:spLocks noChangeArrowheads="1"/>
              </p:cNvSpPr>
              <p:nvPr/>
            </p:nvSpPr>
            <p:spPr bwMode="auto">
              <a:xfrm>
                <a:off x="10528611" y="227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82" name="Rectangle 506"/>
              <p:cNvSpPr>
                <a:spLocks noChangeArrowheads="1"/>
              </p:cNvSpPr>
              <p:nvPr/>
            </p:nvSpPr>
            <p:spPr bwMode="auto">
              <a:xfrm>
                <a:off x="10584069" y="227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83" name="Rectangle 507"/>
              <p:cNvSpPr>
                <a:spLocks noChangeArrowheads="1"/>
              </p:cNvSpPr>
              <p:nvPr/>
            </p:nvSpPr>
            <p:spPr bwMode="auto">
              <a:xfrm>
                <a:off x="10639526" y="227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84" name="Rectangle 508"/>
              <p:cNvSpPr>
                <a:spLocks noChangeArrowheads="1"/>
              </p:cNvSpPr>
              <p:nvPr/>
            </p:nvSpPr>
            <p:spPr bwMode="auto">
              <a:xfrm>
                <a:off x="10694029" y="227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85" name="Rectangle 509"/>
              <p:cNvSpPr>
                <a:spLocks noChangeArrowheads="1"/>
              </p:cNvSpPr>
              <p:nvPr/>
            </p:nvSpPr>
            <p:spPr bwMode="auto">
              <a:xfrm>
                <a:off x="10749487" y="227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86" name="Rectangle 510"/>
              <p:cNvSpPr>
                <a:spLocks noChangeArrowheads="1"/>
              </p:cNvSpPr>
              <p:nvPr/>
            </p:nvSpPr>
            <p:spPr bwMode="auto">
              <a:xfrm>
                <a:off x="10803988" y="227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87" name="Rectangle 511"/>
              <p:cNvSpPr>
                <a:spLocks noChangeArrowheads="1"/>
              </p:cNvSpPr>
              <p:nvPr/>
            </p:nvSpPr>
            <p:spPr bwMode="auto">
              <a:xfrm>
                <a:off x="10859447" y="227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88" name="Rectangle 512"/>
              <p:cNvSpPr>
                <a:spLocks noChangeArrowheads="1"/>
              </p:cNvSpPr>
              <p:nvPr/>
            </p:nvSpPr>
            <p:spPr bwMode="auto">
              <a:xfrm>
                <a:off x="10914905" y="227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89" name="Rectangle 513"/>
              <p:cNvSpPr>
                <a:spLocks noChangeArrowheads="1"/>
              </p:cNvSpPr>
              <p:nvPr/>
            </p:nvSpPr>
            <p:spPr bwMode="auto">
              <a:xfrm>
                <a:off x="10969406" y="227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90" name="Rectangle 514"/>
              <p:cNvSpPr>
                <a:spLocks noChangeArrowheads="1"/>
              </p:cNvSpPr>
              <p:nvPr/>
            </p:nvSpPr>
            <p:spPr bwMode="auto">
              <a:xfrm>
                <a:off x="11024863" y="227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91" name="Rectangle 515"/>
              <p:cNvSpPr>
                <a:spLocks noChangeArrowheads="1"/>
              </p:cNvSpPr>
              <p:nvPr/>
            </p:nvSpPr>
            <p:spPr bwMode="auto">
              <a:xfrm>
                <a:off x="11079366" y="227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92" name="Rectangle 516"/>
              <p:cNvSpPr>
                <a:spLocks noChangeArrowheads="1"/>
              </p:cNvSpPr>
              <p:nvPr/>
            </p:nvSpPr>
            <p:spPr bwMode="auto">
              <a:xfrm>
                <a:off x="9372600" y="2328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93" name="Rectangle 517"/>
              <p:cNvSpPr>
                <a:spLocks noChangeArrowheads="1"/>
              </p:cNvSpPr>
              <p:nvPr/>
            </p:nvSpPr>
            <p:spPr bwMode="auto">
              <a:xfrm>
                <a:off x="9428058" y="2328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94" name="Rectangle 518"/>
              <p:cNvSpPr>
                <a:spLocks noChangeArrowheads="1"/>
              </p:cNvSpPr>
              <p:nvPr/>
            </p:nvSpPr>
            <p:spPr bwMode="auto">
              <a:xfrm>
                <a:off x="9482560" y="2328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95" name="Rectangle 519"/>
              <p:cNvSpPr>
                <a:spLocks noChangeArrowheads="1"/>
              </p:cNvSpPr>
              <p:nvPr/>
            </p:nvSpPr>
            <p:spPr bwMode="auto">
              <a:xfrm>
                <a:off x="9538018" y="2328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96" name="Rectangle 520"/>
              <p:cNvSpPr>
                <a:spLocks noChangeArrowheads="1"/>
              </p:cNvSpPr>
              <p:nvPr/>
            </p:nvSpPr>
            <p:spPr bwMode="auto">
              <a:xfrm>
                <a:off x="9592519" y="2328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97" name="Rectangle 521"/>
              <p:cNvSpPr>
                <a:spLocks noChangeArrowheads="1"/>
              </p:cNvSpPr>
              <p:nvPr/>
            </p:nvSpPr>
            <p:spPr bwMode="auto">
              <a:xfrm>
                <a:off x="9647977" y="2328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98" name="Rectangle 522"/>
              <p:cNvSpPr>
                <a:spLocks noChangeArrowheads="1"/>
              </p:cNvSpPr>
              <p:nvPr/>
            </p:nvSpPr>
            <p:spPr bwMode="auto">
              <a:xfrm>
                <a:off x="9703436" y="2328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99" name="Rectangle 523"/>
              <p:cNvSpPr>
                <a:spLocks noChangeArrowheads="1"/>
              </p:cNvSpPr>
              <p:nvPr/>
            </p:nvSpPr>
            <p:spPr bwMode="auto">
              <a:xfrm>
                <a:off x="9757937" y="2328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00" name="Rectangle 524"/>
              <p:cNvSpPr>
                <a:spLocks noChangeArrowheads="1"/>
              </p:cNvSpPr>
              <p:nvPr/>
            </p:nvSpPr>
            <p:spPr bwMode="auto">
              <a:xfrm>
                <a:off x="9813395" y="2328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01" name="Rectangle 525"/>
              <p:cNvSpPr>
                <a:spLocks noChangeArrowheads="1"/>
              </p:cNvSpPr>
              <p:nvPr/>
            </p:nvSpPr>
            <p:spPr bwMode="auto">
              <a:xfrm>
                <a:off x="9867897" y="2328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02" name="Rectangle 526"/>
              <p:cNvSpPr>
                <a:spLocks noChangeArrowheads="1"/>
              </p:cNvSpPr>
              <p:nvPr/>
            </p:nvSpPr>
            <p:spPr bwMode="auto">
              <a:xfrm>
                <a:off x="9923355" y="2328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03" name="Rectangle 527"/>
              <p:cNvSpPr>
                <a:spLocks noChangeArrowheads="1"/>
              </p:cNvSpPr>
              <p:nvPr/>
            </p:nvSpPr>
            <p:spPr bwMode="auto">
              <a:xfrm>
                <a:off x="9978813" y="2328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04" name="Rectangle 528"/>
              <p:cNvSpPr>
                <a:spLocks noChangeArrowheads="1"/>
              </p:cNvSpPr>
              <p:nvPr/>
            </p:nvSpPr>
            <p:spPr bwMode="auto">
              <a:xfrm>
                <a:off x="10033314" y="2328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05" name="Rectangle 529"/>
              <p:cNvSpPr>
                <a:spLocks noChangeArrowheads="1"/>
              </p:cNvSpPr>
              <p:nvPr/>
            </p:nvSpPr>
            <p:spPr bwMode="auto">
              <a:xfrm>
                <a:off x="10088773" y="2328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06" name="Rectangle 530"/>
              <p:cNvSpPr>
                <a:spLocks noChangeArrowheads="1"/>
              </p:cNvSpPr>
              <p:nvPr/>
            </p:nvSpPr>
            <p:spPr bwMode="auto">
              <a:xfrm>
                <a:off x="10143274" y="2328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07" name="Rectangle 531"/>
              <p:cNvSpPr>
                <a:spLocks noChangeArrowheads="1"/>
              </p:cNvSpPr>
              <p:nvPr/>
            </p:nvSpPr>
            <p:spPr bwMode="auto">
              <a:xfrm>
                <a:off x="10198732" y="2328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08" name="Rectangle 532"/>
              <p:cNvSpPr>
                <a:spLocks noChangeArrowheads="1"/>
              </p:cNvSpPr>
              <p:nvPr/>
            </p:nvSpPr>
            <p:spPr bwMode="auto">
              <a:xfrm>
                <a:off x="10254189" y="2328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09" name="Rectangle 533"/>
              <p:cNvSpPr>
                <a:spLocks noChangeArrowheads="1"/>
              </p:cNvSpPr>
              <p:nvPr/>
            </p:nvSpPr>
            <p:spPr bwMode="auto">
              <a:xfrm>
                <a:off x="10308692" y="2328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10" name="Rectangle 534"/>
              <p:cNvSpPr>
                <a:spLocks noChangeArrowheads="1"/>
              </p:cNvSpPr>
              <p:nvPr/>
            </p:nvSpPr>
            <p:spPr bwMode="auto">
              <a:xfrm>
                <a:off x="10364150" y="2328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11" name="Rectangle 535"/>
              <p:cNvSpPr>
                <a:spLocks noChangeArrowheads="1"/>
              </p:cNvSpPr>
              <p:nvPr/>
            </p:nvSpPr>
            <p:spPr bwMode="auto">
              <a:xfrm>
                <a:off x="10418651" y="2328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12" name="Rectangle 536"/>
              <p:cNvSpPr>
                <a:spLocks noChangeArrowheads="1"/>
              </p:cNvSpPr>
              <p:nvPr/>
            </p:nvSpPr>
            <p:spPr bwMode="auto">
              <a:xfrm>
                <a:off x="10474110" y="2328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13" name="Rectangle 537"/>
              <p:cNvSpPr>
                <a:spLocks noChangeArrowheads="1"/>
              </p:cNvSpPr>
              <p:nvPr/>
            </p:nvSpPr>
            <p:spPr bwMode="auto">
              <a:xfrm>
                <a:off x="10528611" y="2328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14" name="Rectangle 538"/>
              <p:cNvSpPr>
                <a:spLocks noChangeArrowheads="1"/>
              </p:cNvSpPr>
              <p:nvPr/>
            </p:nvSpPr>
            <p:spPr bwMode="auto">
              <a:xfrm>
                <a:off x="10584069" y="2328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15" name="Rectangle 539"/>
              <p:cNvSpPr>
                <a:spLocks noChangeArrowheads="1"/>
              </p:cNvSpPr>
              <p:nvPr/>
            </p:nvSpPr>
            <p:spPr bwMode="auto">
              <a:xfrm>
                <a:off x="10639526" y="2328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16" name="Rectangle 540"/>
              <p:cNvSpPr>
                <a:spLocks noChangeArrowheads="1"/>
              </p:cNvSpPr>
              <p:nvPr/>
            </p:nvSpPr>
            <p:spPr bwMode="auto">
              <a:xfrm>
                <a:off x="10694029" y="2328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17" name="Rectangle 541"/>
              <p:cNvSpPr>
                <a:spLocks noChangeArrowheads="1"/>
              </p:cNvSpPr>
              <p:nvPr/>
            </p:nvSpPr>
            <p:spPr bwMode="auto">
              <a:xfrm>
                <a:off x="10749487" y="2328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18" name="Rectangle 542"/>
              <p:cNvSpPr>
                <a:spLocks noChangeArrowheads="1"/>
              </p:cNvSpPr>
              <p:nvPr/>
            </p:nvSpPr>
            <p:spPr bwMode="auto">
              <a:xfrm>
                <a:off x="10803988" y="2328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19" name="Rectangle 543"/>
              <p:cNvSpPr>
                <a:spLocks noChangeArrowheads="1"/>
              </p:cNvSpPr>
              <p:nvPr/>
            </p:nvSpPr>
            <p:spPr bwMode="auto">
              <a:xfrm>
                <a:off x="10859447" y="2328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20" name="Rectangle 544"/>
              <p:cNvSpPr>
                <a:spLocks noChangeArrowheads="1"/>
              </p:cNvSpPr>
              <p:nvPr/>
            </p:nvSpPr>
            <p:spPr bwMode="auto">
              <a:xfrm>
                <a:off x="10914905" y="2328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21" name="Rectangle 545"/>
              <p:cNvSpPr>
                <a:spLocks noChangeArrowheads="1"/>
              </p:cNvSpPr>
              <p:nvPr/>
            </p:nvSpPr>
            <p:spPr bwMode="auto">
              <a:xfrm>
                <a:off x="10969406" y="2328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22" name="Rectangle 546"/>
              <p:cNvSpPr>
                <a:spLocks noChangeArrowheads="1"/>
              </p:cNvSpPr>
              <p:nvPr/>
            </p:nvSpPr>
            <p:spPr bwMode="auto">
              <a:xfrm>
                <a:off x="11024863" y="2328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23" name="Rectangle 547"/>
              <p:cNvSpPr>
                <a:spLocks noChangeArrowheads="1"/>
              </p:cNvSpPr>
              <p:nvPr/>
            </p:nvSpPr>
            <p:spPr bwMode="auto">
              <a:xfrm>
                <a:off x="11079366" y="2328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24" name="Rectangle 548"/>
              <p:cNvSpPr>
                <a:spLocks noChangeArrowheads="1"/>
              </p:cNvSpPr>
              <p:nvPr/>
            </p:nvSpPr>
            <p:spPr bwMode="auto">
              <a:xfrm>
                <a:off x="9372600" y="2378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25" name="Rectangle 549"/>
              <p:cNvSpPr>
                <a:spLocks noChangeArrowheads="1"/>
              </p:cNvSpPr>
              <p:nvPr/>
            </p:nvSpPr>
            <p:spPr bwMode="auto">
              <a:xfrm>
                <a:off x="9428058" y="2378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26" name="Rectangle 550"/>
              <p:cNvSpPr>
                <a:spLocks noChangeArrowheads="1"/>
              </p:cNvSpPr>
              <p:nvPr/>
            </p:nvSpPr>
            <p:spPr bwMode="auto">
              <a:xfrm>
                <a:off x="9482560" y="2378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27" name="Rectangle 551"/>
              <p:cNvSpPr>
                <a:spLocks noChangeArrowheads="1"/>
              </p:cNvSpPr>
              <p:nvPr/>
            </p:nvSpPr>
            <p:spPr bwMode="auto">
              <a:xfrm>
                <a:off x="9538018" y="2378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28" name="Rectangle 552"/>
              <p:cNvSpPr>
                <a:spLocks noChangeArrowheads="1"/>
              </p:cNvSpPr>
              <p:nvPr/>
            </p:nvSpPr>
            <p:spPr bwMode="auto">
              <a:xfrm>
                <a:off x="9592519" y="2378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29" name="Rectangle 553"/>
              <p:cNvSpPr>
                <a:spLocks noChangeArrowheads="1"/>
              </p:cNvSpPr>
              <p:nvPr/>
            </p:nvSpPr>
            <p:spPr bwMode="auto">
              <a:xfrm>
                <a:off x="9647977" y="2378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30" name="Rectangle 554"/>
              <p:cNvSpPr>
                <a:spLocks noChangeArrowheads="1"/>
              </p:cNvSpPr>
              <p:nvPr/>
            </p:nvSpPr>
            <p:spPr bwMode="auto">
              <a:xfrm>
                <a:off x="9703436" y="2378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31" name="Rectangle 555"/>
              <p:cNvSpPr>
                <a:spLocks noChangeArrowheads="1"/>
              </p:cNvSpPr>
              <p:nvPr/>
            </p:nvSpPr>
            <p:spPr bwMode="auto">
              <a:xfrm>
                <a:off x="9757937" y="2378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32" name="Rectangle 556"/>
              <p:cNvSpPr>
                <a:spLocks noChangeArrowheads="1"/>
              </p:cNvSpPr>
              <p:nvPr/>
            </p:nvSpPr>
            <p:spPr bwMode="auto">
              <a:xfrm>
                <a:off x="9813395" y="2378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33" name="Rectangle 557"/>
              <p:cNvSpPr>
                <a:spLocks noChangeArrowheads="1"/>
              </p:cNvSpPr>
              <p:nvPr/>
            </p:nvSpPr>
            <p:spPr bwMode="auto">
              <a:xfrm>
                <a:off x="9867897" y="2378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34" name="Rectangle 558"/>
              <p:cNvSpPr>
                <a:spLocks noChangeArrowheads="1"/>
              </p:cNvSpPr>
              <p:nvPr/>
            </p:nvSpPr>
            <p:spPr bwMode="auto">
              <a:xfrm>
                <a:off x="9923355" y="2378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35" name="Rectangle 559"/>
              <p:cNvSpPr>
                <a:spLocks noChangeArrowheads="1"/>
              </p:cNvSpPr>
              <p:nvPr/>
            </p:nvSpPr>
            <p:spPr bwMode="auto">
              <a:xfrm>
                <a:off x="9978813" y="2378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36" name="Rectangle 560"/>
              <p:cNvSpPr>
                <a:spLocks noChangeArrowheads="1"/>
              </p:cNvSpPr>
              <p:nvPr/>
            </p:nvSpPr>
            <p:spPr bwMode="auto">
              <a:xfrm>
                <a:off x="10033314" y="2378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37" name="Rectangle 561"/>
              <p:cNvSpPr>
                <a:spLocks noChangeArrowheads="1"/>
              </p:cNvSpPr>
              <p:nvPr/>
            </p:nvSpPr>
            <p:spPr bwMode="auto">
              <a:xfrm>
                <a:off x="10088773" y="2378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38" name="Rectangle 562"/>
              <p:cNvSpPr>
                <a:spLocks noChangeArrowheads="1"/>
              </p:cNvSpPr>
              <p:nvPr/>
            </p:nvSpPr>
            <p:spPr bwMode="auto">
              <a:xfrm>
                <a:off x="10143274" y="2378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39" name="Rectangle 563"/>
              <p:cNvSpPr>
                <a:spLocks noChangeArrowheads="1"/>
              </p:cNvSpPr>
              <p:nvPr/>
            </p:nvSpPr>
            <p:spPr bwMode="auto">
              <a:xfrm>
                <a:off x="10198732" y="2378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40" name="Rectangle 564"/>
              <p:cNvSpPr>
                <a:spLocks noChangeArrowheads="1"/>
              </p:cNvSpPr>
              <p:nvPr/>
            </p:nvSpPr>
            <p:spPr bwMode="auto">
              <a:xfrm>
                <a:off x="10254189" y="2378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41" name="Rectangle 565"/>
              <p:cNvSpPr>
                <a:spLocks noChangeArrowheads="1"/>
              </p:cNvSpPr>
              <p:nvPr/>
            </p:nvSpPr>
            <p:spPr bwMode="auto">
              <a:xfrm>
                <a:off x="10308692" y="2378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42" name="Rectangle 566"/>
              <p:cNvSpPr>
                <a:spLocks noChangeArrowheads="1"/>
              </p:cNvSpPr>
              <p:nvPr/>
            </p:nvSpPr>
            <p:spPr bwMode="auto">
              <a:xfrm>
                <a:off x="10364150" y="2378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43" name="Rectangle 567"/>
              <p:cNvSpPr>
                <a:spLocks noChangeArrowheads="1"/>
              </p:cNvSpPr>
              <p:nvPr/>
            </p:nvSpPr>
            <p:spPr bwMode="auto">
              <a:xfrm>
                <a:off x="10418651" y="2378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44" name="Rectangle 568"/>
              <p:cNvSpPr>
                <a:spLocks noChangeArrowheads="1"/>
              </p:cNvSpPr>
              <p:nvPr/>
            </p:nvSpPr>
            <p:spPr bwMode="auto">
              <a:xfrm>
                <a:off x="10474110" y="2378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45" name="Rectangle 569"/>
              <p:cNvSpPr>
                <a:spLocks noChangeArrowheads="1"/>
              </p:cNvSpPr>
              <p:nvPr/>
            </p:nvSpPr>
            <p:spPr bwMode="auto">
              <a:xfrm>
                <a:off x="10528611" y="2378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46" name="Rectangle 570"/>
              <p:cNvSpPr>
                <a:spLocks noChangeArrowheads="1"/>
              </p:cNvSpPr>
              <p:nvPr/>
            </p:nvSpPr>
            <p:spPr bwMode="auto">
              <a:xfrm>
                <a:off x="10584069" y="2378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47" name="Rectangle 571"/>
              <p:cNvSpPr>
                <a:spLocks noChangeArrowheads="1"/>
              </p:cNvSpPr>
              <p:nvPr/>
            </p:nvSpPr>
            <p:spPr bwMode="auto">
              <a:xfrm>
                <a:off x="10639526" y="2378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48" name="Rectangle 572"/>
              <p:cNvSpPr>
                <a:spLocks noChangeArrowheads="1"/>
              </p:cNvSpPr>
              <p:nvPr/>
            </p:nvSpPr>
            <p:spPr bwMode="auto">
              <a:xfrm>
                <a:off x="10694029" y="2378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49" name="Rectangle 573"/>
              <p:cNvSpPr>
                <a:spLocks noChangeArrowheads="1"/>
              </p:cNvSpPr>
              <p:nvPr/>
            </p:nvSpPr>
            <p:spPr bwMode="auto">
              <a:xfrm>
                <a:off x="10749487" y="2378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50" name="Rectangle 574"/>
              <p:cNvSpPr>
                <a:spLocks noChangeArrowheads="1"/>
              </p:cNvSpPr>
              <p:nvPr/>
            </p:nvSpPr>
            <p:spPr bwMode="auto">
              <a:xfrm>
                <a:off x="10803988" y="2378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51" name="Rectangle 575"/>
              <p:cNvSpPr>
                <a:spLocks noChangeArrowheads="1"/>
              </p:cNvSpPr>
              <p:nvPr/>
            </p:nvSpPr>
            <p:spPr bwMode="auto">
              <a:xfrm>
                <a:off x="10859447" y="2378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52" name="Rectangle 576"/>
              <p:cNvSpPr>
                <a:spLocks noChangeArrowheads="1"/>
              </p:cNvSpPr>
              <p:nvPr/>
            </p:nvSpPr>
            <p:spPr bwMode="auto">
              <a:xfrm>
                <a:off x="10914905" y="2378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53" name="Rectangle 577"/>
              <p:cNvSpPr>
                <a:spLocks noChangeArrowheads="1"/>
              </p:cNvSpPr>
              <p:nvPr/>
            </p:nvSpPr>
            <p:spPr bwMode="auto">
              <a:xfrm>
                <a:off x="10969406" y="2378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54" name="Rectangle 578"/>
              <p:cNvSpPr>
                <a:spLocks noChangeArrowheads="1"/>
              </p:cNvSpPr>
              <p:nvPr/>
            </p:nvSpPr>
            <p:spPr bwMode="auto">
              <a:xfrm>
                <a:off x="11024863" y="2378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55" name="Rectangle 579"/>
              <p:cNvSpPr>
                <a:spLocks noChangeArrowheads="1"/>
              </p:cNvSpPr>
              <p:nvPr/>
            </p:nvSpPr>
            <p:spPr bwMode="auto">
              <a:xfrm>
                <a:off x="11079366" y="2378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56" name="Rectangle 580"/>
              <p:cNvSpPr>
                <a:spLocks noChangeArrowheads="1"/>
              </p:cNvSpPr>
              <p:nvPr/>
            </p:nvSpPr>
            <p:spPr bwMode="auto">
              <a:xfrm>
                <a:off x="9372600" y="242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57" name="Rectangle 581"/>
              <p:cNvSpPr>
                <a:spLocks noChangeArrowheads="1"/>
              </p:cNvSpPr>
              <p:nvPr/>
            </p:nvSpPr>
            <p:spPr bwMode="auto">
              <a:xfrm>
                <a:off x="9428058" y="242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58" name="Rectangle 582"/>
              <p:cNvSpPr>
                <a:spLocks noChangeArrowheads="1"/>
              </p:cNvSpPr>
              <p:nvPr/>
            </p:nvSpPr>
            <p:spPr bwMode="auto">
              <a:xfrm>
                <a:off x="9482560" y="242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59" name="Rectangle 583"/>
              <p:cNvSpPr>
                <a:spLocks noChangeArrowheads="1"/>
              </p:cNvSpPr>
              <p:nvPr/>
            </p:nvSpPr>
            <p:spPr bwMode="auto">
              <a:xfrm>
                <a:off x="9538018" y="242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60" name="Rectangle 584"/>
              <p:cNvSpPr>
                <a:spLocks noChangeArrowheads="1"/>
              </p:cNvSpPr>
              <p:nvPr/>
            </p:nvSpPr>
            <p:spPr bwMode="auto">
              <a:xfrm>
                <a:off x="9592519" y="242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61" name="Rectangle 585"/>
              <p:cNvSpPr>
                <a:spLocks noChangeArrowheads="1"/>
              </p:cNvSpPr>
              <p:nvPr/>
            </p:nvSpPr>
            <p:spPr bwMode="auto">
              <a:xfrm>
                <a:off x="9647977" y="242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62" name="Rectangle 586"/>
              <p:cNvSpPr>
                <a:spLocks noChangeArrowheads="1"/>
              </p:cNvSpPr>
              <p:nvPr/>
            </p:nvSpPr>
            <p:spPr bwMode="auto">
              <a:xfrm>
                <a:off x="9703436" y="242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63" name="Rectangle 587"/>
              <p:cNvSpPr>
                <a:spLocks noChangeArrowheads="1"/>
              </p:cNvSpPr>
              <p:nvPr/>
            </p:nvSpPr>
            <p:spPr bwMode="auto">
              <a:xfrm>
                <a:off x="9757937" y="242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64" name="Rectangle 588"/>
              <p:cNvSpPr>
                <a:spLocks noChangeArrowheads="1"/>
              </p:cNvSpPr>
              <p:nvPr/>
            </p:nvSpPr>
            <p:spPr bwMode="auto">
              <a:xfrm>
                <a:off x="9813395" y="242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65" name="Rectangle 589"/>
              <p:cNvSpPr>
                <a:spLocks noChangeArrowheads="1"/>
              </p:cNvSpPr>
              <p:nvPr/>
            </p:nvSpPr>
            <p:spPr bwMode="auto">
              <a:xfrm>
                <a:off x="9867897" y="242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66" name="Rectangle 590"/>
              <p:cNvSpPr>
                <a:spLocks noChangeArrowheads="1"/>
              </p:cNvSpPr>
              <p:nvPr/>
            </p:nvSpPr>
            <p:spPr bwMode="auto">
              <a:xfrm>
                <a:off x="9923355" y="242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67" name="Rectangle 591"/>
              <p:cNvSpPr>
                <a:spLocks noChangeArrowheads="1"/>
              </p:cNvSpPr>
              <p:nvPr/>
            </p:nvSpPr>
            <p:spPr bwMode="auto">
              <a:xfrm>
                <a:off x="9978813" y="242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68" name="Rectangle 592"/>
              <p:cNvSpPr>
                <a:spLocks noChangeArrowheads="1"/>
              </p:cNvSpPr>
              <p:nvPr/>
            </p:nvSpPr>
            <p:spPr bwMode="auto">
              <a:xfrm>
                <a:off x="10033314" y="242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69" name="Rectangle 593"/>
              <p:cNvSpPr>
                <a:spLocks noChangeArrowheads="1"/>
              </p:cNvSpPr>
              <p:nvPr/>
            </p:nvSpPr>
            <p:spPr bwMode="auto">
              <a:xfrm>
                <a:off x="10088773" y="242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70" name="Rectangle 594"/>
              <p:cNvSpPr>
                <a:spLocks noChangeArrowheads="1"/>
              </p:cNvSpPr>
              <p:nvPr/>
            </p:nvSpPr>
            <p:spPr bwMode="auto">
              <a:xfrm>
                <a:off x="10143274" y="242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71" name="Rectangle 595"/>
              <p:cNvSpPr>
                <a:spLocks noChangeArrowheads="1"/>
              </p:cNvSpPr>
              <p:nvPr/>
            </p:nvSpPr>
            <p:spPr bwMode="auto">
              <a:xfrm>
                <a:off x="10198732" y="242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72" name="Rectangle 596"/>
              <p:cNvSpPr>
                <a:spLocks noChangeArrowheads="1"/>
              </p:cNvSpPr>
              <p:nvPr/>
            </p:nvSpPr>
            <p:spPr bwMode="auto">
              <a:xfrm>
                <a:off x="10254189" y="242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73" name="Rectangle 597"/>
              <p:cNvSpPr>
                <a:spLocks noChangeArrowheads="1"/>
              </p:cNvSpPr>
              <p:nvPr/>
            </p:nvSpPr>
            <p:spPr bwMode="auto">
              <a:xfrm>
                <a:off x="10308692" y="242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74" name="Rectangle 598"/>
              <p:cNvSpPr>
                <a:spLocks noChangeArrowheads="1"/>
              </p:cNvSpPr>
              <p:nvPr/>
            </p:nvSpPr>
            <p:spPr bwMode="auto">
              <a:xfrm>
                <a:off x="10364150" y="242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75" name="Rectangle 599"/>
              <p:cNvSpPr>
                <a:spLocks noChangeArrowheads="1"/>
              </p:cNvSpPr>
              <p:nvPr/>
            </p:nvSpPr>
            <p:spPr bwMode="auto">
              <a:xfrm>
                <a:off x="10418651" y="242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76" name="Rectangle 600"/>
              <p:cNvSpPr>
                <a:spLocks noChangeArrowheads="1"/>
              </p:cNvSpPr>
              <p:nvPr/>
            </p:nvSpPr>
            <p:spPr bwMode="auto">
              <a:xfrm>
                <a:off x="10474110" y="242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77" name="Rectangle 601"/>
              <p:cNvSpPr>
                <a:spLocks noChangeArrowheads="1"/>
              </p:cNvSpPr>
              <p:nvPr/>
            </p:nvSpPr>
            <p:spPr bwMode="auto">
              <a:xfrm>
                <a:off x="10528611" y="242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78" name="Rectangle 602"/>
              <p:cNvSpPr>
                <a:spLocks noChangeArrowheads="1"/>
              </p:cNvSpPr>
              <p:nvPr/>
            </p:nvSpPr>
            <p:spPr bwMode="auto">
              <a:xfrm>
                <a:off x="10584069" y="242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79" name="Rectangle 603"/>
              <p:cNvSpPr>
                <a:spLocks noChangeArrowheads="1"/>
              </p:cNvSpPr>
              <p:nvPr/>
            </p:nvSpPr>
            <p:spPr bwMode="auto">
              <a:xfrm>
                <a:off x="10639526" y="242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80" name="Rectangle 604"/>
              <p:cNvSpPr>
                <a:spLocks noChangeArrowheads="1"/>
              </p:cNvSpPr>
              <p:nvPr/>
            </p:nvSpPr>
            <p:spPr bwMode="auto">
              <a:xfrm>
                <a:off x="10694029" y="242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81" name="Rectangle 605"/>
              <p:cNvSpPr>
                <a:spLocks noChangeArrowheads="1"/>
              </p:cNvSpPr>
              <p:nvPr/>
            </p:nvSpPr>
            <p:spPr bwMode="auto">
              <a:xfrm>
                <a:off x="10749487" y="242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82" name="Rectangle 606"/>
              <p:cNvSpPr>
                <a:spLocks noChangeArrowheads="1"/>
              </p:cNvSpPr>
              <p:nvPr/>
            </p:nvSpPr>
            <p:spPr bwMode="auto">
              <a:xfrm>
                <a:off x="10803988" y="242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83" name="Rectangle 607"/>
              <p:cNvSpPr>
                <a:spLocks noChangeArrowheads="1"/>
              </p:cNvSpPr>
              <p:nvPr/>
            </p:nvSpPr>
            <p:spPr bwMode="auto">
              <a:xfrm>
                <a:off x="10859447" y="242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84" name="Rectangle 608"/>
              <p:cNvSpPr>
                <a:spLocks noChangeArrowheads="1"/>
              </p:cNvSpPr>
              <p:nvPr/>
            </p:nvSpPr>
            <p:spPr bwMode="auto">
              <a:xfrm>
                <a:off x="10914905" y="242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85" name="Rectangle 609"/>
              <p:cNvSpPr>
                <a:spLocks noChangeArrowheads="1"/>
              </p:cNvSpPr>
              <p:nvPr/>
            </p:nvSpPr>
            <p:spPr bwMode="auto">
              <a:xfrm>
                <a:off x="10969406" y="242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86" name="Rectangle 610"/>
              <p:cNvSpPr>
                <a:spLocks noChangeArrowheads="1"/>
              </p:cNvSpPr>
              <p:nvPr/>
            </p:nvSpPr>
            <p:spPr bwMode="auto">
              <a:xfrm>
                <a:off x="11024863" y="242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87" name="Rectangle 611"/>
              <p:cNvSpPr>
                <a:spLocks noChangeArrowheads="1"/>
              </p:cNvSpPr>
              <p:nvPr/>
            </p:nvSpPr>
            <p:spPr bwMode="auto">
              <a:xfrm>
                <a:off x="11079366" y="242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88" name="Rectangle 612"/>
              <p:cNvSpPr>
                <a:spLocks noChangeArrowheads="1"/>
              </p:cNvSpPr>
              <p:nvPr/>
            </p:nvSpPr>
            <p:spPr bwMode="auto">
              <a:xfrm>
                <a:off x="9372600" y="2478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89" name="Rectangle 613"/>
              <p:cNvSpPr>
                <a:spLocks noChangeArrowheads="1"/>
              </p:cNvSpPr>
              <p:nvPr/>
            </p:nvSpPr>
            <p:spPr bwMode="auto">
              <a:xfrm>
                <a:off x="9428058" y="2478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90" name="Rectangle 614"/>
              <p:cNvSpPr>
                <a:spLocks noChangeArrowheads="1"/>
              </p:cNvSpPr>
              <p:nvPr/>
            </p:nvSpPr>
            <p:spPr bwMode="auto">
              <a:xfrm>
                <a:off x="9482560" y="2478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91" name="Rectangle 615"/>
              <p:cNvSpPr>
                <a:spLocks noChangeArrowheads="1"/>
              </p:cNvSpPr>
              <p:nvPr/>
            </p:nvSpPr>
            <p:spPr bwMode="auto">
              <a:xfrm>
                <a:off x="9538018" y="2478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92" name="Rectangle 616"/>
              <p:cNvSpPr>
                <a:spLocks noChangeArrowheads="1"/>
              </p:cNvSpPr>
              <p:nvPr/>
            </p:nvSpPr>
            <p:spPr bwMode="auto">
              <a:xfrm>
                <a:off x="9592519" y="2478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93" name="Rectangle 617"/>
              <p:cNvSpPr>
                <a:spLocks noChangeArrowheads="1"/>
              </p:cNvSpPr>
              <p:nvPr/>
            </p:nvSpPr>
            <p:spPr bwMode="auto">
              <a:xfrm>
                <a:off x="9647977" y="2478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94" name="Rectangle 618"/>
              <p:cNvSpPr>
                <a:spLocks noChangeArrowheads="1"/>
              </p:cNvSpPr>
              <p:nvPr/>
            </p:nvSpPr>
            <p:spPr bwMode="auto">
              <a:xfrm>
                <a:off x="9703436" y="2478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95" name="Rectangle 619"/>
              <p:cNvSpPr>
                <a:spLocks noChangeArrowheads="1"/>
              </p:cNvSpPr>
              <p:nvPr/>
            </p:nvSpPr>
            <p:spPr bwMode="auto">
              <a:xfrm>
                <a:off x="9757937" y="2478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96" name="Rectangle 620"/>
              <p:cNvSpPr>
                <a:spLocks noChangeArrowheads="1"/>
              </p:cNvSpPr>
              <p:nvPr/>
            </p:nvSpPr>
            <p:spPr bwMode="auto">
              <a:xfrm>
                <a:off x="9813395" y="2478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97" name="Rectangle 621"/>
              <p:cNvSpPr>
                <a:spLocks noChangeArrowheads="1"/>
              </p:cNvSpPr>
              <p:nvPr/>
            </p:nvSpPr>
            <p:spPr bwMode="auto">
              <a:xfrm>
                <a:off x="9867897" y="2478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98" name="Rectangle 622"/>
              <p:cNvSpPr>
                <a:spLocks noChangeArrowheads="1"/>
              </p:cNvSpPr>
              <p:nvPr/>
            </p:nvSpPr>
            <p:spPr bwMode="auto">
              <a:xfrm>
                <a:off x="9923355" y="2478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99" name="Rectangle 623"/>
              <p:cNvSpPr>
                <a:spLocks noChangeArrowheads="1"/>
              </p:cNvSpPr>
              <p:nvPr/>
            </p:nvSpPr>
            <p:spPr bwMode="auto">
              <a:xfrm>
                <a:off x="9978813" y="2478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00" name="Rectangle 624"/>
              <p:cNvSpPr>
                <a:spLocks noChangeArrowheads="1"/>
              </p:cNvSpPr>
              <p:nvPr/>
            </p:nvSpPr>
            <p:spPr bwMode="auto">
              <a:xfrm>
                <a:off x="10033314" y="2478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01" name="Rectangle 625"/>
              <p:cNvSpPr>
                <a:spLocks noChangeArrowheads="1"/>
              </p:cNvSpPr>
              <p:nvPr/>
            </p:nvSpPr>
            <p:spPr bwMode="auto">
              <a:xfrm>
                <a:off x="10088773" y="2478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02" name="Rectangle 626"/>
              <p:cNvSpPr>
                <a:spLocks noChangeArrowheads="1"/>
              </p:cNvSpPr>
              <p:nvPr/>
            </p:nvSpPr>
            <p:spPr bwMode="auto">
              <a:xfrm>
                <a:off x="10143274" y="2478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03" name="Rectangle 627"/>
              <p:cNvSpPr>
                <a:spLocks noChangeArrowheads="1"/>
              </p:cNvSpPr>
              <p:nvPr/>
            </p:nvSpPr>
            <p:spPr bwMode="auto">
              <a:xfrm>
                <a:off x="10198732" y="2478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04" name="Rectangle 628"/>
              <p:cNvSpPr>
                <a:spLocks noChangeArrowheads="1"/>
              </p:cNvSpPr>
              <p:nvPr/>
            </p:nvSpPr>
            <p:spPr bwMode="auto">
              <a:xfrm>
                <a:off x="10254189" y="2478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05" name="Rectangle 629"/>
              <p:cNvSpPr>
                <a:spLocks noChangeArrowheads="1"/>
              </p:cNvSpPr>
              <p:nvPr/>
            </p:nvSpPr>
            <p:spPr bwMode="auto">
              <a:xfrm>
                <a:off x="10308692" y="2478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06" name="Rectangle 630"/>
              <p:cNvSpPr>
                <a:spLocks noChangeArrowheads="1"/>
              </p:cNvSpPr>
              <p:nvPr/>
            </p:nvSpPr>
            <p:spPr bwMode="auto">
              <a:xfrm>
                <a:off x="10364150" y="2478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07" name="Rectangle 631"/>
              <p:cNvSpPr>
                <a:spLocks noChangeArrowheads="1"/>
              </p:cNvSpPr>
              <p:nvPr/>
            </p:nvSpPr>
            <p:spPr bwMode="auto">
              <a:xfrm>
                <a:off x="10418651" y="2478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08" name="Rectangle 632"/>
              <p:cNvSpPr>
                <a:spLocks noChangeArrowheads="1"/>
              </p:cNvSpPr>
              <p:nvPr/>
            </p:nvSpPr>
            <p:spPr bwMode="auto">
              <a:xfrm>
                <a:off x="10474110" y="2478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09" name="Rectangle 633"/>
              <p:cNvSpPr>
                <a:spLocks noChangeArrowheads="1"/>
              </p:cNvSpPr>
              <p:nvPr/>
            </p:nvSpPr>
            <p:spPr bwMode="auto">
              <a:xfrm>
                <a:off x="10528611" y="2478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10" name="Rectangle 634"/>
              <p:cNvSpPr>
                <a:spLocks noChangeArrowheads="1"/>
              </p:cNvSpPr>
              <p:nvPr/>
            </p:nvSpPr>
            <p:spPr bwMode="auto">
              <a:xfrm>
                <a:off x="10584069" y="2478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11" name="Rectangle 635"/>
              <p:cNvSpPr>
                <a:spLocks noChangeArrowheads="1"/>
              </p:cNvSpPr>
              <p:nvPr/>
            </p:nvSpPr>
            <p:spPr bwMode="auto">
              <a:xfrm>
                <a:off x="10639526" y="2478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12" name="Rectangle 636"/>
              <p:cNvSpPr>
                <a:spLocks noChangeArrowheads="1"/>
              </p:cNvSpPr>
              <p:nvPr/>
            </p:nvSpPr>
            <p:spPr bwMode="auto">
              <a:xfrm>
                <a:off x="10694029" y="2478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13" name="Rectangle 637"/>
              <p:cNvSpPr>
                <a:spLocks noChangeArrowheads="1"/>
              </p:cNvSpPr>
              <p:nvPr/>
            </p:nvSpPr>
            <p:spPr bwMode="auto">
              <a:xfrm>
                <a:off x="10749487" y="2478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14" name="Rectangle 638"/>
              <p:cNvSpPr>
                <a:spLocks noChangeArrowheads="1"/>
              </p:cNvSpPr>
              <p:nvPr/>
            </p:nvSpPr>
            <p:spPr bwMode="auto">
              <a:xfrm>
                <a:off x="10803988" y="2478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15" name="Rectangle 639"/>
              <p:cNvSpPr>
                <a:spLocks noChangeArrowheads="1"/>
              </p:cNvSpPr>
              <p:nvPr/>
            </p:nvSpPr>
            <p:spPr bwMode="auto">
              <a:xfrm>
                <a:off x="10859447" y="2478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16" name="Rectangle 640"/>
              <p:cNvSpPr>
                <a:spLocks noChangeArrowheads="1"/>
              </p:cNvSpPr>
              <p:nvPr/>
            </p:nvSpPr>
            <p:spPr bwMode="auto">
              <a:xfrm>
                <a:off x="10914905" y="2478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17" name="Rectangle 641"/>
              <p:cNvSpPr>
                <a:spLocks noChangeArrowheads="1"/>
              </p:cNvSpPr>
              <p:nvPr/>
            </p:nvSpPr>
            <p:spPr bwMode="auto">
              <a:xfrm>
                <a:off x="10969406" y="2478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18" name="Rectangle 642"/>
              <p:cNvSpPr>
                <a:spLocks noChangeArrowheads="1"/>
              </p:cNvSpPr>
              <p:nvPr/>
            </p:nvSpPr>
            <p:spPr bwMode="auto">
              <a:xfrm>
                <a:off x="11024863" y="2478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19" name="Rectangle 643"/>
              <p:cNvSpPr>
                <a:spLocks noChangeArrowheads="1"/>
              </p:cNvSpPr>
              <p:nvPr/>
            </p:nvSpPr>
            <p:spPr bwMode="auto">
              <a:xfrm>
                <a:off x="11079366" y="2478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20" name="Rectangle 644"/>
              <p:cNvSpPr>
                <a:spLocks noChangeArrowheads="1"/>
              </p:cNvSpPr>
              <p:nvPr/>
            </p:nvSpPr>
            <p:spPr bwMode="auto">
              <a:xfrm>
                <a:off x="9372600" y="2529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21" name="Rectangle 645"/>
              <p:cNvSpPr>
                <a:spLocks noChangeArrowheads="1"/>
              </p:cNvSpPr>
              <p:nvPr/>
            </p:nvSpPr>
            <p:spPr bwMode="auto">
              <a:xfrm>
                <a:off x="9428058" y="2529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22" name="Rectangle 646"/>
              <p:cNvSpPr>
                <a:spLocks noChangeArrowheads="1"/>
              </p:cNvSpPr>
              <p:nvPr/>
            </p:nvSpPr>
            <p:spPr bwMode="auto">
              <a:xfrm>
                <a:off x="9482560" y="2529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23" name="Rectangle 647"/>
              <p:cNvSpPr>
                <a:spLocks noChangeArrowheads="1"/>
              </p:cNvSpPr>
              <p:nvPr/>
            </p:nvSpPr>
            <p:spPr bwMode="auto">
              <a:xfrm>
                <a:off x="9538018" y="2529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24" name="Rectangle 648"/>
              <p:cNvSpPr>
                <a:spLocks noChangeArrowheads="1"/>
              </p:cNvSpPr>
              <p:nvPr/>
            </p:nvSpPr>
            <p:spPr bwMode="auto">
              <a:xfrm>
                <a:off x="9592519" y="2529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25" name="Rectangle 649"/>
              <p:cNvSpPr>
                <a:spLocks noChangeArrowheads="1"/>
              </p:cNvSpPr>
              <p:nvPr/>
            </p:nvSpPr>
            <p:spPr bwMode="auto">
              <a:xfrm>
                <a:off x="9647977" y="2529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26" name="Rectangle 650"/>
              <p:cNvSpPr>
                <a:spLocks noChangeArrowheads="1"/>
              </p:cNvSpPr>
              <p:nvPr/>
            </p:nvSpPr>
            <p:spPr bwMode="auto">
              <a:xfrm>
                <a:off x="9703436" y="2529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27" name="Rectangle 651"/>
              <p:cNvSpPr>
                <a:spLocks noChangeArrowheads="1"/>
              </p:cNvSpPr>
              <p:nvPr/>
            </p:nvSpPr>
            <p:spPr bwMode="auto">
              <a:xfrm>
                <a:off x="9757937" y="2529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28" name="Rectangle 652"/>
              <p:cNvSpPr>
                <a:spLocks noChangeArrowheads="1"/>
              </p:cNvSpPr>
              <p:nvPr/>
            </p:nvSpPr>
            <p:spPr bwMode="auto">
              <a:xfrm>
                <a:off x="9813395" y="2529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29" name="Rectangle 653"/>
              <p:cNvSpPr>
                <a:spLocks noChangeArrowheads="1"/>
              </p:cNvSpPr>
              <p:nvPr/>
            </p:nvSpPr>
            <p:spPr bwMode="auto">
              <a:xfrm>
                <a:off x="9867897" y="2529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30" name="Rectangle 654"/>
              <p:cNvSpPr>
                <a:spLocks noChangeArrowheads="1"/>
              </p:cNvSpPr>
              <p:nvPr/>
            </p:nvSpPr>
            <p:spPr bwMode="auto">
              <a:xfrm>
                <a:off x="9923355" y="2529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31" name="Rectangle 655"/>
              <p:cNvSpPr>
                <a:spLocks noChangeArrowheads="1"/>
              </p:cNvSpPr>
              <p:nvPr/>
            </p:nvSpPr>
            <p:spPr bwMode="auto">
              <a:xfrm>
                <a:off x="9978813" y="2529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32" name="Rectangle 656"/>
              <p:cNvSpPr>
                <a:spLocks noChangeArrowheads="1"/>
              </p:cNvSpPr>
              <p:nvPr/>
            </p:nvSpPr>
            <p:spPr bwMode="auto">
              <a:xfrm>
                <a:off x="10033314" y="2529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33" name="Rectangle 657"/>
              <p:cNvSpPr>
                <a:spLocks noChangeArrowheads="1"/>
              </p:cNvSpPr>
              <p:nvPr/>
            </p:nvSpPr>
            <p:spPr bwMode="auto">
              <a:xfrm>
                <a:off x="10088773" y="2529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34" name="Rectangle 658"/>
              <p:cNvSpPr>
                <a:spLocks noChangeArrowheads="1"/>
              </p:cNvSpPr>
              <p:nvPr/>
            </p:nvSpPr>
            <p:spPr bwMode="auto">
              <a:xfrm>
                <a:off x="10143274" y="2529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35" name="Rectangle 659"/>
              <p:cNvSpPr>
                <a:spLocks noChangeArrowheads="1"/>
              </p:cNvSpPr>
              <p:nvPr/>
            </p:nvSpPr>
            <p:spPr bwMode="auto">
              <a:xfrm>
                <a:off x="10198732" y="2529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36" name="Rectangle 660"/>
              <p:cNvSpPr>
                <a:spLocks noChangeArrowheads="1"/>
              </p:cNvSpPr>
              <p:nvPr/>
            </p:nvSpPr>
            <p:spPr bwMode="auto">
              <a:xfrm>
                <a:off x="10254189" y="2529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37" name="Rectangle 661"/>
              <p:cNvSpPr>
                <a:spLocks noChangeArrowheads="1"/>
              </p:cNvSpPr>
              <p:nvPr/>
            </p:nvSpPr>
            <p:spPr bwMode="auto">
              <a:xfrm>
                <a:off x="10308692" y="2529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38" name="Rectangle 662"/>
              <p:cNvSpPr>
                <a:spLocks noChangeArrowheads="1"/>
              </p:cNvSpPr>
              <p:nvPr/>
            </p:nvSpPr>
            <p:spPr bwMode="auto">
              <a:xfrm>
                <a:off x="10364150" y="2529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39" name="Rectangle 663"/>
              <p:cNvSpPr>
                <a:spLocks noChangeArrowheads="1"/>
              </p:cNvSpPr>
              <p:nvPr/>
            </p:nvSpPr>
            <p:spPr bwMode="auto">
              <a:xfrm>
                <a:off x="10418651" y="2529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40" name="Rectangle 664"/>
              <p:cNvSpPr>
                <a:spLocks noChangeArrowheads="1"/>
              </p:cNvSpPr>
              <p:nvPr/>
            </p:nvSpPr>
            <p:spPr bwMode="auto">
              <a:xfrm>
                <a:off x="10474110" y="2529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41" name="Rectangle 665"/>
              <p:cNvSpPr>
                <a:spLocks noChangeArrowheads="1"/>
              </p:cNvSpPr>
              <p:nvPr/>
            </p:nvSpPr>
            <p:spPr bwMode="auto">
              <a:xfrm>
                <a:off x="10528611" y="2529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42" name="Rectangle 666"/>
              <p:cNvSpPr>
                <a:spLocks noChangeArrowheads="1"/>
              </p:cNvSpPr>
              <p:nvPr/>
            </p:nvSpPr>
            <p:spPr bwMode="auto">
              <a:xfrm>
                <a:off x="10584069" y="2529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43" name="Rectangle 667"/>
              <p:cNvSpPr>
                <a:spLocks noChangeArrowheads="1"/>
              </p:cNvSpPr>
              <p:nvPr/>
            </p:nvSpPr>
            <p:spPr bwMode="auto">
              <a:xfrm>
                <a:off x="10639526" y="2529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44" name="Rectangle 668"/>
              <p:cNvSpPr>
                <a:spLocks noChangeArrowheads="1"/>
              </p:cNvSpPr>
              <p:nvPr/>
            </p:nvSpPr>
            <p:spPr bwMode="auto">
              <a:xfrm>
                <a:off x="10694029" y="2529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45" name="Rectangle 669"/>
              <p:cNvSpPr>
                <a:spLocks noChangeArrowheads="1"/>
              </p:cNvSpPr>
              <p:nvPr/>
            </p:nvSpPr>
            <p:spPr bwMode="auto">
              <a:xfrm>
                <a:off x="10749487" y="2529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46" name="Rectangle 670"/>
              <p:cNvSpPr>
                <a:spLocks noChangeArrowheads="1"/>
              </p:cNvSpPr>
              <p:nvPr/>
            </p:nvSpPr>
            <p:spPr bwMode="auto">
              <a:xfrm>
                <a:off x="10803988" y="2529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47" name="Rectangle 671"/>
              <p:cNvSpPr>
                <a:spLocks noChangeArrowheads="1"/>
              </p:cNvSpPr>
              <p:nvPr/>
            </p:nvSpPr>
            <p:spPr bwMode="auto">
              <a:xfrm>
                <a:off x="10859447" y="2529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48" name="Rectangle 672"/>
              <p:cNvSpPr>
                <a:spLocks noChangeArrowheads="1"/>
              </p:cNvSpPr>
              <p:nvPr/>
            </p:nvSpPr>
            <p:spPr bwMode="auto">
              <a:xfrm>
                <a:off x="10914905" y="2529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49" name="Rectangle 673"/>
              <p:cNvSpPr>
                <a:spLocks noChangeArrowheads="1"/>
              </p:cNvSpPr>
              <p:nvPr/>
            </p:nvSpPr>
            <p:spPr bwMode="auto">
              <a:xfrm>
                <a:off x="10969406" y="2529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50" name="Rectangle 674"/>
              <p:cNvSpPr>
                <a:spLocks noChangeArrowheads="1"/>
              </p:cNvSpPr>
              <p:nvPr/>
            </p:nvSpPr>
            <p:spPr bwMode="auto">
              <a:xfrm>
                <a:off x="11024863" y="2529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51" name="Rectangle 675"/>
              <p:cNvSpPr>
                <a:spLocks noChangeArrowheads="1"/>
              </p:cNvSpPr>
              <p:nvPr/>
            </p:nvSpPr>
            <p:spPr bwMode="auto">
              <a:xfrm>
                <a:off x="11079366" y="2529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52" name="Rectangle 676"/>
              <p:cNvSpPr>
                <a:spLocks noChangeArrowheads="1"/>
              </p:cNvSpPr>
              <p:nvPr/>
            </p:nvSpPr>
            <p:spPr bwMode="auto">
              <a:xfrm>
                <a:off x="9372600" y="2579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53" name="Rectangle 677"/>
              <p:cNvSpPr>
                <a:spLocks noChangeArrowheads="1"/>
              </p:cNvSpPr>
              <p:nvPr/>
            </p:nvSpPr>
            <p:spPr bwMode="auto">
              <a:xfrm>
                <a:off x="9428058" y="2579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54" name="Rectangle 678"/>
              <p:cNvSpPr>
                <a:spLocks noChangeArrowheads="1"/>
              </p:cNvSpPr>
              <p:nvPr/>
            </p:nvSpPr>
            <p:spPr bwMode="auto">
              <a:xfrm>
                <a:off x="9482560" y="2579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55" name="Rectangle 679"/>
              <p:cNvSpPr>
                <a:spLocks noChangeArrowheads="1"/>
              </p:cNvSpPr>
              <p:nvPr/>
            </p:nvSpPr>
            <p:spPr bwMode="auto">
              <a:xfrm>
                <a:off x="9538018" y="2579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56" name="Rectangle 680"/>
              <p:cNvSpPr>
                <a:spLocks noChangeArrowheads="1"/>
              </p:cNvSpPr>
              <p:nvPr/>
            </p:nvSpPr>
            <p:spPr bwMode="auto">
              <a:xfrm>
                <a:off x="9592519" y="2579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57" name="Rectangle 681"/>
              <p:cNvSpPr>
                <a:spLocks noChangeArrowheads="1"/>
              </p:cNvSpPr>
              <p:nvPr/>
            </p:nvSpPr>
            <p:spPr bwMode="auto">
              <a:xfrm>
                <a:off x="9647977" y="2579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58" name="Rectangle 682"/>
              <p:cNvSpPr>
                <a:spLocks noChangeArrowheads="1"/>
              </p:cNvSpPr>
              <p:nvPr/>
            </p:nvSpPr>
            <p:spPr bwMode="auto">
              <a:xfrm>
                <a:off x="9703436" y="2579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59" name="Rectangle 683"/>
              <p:cNvSpPr>
                <a:spLocks noChangeArrowheads="1"/>
              </p:cNvSpPr>
              <p:nvPr/>
            </p:nvSpPr>
            <p:spPr bwMode="auto">
              <a:xfrm>
                <a:off x="9757937" y="2579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60" name="Rectangle 684"/>
              <p:cNvSpPr>
                <a:spLocks noChangeArrowheads="1"/>
              </p:cNvSpPr>
              <p:nvPr/>
            </p:nvSpPr>
            <p:spPr bwMode="auto">
              <a:xfrm>
                <a:off x="9813395" y="2579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61" name="Rectangle 685"/>
              <p:cNvSpPr>
                <a:spLocks noChangeArrowheads="1"/>
              </p:cNvSpPr>
              <p:nvPr/>
            </p:nvSpPr>
            <p:spPr bwMode="auto">
              <a:xfrm>
                <a:off x="9867897" y="2579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62" name="Rectangle 686"/>
              <p:cNvSpPr>
                <a:spLocks noChangeArrowheads="1"/>
              </p:cNvSpPr>
              <p:nvPr/>
            </p:nvSpPr>
            <p:spPr bwMode="auto">
              <a:xfrm>
                <a:off x="9923355" y="2579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63" name="Rectangle 687"/>
              <p:cNvSpPr>
                <a:spLocks noChangeArrowheads="1"/>
              </p:cNvSpPr>
              <p:nvPr/>
            </p:nvSpPr>
            <p:spPr bwMode="auto">
              <a:xfrm>
                <a:off x="9978813" y="2579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64" name="Rectangle 688"/>
              <p:cNvSpPr>
                <a:spLocks noChangeArrowheads="1"/>
              </p:cNvSpPr>
              <p:nvPr/>
            </p:nvSpPr>
            <p:spPr bwMode="auto">
              <a:xfrm>
                <a:off x="10033314" y="2579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65" name="Rectangle 689"/>
              <p:cNvSpPr>
                <a:spLocks noChangeArrowheads="1"/>
              </p:cNvSpPr>
              <p:nvPr/>
            </p:nvSpPr>
            <p:spPr bwMode="auto">
              <a:xfrm>
                <a:off x="10088773" y="2579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66" name="Rectangle 690"/>
              <p:cNvSpPr>
                <a:spLocks noChangeArrowheads="1"/>
              </p:cNvSpPr>
              <p:nvPr/>
            </p:nvSpPr>
            <p:spPr bwMode="auto">
              <a:xfrm>
                <a:off x="10143274" y="2579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67" name="Rectangle 691"/>
              <p:cNvSpPr>
                <a:spLocks noChangeArrowheads="1"/>
              </p:cNvSpPr>
              <p:nvPr/>
            </p:nvSpPr>
            <p:spPr bwMode="auto">
              <a:xfrm>
                <a:off x="10198732" y="2579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68" name="Rectangle 692"/>
              <p:cNvSpPr>
                <a:spLocks noChangeArrowheads="1"/>
              </p:cNvSpPr>
              <p:nvPr/>
            </p:nvSpPr>
            <p:spPr bwMode="auto">
              <a:xfrm>
                <a:off x="10254189" y="2579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69" name="Rectangle 693"/>
              <p:cNvSpPr>
                <a:spLocks noChangeArrowheads="1"/>
              </p:cNvSpPr>
              <p:nvPr/>
            </p:nvSpPr>
            <p:spPr bwMode="auto">
              <a:xfrm>
                <a:off x="10308692" y="2579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70" name="Rectangle 694"/>
              <p:cNvSpPr>
                <a:spLocks noChangeArrowheads="1"/>
              </p:cNvSpPr>
              <p:nvPr/>
            </p:nvSpPr>
            <p:spPr bwMode="auto">
              <a:xfrm>
                <a:off x="10364150" y="2579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71" name="Rectangle 695"/>
              <p:cNvSpPr>
                <a:spLocks noChangeArrowheads="1"/>
              </p:cNvSpPr>
              <p:nvPr/>
            </p:nvSpPr>
            <p:spPr bwMode="auto">
              <a:xfrm>
                <a:off x="10418651" y="2579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72" name="Rectangle 696"/>
              <p:cNvSpPr>
                <a:spLocks noChangeArrowheads="1"/>
              </p:cNvSpPr>
              <p:nvPr/>
            </p:nvSpPr>
            <p:spPr bwMode="auto">
              <a:xfrm>
                <a:off x="10474110" y="2579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73" name="Rectangle 697"/>
              <p:cNvSpPr>
                <a:spLocks noChangeArrowheads="1"/>
              </p:cNvSpPr>
              <p:nvPr/>
            </p:nvSpPr>
            <p:spPr bwMode="auto">
              <a:xfrm>
                <a:off x="10528611" y="2579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74" name="Rectangle 698"/>
              <p:cNvSpPr>
                <a:spLocks noChangeArrowheads="1"/>
              </p:cNvSpPr>
              <p:nvPr/>
            </p:nvSpPr>
            <p:spPr bwMode="auto">
              <a:xfrm>
                <a:off x="10584069" y="2579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75" name="Rectangle 699"/>
              <p:cNvSpPr>
                <a:spLocks noChangeArrowheads="1"/>
              </p:cNvSpPr>
              <p:nvPr/>
            </p:nvSpPr>
            <p:spPr bwMode="auto">
              <a:xfrm>
                <a:off x="10639526" y="2579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76" name="Rectangle 700"/>
              <p:cNvSpPr>
                <a:spLocks noChangeArrowheads="1"/>
              </p:cNvSpPr>
              <p:nvPr/>
            </p:nvSpPr>
            <p:spPr bwMode="auto">
              <a:xfrm>
                <a:off x="10694029" y="2579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77" name="Rectangle 701"/>
              <p:cNvSpPr>
                <a:spLocks noChangeArrowheads="1"/>
              </p:cNvSpPr>
              <p:nvPr/>
            </p:nvSpPr>
            <p:spPr bwMode="auto">
              <a:xfrm>
                <a:off x="10749487" y="2579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78" name="Rectangle 702"/>
              <p:cNvSpPr>
                <a:spLocks noChangeArrowheads="1"/>
              </p:cNvSpPr>
              <p:nvPr/>
            </p:nvSpPr>
            <p:spPr bwMode="auto">
              <a:xfrm>
                <a:off x="10803988" y="2579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79" name="Rectangle 703"/>
              <p:cNvSpPr>
                <a:spLocks noChangeArrowheads="1"/>
              </p:cNvSpPr>
              <p:nvPr/>
            </p:nvSpPr>
            <p:spPr bwMode="auto">
              <a:xfrm>
                <a:off x="10859447" y="2579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80" name="Rectangle 704"/>
              <p:cNvSpPr>
                <a:spLocks noChangeArrowheads="1"/>
              </p:cNvSpPr>
              <p:nvPr/>
            </p:nvSpPr>
            <p:spPr bwMode="auto">
              <a:xfrm>
                <a:off x="10914905" y="2579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81" name="Rectangle 705"/>
              <p:cNvSpPr>
                <a:spLocks noChangeArrowheads="1"/>
              </p:cNvSpPr>
              <p:nvPr/>
            </p:nvSpPr>
            <p:spPr bwMode="auto">
              <a:xfrm>
                <a:off x="10969406" y="2579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82" name="Rectangle 706"/>
              <p:cNvSpPr>
                <a:spLocks noChangeArrowheads="1"/>
              </p:cNvSpPr>
              <p:nvPr/>
            </p:nvSpPr>
            <p:spPr bwMode="auto">
              <a:xfrm>
                <a:off x="11024863" y="2579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83" name="Rectangle 707"/>
              <p:cNvSpPr>
                <a:spLocks noChangeArrowheads="1"/>
              </p:cNvSpPr>
              <p:nvPr/>
            </p:nvSpPr>
            <p:spPr bwMode="auto">
              <a:xfrm>
                <a:off x="11079366" y="2579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84" name="Rectangle 708"/>
              <p:cNvSpPr>
                <a:spLocks noChangeArrowheads="1"/>
              </p:cNvSpPr>
              <p:nvPr/>
            </p:nvSpPr>
            <p:spPr bwMode="auto">
              <a:xfrm>
                <a:off x="9372600" y="262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85" name="Rectangle 709"/>
              <p:cNvSpPr>
                <a:spLocks noChangeArrowheads="1"/>
              </p:cNvSpPr>
              <p:nvPr/>
            </p:nvSpPr>
            <p:spPr bwMode="auto">
              <a:xfrm>
                <a:off x="9428058" y="262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86" name="Rectangle 710"/>
              <p:cNvSpPr>
                <a:spLocks noChangeArrowheads="1"/>
              </p:cNvSpPr>
              <p:nvPr/>
            </p:nvSpPr>
            <p:spPr bwMode="auto">
              <a:xfrm>
                <a:off x="9482560" y="262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87" name="Rectangle 711"/>
              <p:cNvSpPr>
                <a:spLocks noChangeArrowheads="1"/>
              </p:cNvSpPr>
              <p:nvPr/>
            </p:nvSpPr>
            <p:spPr bwMode="auto">
              <a:xfrm>
                <a:off x="9538018" y="262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88" name="Rectangle 712"/>
              <p:cNvSpPr>
                <a:spLocks noChangeArrowheads="1"/>
              </p:cNvSpPr>
              <p:nvPr/>
            </p:nvSpPr>
            <p:spPr bwMode="auto">
              <a:xfrm>
                <a:off x="9592519" y="262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89" name="Rectangle 713"/>
              <p:cNvSpPr>
                <a:spLocks noChangeArrowheads="1"/>
              </p:cNvSpPr>
              <p:nvPr/>
            </p:nvSpPr>
            <p:spPr bwMode="auto">
              <a:xfrm>
                <a:off x="9647977" y="262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90" name="Rectangle 714"/>
              <p:cNvSpPr>
                <a:spLocks noChangeArrowheads="1"/>
              </p:cNvSpPr>
              <p:nvPr/>
            </p:nvSpPr>
            <p:spPr bwMode="auto">
              <a:xfrm>
                <a:off x="9703436" y="262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91" name="Rectangle 715"/>
              <p:cNvSpPr>
                <a:spLocks noChangeArrowheads="1"/>
              </p:cNvSpPr>
              <p:nvPr/>
            </p:nvSpPr>
            <p:spPr bwMode="auto">
              <a:xfrm>
                <a:off x="9757937" y="262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92" name="Rectangle 716"/>
              <p:cNvSpPr>
                <a:spLocks noChangeArrowheads="1"/>
              </p:cNvSpPr>
              <p:nvPr/>
            </p:nvSpPr>
            <p:spPr bwMode="auto">
              <a:xfrm>
                <a:off x="9813395" y="262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93" name="Rectangle 717"/>
              <p:cNvSpPr>
                <a:spLocks noChangeArrowheads="1"/>
              </p:cNvSpPr>
              <p:nvPr/>
            </p:nvSpPr>
            <p:spPr bwMode="auto">
              <a:xfrm>
                <a:off x="9867897" y="262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94" name="Rectangle 718"/>
              <p:cNvSpPr>
                <a:spLocks noChangeArrowheads="1"/>
              </p:cNvSpPr>
              <p:nvPr/>
            </p:nvSpPr>
            <p:spPr bwMode="auto">
              <a:xfrm>
                <a:off x="9923355" y="262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95" name="Rectangle 719"/>
              <p:cNvSpPr>
                <a:spLocks noChangeArrowheads="1"/>
              </p:cNvSpPr>
              <p:nvPr/>
            </p:nvSpPr>
            <p:spPr bwMode="auto">
              <a:xfrm>
                <a:off x="9978813" y="262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96" name="Rectangle 720"/>
              <p:cNvSpPr>
                <a:spLocks noChangeArrowheads="1"/>
              </p:cNvSpPr>
              <p:nvPr/>
            </p:nvSpPr>
            <p:spPr bwMode="auto">
              <a:xfrm>
                <a:off x="10033314" y="262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97" name="Rectangle 721"/>
              <p:cNvSpPr>
                <a:spLocks noChangeArrowheads="1"/>
              </p:cNvSpPr>
              <p:nvPr/>
            </p:nvSpPr>
            <p:spPr bwMode="auto">
              <a:xfrm>
                <a:off x="10088773" y="262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98" name="Rectangle 722"/>
              <p:cNvSpPr>
                <a:spLocks noChangeArrowheads="1"/>
              </p:cNvSpPr>
              <p:nvPr/>
            </p:nvSpPr>
            <p:spPr bwMode="auto">
              <a:xfrm>
                <a:off x="10143274" y="262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99" name="Rectangle 723"/>
              <p:cNvSpPr>
                <a:spLocks noChangeArrowheads="1"/>
              </p:cNvSpPr>
              <p:nvPr/>
            </p:nvSpPr>
            <p:spPr bwMode="auto">
              <a:xfrm>
                <a:off x="10198732" y="262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00" name="Rectangle 724"/>
              <p:cNvSpPr>
                <a:spLocks noChangeArrowheads="1"/>
              </p:cNvSpPr>
              <p:nvPr/>
            </p:nvSpPr>
            <p:spPr bwMode="auto">
              <a:xfrm>
                <a:off x="10254189" y="262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01" name="Rectangle 725"/>
              <p:cNvSpPr>
                <a:spLocks noChangeArrowheads="1"/>
              </p:cNvSpPr>
              <p:nvPr/>
            </p:nvSpPr>
            <p:spPr bwMode="auto">
              <a:xfrm>
                <a:off x="10308692" y="262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02" name="Rectangle 726"/>
              <p:cNvSpPr>
                <a:spLocks noChangeArrowheads="1"/>
              </p:cNvSpPr>
              <p:nvPr/>
            </p:nvSpPr>
            <p:spPr bwMode="auto">
              <a:xfrm>
                <a:off x="10364150" y="262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03" name="Rectangle 727"/>
              <p:cNvSpPr>
                <a:spLocks noChangeArrowheads="1"/>
              </p:cNvSpPr>
              <p:nvPr/>
            </p:nvSpPr>
            <p:spPr bwMode="auto">
              <a:xfrm>
                <a:off x="10418651" y="262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04" name="Rectangle 728"/>
              <p:cNvSpPr>
                <a:spLocks noChangeArrowheads="1"/>
              </p:cNvSpPr>
              <p:nvPr/>
            </p:nvSpPr>
            <p:spPr bwMode="auto">
              <a:xfrm>
                <a:off x="10474110" y="262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05" name="Rectangle 729"/>
              <p:cNvSpPr>
                <a:spLocks noChangeArrowheads="1"/>
              </p:cNvSpPr>
              <p:nvPr/>
            </p:nvSpPr>
            <p:spPr bwMode="auto">
              <a:xfrm>
                <a:off x="10528611" y="262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06" name="Rectangle 730"/>
              <p:cNvSpPr>
                <a:spLocks noChangeArrowheads="1"/>
              </p:cNvSpPr>
              <p:nvPr/>
            </p:nvSpPr>
            <p:spPr bwMode="auto">
              <a:xfrm>
                <a:off x="10584069" y="262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07" name="Rectangle 731"/>
              <p:cNvSpPr>
                <a:spLocks noChangeArrowheads="1"/>
              </p:cNvSpPr>
              <p:nvPr/>
            </p:nvSpPr>
            <p:spPr bwMode="auto">
              <a:xfrm>
                <a:off x="10639526" y="262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08" name="Rectangle 732"/>
              <p:cNvSpPr>
                <a:spLocks noChangeArrowheads="1"/>
              </p:cNvSpPr>
              <p:nvPr/>
            </p:nvSpPr>
            <p:spPr bwMode="auto">
              <a:xfrm>
                <a:off x="10694029" y="262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09" name="Rectangle 733"/>
              <p:cNvSpPr>
                <a:spLocks noChangeArrowheads="1"/>
              </p:cNvSpPr>
              <p:nvPr/>
            </p:nvSpPr>
            <p:spPr bwMode="auto">
              <a:xfrm>
                <a:off x="10749487" y="262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10" name="Rectangle 734"/>
              <p:cNvSpPr>
                <a:spLocks noChangeArrowheads="1"/>
              </p:cNvSpPr>
              <p:nvPr/>
            </p:nvSpPr>
            <p:spPr bwMode="auto">
              <a:xfrm>
                <a:off x="10803988" y="262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11" name="Rectangle 735"/>
              <p:cNvSpPr>
                <a:spLocks noChangeArrowheads="1"/>
              </p:cNvSpPr>
              <p:nvPr/>
            </p:nvSpPr>
            <p:spPr bwMode="auto">
              <a:xfrm>
                <a:off x="10859447" y="262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12" name="Rectangle 736"/>
              <p:cNvSpPr>
                <a:spLocks noChangeArrowheads="1"/>
              </p:cNvSpPr>
              <p:nvPr/>
            </p:nvSpPr>
            <p:spPr bwMode="auto">
              <a:xfrm>
                <a:off x="10914905" y="262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13" name="Rectangle 737"/>
              <p:cNvSpPr>
                <a:spLocks noChangeArrowheads="1"/>
              </p:cNvSpPr>
              <p:nvPr/>
            </p:nvSpPr>
            <p:spPr bwMode="auto">
              <a:xfrm>
                <a:off x="10969406" y="262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14" name="Rectangle 738"/>
              <p:cNvSpPr>
                <a:spLocks noChangeArrowheads="1"/>
              </p:cNvSpPr>
              <p:nvPr/>
            </p:nvSpPr>
            <p:spPr bwMode="auto">
              <a:xfrm>
                <a:off x="11024863" y="262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15" name="Rectangle 739"/>
              <p:cNvSpPr>
                <a:spLocks noChangeArrowheads="1"/>
              </p:cNvSpPr>
              <p:nvPr/>
            </p:nvSpPr>
            <p:spPr bwMode="auto">
              <a:xfrm>
                <a:off x="11079366" y="262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16" name="Rectangle 740"/>
              <p:cNvSpPr>
                <a:spLocks noChangeArrowheads="1"/>
              </p:cNvSpPr>
              <p:nvPr/>
            </p:nvSpPr>
            <p:spPr bwMode="auto">
              <a:xfrm>
                <a:off x="9372600" y="268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17" name="Rectangle 741"/>
              <p:cNvSpPr>
                <a:spLocks noChangeArrowheads="1"/>
              </p:cNvSpPr>
              <p:nvPr/>
            </p:nvSpPr>
            <p:spPr bwMode="auto">
              <a:xfrm>
                <a:off x="9428058" y="268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18" name="Rectangle 742"/>
              <p:cNvSpPr>
                <a:spLocks noChangeArrowheads="1"/>
              </p:cNvSpPr>
              <p:nvPr/>
            </p:nvSpPr>
            <p:spPr bwMode="auto">
              <a:xfrm>
                <a:off x="9482560" y="268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19" name="Rectangle 743"/>
              <p:cNvSpPr>
                <a:spLocks noChangeArrowheads="1"/>
              </p:cNvSpPr>
              <p:nvPr/>
            </p:nvSpPr>
            <p:spPr bwMode="auto">
              <a:xfrm>
                <a:off x="9538018" y="268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20" name="Rectangle 744"/>
              <p:cNvSpPr>
                <a:spLocks noChangeArrowheads="1"/>
              </p:cNvSpPr>
              <p:nvPr/>
            </p:nvSpPr>
            <p:spPr bwMode="auto">
              <a:xfrm>
                <a:off x="9592519" y="268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21" name="Rectangle 745"/>
              <p:cNvSpPr>
                <a:spLocks noChangeArrowheads="1"/>
              </p:cNvSpPr>
              <p:nvPr/>
            </p:nvSpPr>
            <p:spPr bwMode="auto">
              <a:xfrm>
                <a:off x="9647977" y="268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22" name="Rectangle 746"/>
              <p:cNvSpPr>
                <a:spLocks noChangeArrowheads="1"/>
              </p:cNvSpPr>
              <p:nvPr/>
            </p:nvSpPr>
            <p:spPr bwMode="auto">
              <a:xfrm>
                <a:off x="9703436" y="268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23" name="Rectangle 747"/>
              <p:cNvSpPr>
                <a:spLocks noChangeArrowheads="1"/>
              </p:cNvSpPr>
              <p:nvPr/>
            </p:nvSpPr>
            <p:spPr bwMode="auto">
              <a:xfrm>
                <a:off x="9757937" y="268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24" name="Rectangle 748"/>
              <p:cNvSpPr>
                <a:spLocks noChangeArrowheads="1"/>
              </p:cNvSpPr>
              <p:nvPr/>
            </p:nvSpPr>
            <p:spPr bwMode="auto">
              <a:xfrm>
                <a:off x="9813395" y="268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25" name="Rectangle 749"/>
              <p:cNvSpPr>
                <a:spLocks noChangeArrowheads="1"/>
              </p:cNvSpPr>
              <p:nvPr/>
            </p:nvSpPr>
            <p:spPr bwMode="auto">
              <a:xfrm>
                <a:off x="9867897" y="268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26" name="Rectangle 750"/>
              <p:cNvSpPr>
                <a:spLocks noChangeArrowheads="1"/>
              </p:cNvSpPr>
              <p:nvPr/>
            </p:nvSpPr>
            <p:spPr bwMode="auto">
              <a:xfrm>
                <a:off x="9923355" y="268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27" name="Rectangle 751"/>
              <p:cNvSpPr>
                <a:spLocks noChangeArrowheads="1"/>
              </p:cNvSpPr>
              <p:nvPr/>
            </p:nvSpPr>
            <p:spPr bwMode="auto">
              <a:xfrm>
                <a:off x="9978813" y="268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28" name="Rectangle 752"/>
              <p:cNvSpPr>
                <a:spLocks noChangeArrowheads="1"/>
              </p:cNvSpPr>
              <p:nvPr/>
            </p:nvSpPr>
            <p:spPr bwMode="auto">
              <a:xfrm>
                <a:off x="10033314" y="268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29" name="Rectangle 753"/>
              <p:cNvSpPr>
                <a:spLocks noChangeArrowheads="1"/>
              </p:cNvSpPr>
              <p:nvPr/>
            </p:nvSpPr>
            <p:spPr bwMode="auto">
              <a:xfrm>
                <a:off x="10088773" y="268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30" name="Rectangle 754"/>
              <p:cNvSpPr>
                <a:spLocks noChangeArrowheads="1"/>
              </p:cNvSpPr>
              <p:nvPr/>
            </p:nvSpPr>
            <p:spPr bwMode="auto">
              <a:xfrm>
                <a:off x="10143274" y="268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31" name="Rectangle 755"/>
              <p:cNvSpPr>
                <a:spLocks noChangeArrowheads="1"/>
              </p:cNvSpPr>
              <p:nvPr/>
            </p:nvSpPr>
            <p:spPr bwMode="auto">
              <a:xfrm>
                <a:off x="10198732" y="268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32" name="Rectangle 756"/>
              <p:cNvSpPr>
                <a:spLocks noChangeArrowheads="1"/>
              </p:cNvSpPr>
              <p:nvPr/>
            </p:nvSpPr>
            <p:spPr bwMode="auto">
              <a:xfrm>
                <a:off x="10254189" y="268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33" name="Rectangle 757"/>
              <p:cNvSpPr>
                <a:spLocks noChangeArrowheads="1"/>
              </p:cNvSpPr>
              <p:nvPr/>
            </p:nvSpPr>
            <p:spPr bwMode="auto">
              <a:xfrm>
                <a:off x="10308692" y="268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34" name="Rectangle 758"/>
              <p:cNvSpPr>
                <a:spLocks noChangeArrowheads="1"/>
              </p:cNvSpPr>
              <p:nvPr/>
            </p:nvSpPr>
            <p:spPr bwMode="auto">
              <a:xfrm>
                <a:off x="10364150" y="268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35" name="Rectangle 759"/>
              <p:cNvSpPr>
                <a:spLocks noChangeArrowheads="1"/>
              </p:cNvSpPr>
              <p:nvPr/>
            </p:nvSpPr>
            <p:spPr bwMode="auto">
              <a:xfrm>
                <a:off x="10418651" y="268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36" name="Rectangle 760"/>
              <p:cNvSpPr>
                <a:spLocks noChangeArrowheads="1"/>
              </p:cNvSpPr>
              <p:nvPr/>
            </p:nvSpPr>
            <p:spPr bwMode="auto">
              <a:xfrm>
                <a:off x="10474110" y="268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37" name="Rectangle 761"/>
              <p:cNvSpPr>
                <a:spLocks noChangeArrowheads="1"/>
              </p:cNvSpPr>
              <p:nvPr/>
            </p:nvSpPr>
            <p:spPr bwMode="auto">
              <a:xfrm>
                <a:off x="10528611" y="268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38" name="Rectangle 762"/>
              <p:cNvSpPr>
                <a:spLocks noChangeArrowheads="1"/>
              </p:cNvSpPr>
              <p:nvPr/>
            </p:nvSpPr>
            <p:spPr bwMode="auto">
              <a:xfrm>
                <a:off x="10584069" y="268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39" name="Rectangle 763"/>
              <p:cNvSpPr>
                <a:spLocks noChangeArrowheads="1"/>
              </p:cNvSpPr>
              <p:nvPr/>
            </p:nvSpPr>
            <p:spPr bwMode="auto">
              <a:xfrm>
                <a:off x="10639526" y="268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40" name="Rectangle 764"/>
              <p:cNvSpPr>
                <a:spLocks noChangeArrowheads="1"/>
              </p:cNvSpPr>
              <p:nvPr/>
            </p:nvSpPr>
            <p:spPr bwMode="auto">
              <a:xfrm>
                <a:off x="10694029" y="268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41" name="Rectangle 765"/>
              <p:cNvSpPr>
                <a:spLocks noChangeArrowheads="1"/>
              </p:cNvSpPr>
              <p:nvPr/>
            </p:nvSpPr>
            <p:spPr bwMode="auto">
              <a:xfrm>
                <a:off x="10749487" y="268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42" name="Rectangle 766"/>
              <p:cNvSpPr>
                <a:spLocks noChangeArrowheads="1"/>
              </p:cNvSpPr>
              <p:nvPr/>
            </p:nvSpPr>
            <p:spPr bwMode="auto">
              <a:xfrm>
                <a:off x="10803988" y="268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43" name="Rectangle 767"/>
              <p:cNvSpPr>
                <a:spLocks noChangeArrowheads="1"/>
              </p:cNvSpPr>
              <p:nvPr/>
            </p:nvSpPr>
            <p:spPr bwMode="auto">
              <a:xfrm>
                <a:off x="10859447" y="268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44" name="Rectangle 768"/>
              <p:cNvSpPr>
                <a:spLocks noChangeArrowheads="1"/>
              </p:cNvSpPr>
              <p:nvPr/>
            </p:nvSpPr>
            <p:spPr bwMode="auto">
              <a:xfrm>
                <a:off x="10914905" y="268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45" name="Rectangle 769"/>
              <p:cNvSpPr>
                <a:spLocks noChangeArrowheads="1"/>
              </p:cNvSpPr>
              <p:nvPr/>
            </p:nvSpPr>
            <p:spPr bwMode="auto">
              <a:xfrm>
                <a:off x="10969406" y="268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46" name="Rectangle 770"/>
              <p:cNvSpPr>
                <a:spLocks noChangeArrowheads="1"/>
              </p:cNvSpPr>
              <p:nvPr/>
            </p:nvSpPr>
            <p:spPr bwMode="auto">
              <a:xfrm>
                <a:off x="11024863" y="268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47" name="Rectangle 771"/>
              <p:cNvSpPr>
                <a:spLocks noChangeArrowheads="1"/>
              </p:cNvSpPr>
              <p:nvPr/>
            </p:nvSpPr>
            <p:spPr bwMode="auto">
              <a:xfrm>
                <a:off x="11079366" y="268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48" name="Rectangle 772"/>
              <p:cNvSpPr>
                <a:spLocks noChangeArrowheads="1"/>
              </p:cNvSpPr>
              <p:nvPr/>
            </p:nvSpPr>
            <p:spPr bwMode="auto">
              <a:xfrm>
                <a:off x="9372600" y="2730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49" name="Rectangle 773"/>
              <p:cNvSpPr>
                <a:spLocks noChangeArrowheads="1"/>
              </p:cNvSpPr>
              <p:nvPr/>
            </p:nvSpPr>
            <p:spPr bwMode="auto">
              <a:xfrm>
                <a:off x="9428058" y="2730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50" name="Rectangle 774"/>
              <p:cNvSpPr>
                <a:spLocks noChangeArrowheads="1"/>
              </p:cNvSpPr>
              <p:nvPr/>
            </p:nvSpPr>
            <p:spPr bwMode="auto">
              <a:xfrm>
                <a:off x="9482560" y="2730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51" name="Rectangle 775"/>
              <p:cNvSpPr>
                <a:spLocks noChangeArrowheads="1"/>
              </p:cNvSpPr>
              <p:nvPr/>
            </p:nvSpPr>
            <p:spPr bwMode="auto">
              <a:xfrm>
                <a:off x="9538018" y="2730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52" name="Rectangle 776"/>
              <p:cNvSpPr>
                <a:spLocks noChangeArrowheads="1"/>
              </p:cNvSpPr>
              <p:nvPr/>
            </p:nvSpPr>
            <p:spPr bwMode="auto">
              <a:xfrm>
                <a:off x="9592519" y="2730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53" name="Rectangle 777"/>
              <p:cNvSpPr>
                <a:spLocks noChangeArrowheads="1"/>
              </p:cNvSpPr>
              <p:nvPr/>
            </p:nvSpPr>
            <p:spPr bwMode="auto">
              <a:xfrm>
                <a:off x="9647977" y="2730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54" name="Rectangle 778"/>
              <p:cNvSpPr>
                <a:spLocks noChangeArrowheads="1"/>
              </p:cNvSpPr>
              <p:nvPr/>
            </p:nvSpPr>
            <p:spPr bwMode="auto">
              <a:xfrm>
                <a:off x="9703436" y="2730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55" name="Rectangle 779"/>
              <p:cNvSpPr>
                <a:spLocks noChangeArrowheads="1"/>
              </p:cNvSpPr>
              <p:nvPr/>
            </p:nvSpPr>
            <p:spPr bwMode="auto">
              <a:xfrm>
                <a:off x="9757937" y="2730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56" name="Rectangle 780"/>
              <p:cNvSpPr>
                <a:spLocks noChangeArrowheads="1"/>
              </p:cNvSpPr>
              <p:nvPr/>
            </p:nvSpPr>
            <p:spPr bwMode="auto">
              <a:xfrm>
                <a:off x="9813395" y="2730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57" name="Rectangle 781"/>
              <p:cNvSpPr>
                <a:spLocks noChangeArrowheads="1"/>
              </p:cNvSpPr>
              <p:nvPr/>
            </p:nvSpPr>
            <p:spPr bwMode="auto">
              <a:xfrm>
                <a:off x="9867897" y="2730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58" name="Rectangle 782"/>
              <p:cNvSpPr>
                <a:spLocks noChangeArrowheads="1"/>
              </p:cNvSpPr>
              <p:nvPr/>
            </p:nvSpPr>
            <p:spPr bwMode="auto">
              <a:xfrm>
                <a:off x="9923355" y="2730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59" name="Rectangle 783"/>
              <p:cNvSpPr>
                <a:spLocks noChangeArrowheads="1"/>
              </p:cNvSpPr>
              <p:nvPr/>
            </p:nvSpPr>
            <p:spPr bwMode="auto">
              <a:xfrm>
                <a:off x="9978813" y="2730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60" name="Rectangle 784"/>
              <p:cNvSpPr>
                <a:spLocks noChangeArrowheads="1"/>
              </p:cNvSpPr>
              <p:nvPr/>
            </p:nvSpPr>
            <p:spPr bwMode="auto">
              <a:xfrm>
                <a:off x="10033314" y="2730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61" name="Rectangle 785"/>
              <p:cNvSpPr>
                <a:spLocks noChangeArrowheads="1"/>
              </p:cNvSpPr>
              <p:nvPr/>
            </p:nvSpPr>
            <p:spPr bwMode="auto">
              <a:xfrm>
                <a:off x="10088773" y="2730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62" name="Rectangle 786"/>
              <p:cNvSpPr>
                <a:spLocks noChangeArrowheads="1"/>
              </p:cNvSpPr>
              <p:nvPr/>
            </p:nvSpPr>
            <p:spPr bwMode="auto">
              <a:xfrm>
                <a:off x="10143274" y="2730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63" name="Rectangle 787"/>
              <p:cNvSpPr>
                <a:spLocks noChangeArrowheads="1"/>
              </p:cNvSpPr>
              <p:nvPr/>
            </p:nvSpPr>
            <p:spPr bwMode="auto">
              <a:xfrm>
                <a:off x="10198732" y="2730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64" name="Rectangle 788"/>
              <p:cNvSpPr>
                <a:spLocks noChangeArrowheads="1"/>
              </p:cNvSpPr>
              <p:nvPr/>
            </p:nvSpPr>
            <p:spPr bwMode="auto">
              <a:xfrm>
                <a:off x="10254189" y="2730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65" name="Rectangle 789"/>
              <p:cNvSpPr>
                <a:spLocks noChangeArrowheads="1"/>
              </p:cNvSpPr>
              <p:nvPr/>
            </p:nvSpPr>
            <p:spPr bwMode="auto">
              <a:xfrm>
                <a:off x="10308692" y="2730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66" name="Rectangle 790"/>
              <p:cNvSpPr>
                <a:spLocks noChangeArrowheads="1"/>
              </p:cNvSpPr>
              <p:nvPr/>
            </p:nvSpPr>
            <p:spPr bwMode="auto">
              <a:xfrm>
                <a:off x="10364150" y="2730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67" name="Rectangle 791"/>
              <p:cNvSpPr>
                <a:spLocks noChangeArrowheads="1"/>
              </p:cNvSpPr>
              <p:nvPr/>
            </p:nvSpPr>
            <p:spPr bwMode="auto">
              <a:xfrm>
                <a:off x="10418651" y="2730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68" name="Rectangle 792"/>
              <p:cNvSpPr>
                <a:spLocks noChangeArrowheads="1"/>
              </p:cNvSpPr>
              <p:nvPr/>
            </p:nvSpPr>
            <p:spPr bwMode="auto">
              <a:xfrm>
                <a:off x="10474110" y="2730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69" name="Rectangle 793"/>
              <p:cNvSpPr>
                <a:spLocks noChangeArrowheads="1"/>
              </p:cNvSpPr>
              <p:nvPr/>
            </p:nvSpPr>
            <p:spPr bwMode="auto">
              <a:xfrm>
                <a:off x="10528611" y="2730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70" name="Rectangle 794"/>
              <p:cNvSpPr>
                <a:spLocks noChangeArrowheads="1"/>
              </p:cNvSpPr>
              <p:nvPr/>
            </p:nvSpPr>
            <p:spPr bwMode="auto">
              <a:xfrm>
                <a:off x="10584069" y="2730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71" name="Rectangle 795"/>
              <p:cNvSpPr>
                <a:spLocks noChangeArrowheads="1"/>
              </p:cNvSpPr>
              <p:nvPr/>
            </p:nvSpPr>
            <p:spPr bwMode="auto">
              <a:xfrm>
                <a:off x="10639526" y="2730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72" name="Rectangle 796"/>
              <p:cNvSpPr>
                <a:spLocks noChangeArrowheads="1"/>
              </p:cNvSpPr>
              <p:nvPr/>
            </p:nvSpPr>
            <p:spPr bwMode="auto">
              <a:xfrm>
                <a:off x="10694029" y="2730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73" name="Rectangle 797"/>
              <p:cNvSpPr>
                <a:spLocks noChangeArrowheads="1"/>
              </p:cNvSpPr>
              <p:nvPr/>
            </p:nvSpPr>
            <p:spPr bwMode="auto">
              <a:xfrm>
                <a:off x="10749487" y="2730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74" name="Rectangle 798"/>
              <p:cNvSpPr>
                <a:spLocks noChangeArrowheads="1"/>
              </p:cNvSpPr>
              <p:nvPr/>
            </p:nvSpPr>
            <p:spPr bwMode="auto">
              <a:xfrm>
                <a:off x="10803988" y="2730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75" name="Rectangle 799"/>
              <p:cNvSpPr>
                <a:spLocks noChangeArrowheads="1"/>
              </p:cNvSpPr>
              <p:nvPr/>
            </p:nvSpPr>
            <p:spPr bwMode="auto">
              <a:xfrm>
                <a:off x="10859447" y="2730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76" name="Rectangle 800"/>
              <p:cNvSpPr>
                <a:spLocks noChangeArrowheads="1"/>
              </p:cNvSpPr>
              <p:nvPr/>
            </p:nvSpPr>
            <p:spPr bwMode="auto">
              <a:xfrm>
                <a:off x="10914905" y="2730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77" name="Rectangle 801"/>
              <p:cNvSpPr>
                <a:spLocks noChangeArrowheads="1"/>
              </p:cNvSpPr>
              <p:nvPr/>
            </p:nvSpPr>
            <p:spPr bwMode="auto">
              <a:xfrm>
                <a:off x="10969406" y="2730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78" name="Rectangle 802"/>
              <p:cNvSpPr>
                <a:spLocks noChangeArrowheads="1"/>
              </p:cNvSpPr>
              <p:nvPr/>
            </p:nvSpPr>
            <p:spPr bwMode="auto">
              <a:xfrm>
                <a:off x="11024863" y="2730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79" name="Rectangle 803"/>
              <p:cNvSpPr>
                <a:spLocks noChangeArrowheads="1"/>
              </p:cNvSpPr>
              <p:nvPr/>
            </p:nvSpPr>
            <p:spPr bwMode="auto">
              <a:xfrm>
                <a:off x="11079366" y="2730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80" name="Rectangle 804"/>
              <p:cNvSpPr>
                <a:spLocks noChangeArrowheads="1"/>
              </p:cNvSpPr>
              <p:nvPr/>
            </p:nvSpPr>
            <p:spPr bwMode="auto">
              <a:xfrm>
                <a:off x="9372600" y="2780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81" name="Rectangle 805"/>
              <p:cNvSpPr>
                <a:spLocks noChangeArrowheads="1"/>
              </p:cNvSpPr>
              <p:nvPr/>
            </p:nvSpPr>
            <p:spPr bwMode="auto">
              <a:xfrm>
                <a:off x="9428058" y="2780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82" name="Rectangle 806"/>
              <p:cNvSpPr>
                <a:spLocks noChangeArrowheads="1"/>
              </p:cNvSpPr>
              <p:nvPr/>
            </p:nvSpPr>
            <p:spPr bwMode="auto">
              <a:xfrm>
                <a:off x="9482560" y="2780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83" name="Rectangle 807"/>
              <p:cNvSpPr>
                <a:spLocks noChangeArrowheads="1"/>
              </p:cNvSpPr>
              <p:nvPr/>
            </p:nvSpPr>
            <p:spPr bwMode="auto">
              <a:xfrm>
                <a:off x="9538018" y="2780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84" name="Rectangle 808"/>
              <p:cNvSpPr>
                <a:spLocks noChangeArrowheads="1"/>
              </p:cNvSpPr>
              <p:nvPr/>
            </p:nvSpPr>
            <p:spPr bwMode="auto">
              <a:xfrm>
                <a:off x="9592519" y="2780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85" name="Rectangle 809"/>
              <p:cNvSpPr>
                <a:spLocks noChangeArrowheads="1"/>
              </p:cNvSpPr>
              <p:nvPr/>
            </p:nvSpPr>
            <p:spPr bwMode="auto">
              <a:xfrm>
                <a:off x="9647977" y="2780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86" name="Rectangle 810"/>
              <p:cNvSpPr>
                <a:spLocks noChangeArrowheads="1"/>
              </p:cNvSpPr>
              <p:nvPr/>
            </p:nvSpPr>
            <p:spPr bwMode="auto">
              <a:xfrm>
                <a:off x="9703436" y="2780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87" name="Rectangle 811"/>
              <p:cNvSpPr>
                <a:spLocks noChangeArrowheads="1"/>
              </p:cNvSpPr>
              <p:nvPr/>
            </p:nvSpPr>
            <p:spPr bwMode="auto">
              <a:xfrm>
                <a:off x="9757937" y="2780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88" name="Rectangle 812"/>
              <p:cNvSpPr>
                <a:spLocks noChangeArrowheads="1"/>
              </p:cNvSpPr>
              <p:nvPr/>
            </p:nvSpPr>
            <p:spPr bwMode="auto">
              <a:xfrm>
                <a:off x="9813395" y="2780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89" name="Rectangle 813"/>
              <p:cNvSpPr>
                <a:spLocks noChangeArrowheads="1"/>
              </p:cNvSpPr>
              <p:nvPr/>
            </p:nvSpPr>
            <p:spPr bwMode="auto">
              <a:xfrm>
                <a:off x="9867897" y="2780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90" name="Rectangle 814"/>
              <p:cNvSpPr>
                <a:spLocks noChangeArrowheads="1"/>
              </p:cNvSpPr>
              <p:nvPr/>
            </p:nvSpPr>
            <p:spPr bwMode="auto">
              <a:xfrm>
                <a:off x="9923355" y="2780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91" name="Rectangle 815"/>
              <p:cNvSpPr>
                <a:spLocks noChangeArrowheads="1"/>
              </p:cNvSpPr>
              <p:nvPr/>
            </p:nvSpPr>
            <p:spPr bwMode="auto">
              <a:xfrm>
                <a:off x="9978813" y="2780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92" name="Rectangle 816"/>
              <p:cNvSpPr>
                <a:spLocks noChangeArrowheads="1"/>
              </p:cNvSpPr>
              <p:nvPr/>
            </p:nvSpPr>
            <p:spPr bwMode="auto">
              <a:xfrm>
                <a:off x="10033314" y="2780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93" name="Rectangle 817"/>
              <p:cNvSpPr>
                <a:spLocks noChangeArrowheads="1"/>
              </p:cNvSpPr>
              <p:nvPr/>
            </p:nvSpPr>
            <p:spPr bwMode="auto">
              <a:xfrm>
                <a:off x="10088773" y="2780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94" name="Rectangle 818"/>
              <p:cNvSpPr>
                <a:spLocks noChangeArrowheads="1"/>
              </p:cNvSpPr>
              <p:nvPr/>
            </p:nvSpPr>
            <p:spPr bwMode="auto">
              <a:xfrm>
                <a:off x="10143274" y="2780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95" name="Rectangle 819"/>
              <p:cNvSpPr>
                <a:spLocks noChangeArrowheads="1"/>
              </p:cNvSpPr>
              <p:nvPr/>
            </p:nvSpPr>
            <p:spPr bwMode="auto">
              <a:xfrm>
                <a:off x="10198732" y="2780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96" name="Rectangle 820"/>
              <p:cNvSpPr>
                <a:spLocks noChangeArrowheads="1"/>
              </p:cNvSpPr>
              <p:nvPr/>
            </p:nvSpPr>
            <p:spPr bwMode="auto">
              <a:xfrm>
                <a:off x="10254189" y="2780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97" name="Rectangle 821"/>
              <p:cNvSpPr>
                <a:spLocks noChangeArrowheads="1"/>
              </p:cNvSpPr>
              <p:nvPr/>
            </p:nvSpPr>
            <p:spPr bwMode="auto">
              <a:xfrm>
                <a:off x="10308692" y="2780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98" name="Rectangle 822"/>
              <p:cNvSpPr>
                <a:spLocks noChangeArrowheads="1"/>
              </p:cNvSpPr>
              <p:nvPr/>
            </p:nvSpPr>
            <p:spPr bwMode="auto">
              <a:xfrm>
                <a:off x="10364150" y="2780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99" name="Rectangle 823"/>
              <p:cNvSpPr>
                <a:spLocks noChangeArrowheads="1"/>
              </p:cNvSpPr>
              <p:nvPr/>
            </p:nvSpPr>
            <p:spPr bwMode="auto">
              <a:xfrm>
                <a:off x="10418651" y="2780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00" name="Rectangle 824"/>
              <p:cNvSpPr>
                <a:spLocks noChangeArrowheads="1"/>
              </p:cNvSpPr>
              <p:nvPr/>
            </p:nvSpPr>
            <p:spPr bwMode="auto">
              <a:xfrm>
                <a:off x="10474110" y="2780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01" name="Rectangle 825"/>
              <p:cNvSpPr>
                <a:spLocks noChangeArrowheads="1"/>
              </p:cNvSpPr>
              <p:nvPr/>
            </p:nvSpPr>
            <p:spPr bwMode="auto">
              <a:xfrm>
                <a:off x="10528611" y="2780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02" name="Rectangle 826"/>
              <p:cNvSpPr>
                <a:spLocks noChangeArrowheads="1"/>
              </p:cNvSpPr>
              <p:nvPr/>
            </p:nvSpPr>
            <p:spPr bwMode="auto">
              <a:xfrm>
                <a:off x="10584069" y="2780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03" name="Rectangle 827"/>
              <p:cNvSpPr>
                <a:spLocks noChangeArrowheads="1"/>
              </p:cNvSpPr>
              <p:nvPr/>
            </p:nvSpPr>
            <p:spPr bwMode="auto">
              <a:xfrm>
                <a:off x="10639526" y="2780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04" name="Rectangle 828"/>
              <p:cNvSpPr>
                <a:spLocks noChangeArrowheads="1"/>
              </p:cNvSpPr>
              <p:nvPr/>
            </p:nvSpPr>
            <p:spPr bwMode="auto">
              <a:xfrm>
                <a:off x="10694029" y="2780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05" name="Rectangle 829"/>
              <p:cNvSpPr>
                <a:spLocks noChangeArrowheads="1"/>
              </p:cNvSpPr>
              <p:nvPr/>
            </p:nvSpPr>
            <p:spPr bwMode="auto">
              <a:xfrm>
                <a:off x="10749487" y="2780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06" name="Rectangle 830"/>
              <p:cNvSpPr>
                <a:spLocks noChangeArrowheads="1"/>
              </p:cNvSpPr>
              <p:nvPr/>
            </p:nvSpPr>
            <p:spPr bwMode="auto">
              <a:xfrm>
                <a:off x="10803988" y="2780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07" name="Rectangle 831"/>
              <p:cNvSpPr>
                <a:spLocks noChangeArrowheads="1"/>
              </p:cNvSpPr>
              <p:nvPr/>
            </p:nvSpPr>
            <p:spPr bwMode="auto">
              <a:xfrm>
                <a:off x="10859447" y="2780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08" name="Rectangle 832"/>
              <p:cNvSpPr>
                <a:spLocks noChangeArrowheads="1"/>
              </p:cNvSpPr>
              <p:nvPr/>
            </p:nvSpPr>
            <p:spPr bwMode="auto">
              <a:xfrm>
                <a:off x="10914905" y="2780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09" name="Rectangle 833"/>
              <p:cNvSpPr>
                <a:spLocks noChangeArrowheads="1"/>
              </p:cNvSpPr>
              <p:nvPr/>
            </p:nvSpPr>
            <p:spPr bwMode="auto">
              <a:xfrm>
                <a:off x="10969406" y="2780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10" name="Rectangle 834"/>
              <p:cNvSpPr>
                <a:spLocks noChangeArrowheads="1"/>
              </p:cNvSpPr>
              <p:nvPr/>
            </p:nvSpPr>
            <p:spPr bwMode="auto">
              <a:xfrm>
                <a:off x="11024863" y="2780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11" name="Rectangle 835"/>
              <p:cNvSpPr>
                <a:spLocks noChangeArrowheads="1"/>
              </p:cNvSpPr>
              <p:nvPr/>
            </p:nvSpPr>
            <p:spPr bwMode="auto">
              <a:xfrm>
                <a:off x="11079366" y="2780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12" name="Rectangle 836"/>
              <p:cNvSpPr>
                <a:spLocks noChangeArrowheads="1"/>
              </p:cNvSpPr>
              <p:nvPr/>
            </p:nvSpPr>
            <p:spPr bwMode="auto">
              <a:xfrm>
                <a:off x="9372600" y="2830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13" name="Rectangle 837"/>
              <p:cNvSpPr>
                <a:spLocks noChangeArrowheads="1"/>
              </p:cNvSpPr>
              <p:nvPr/>
            </p:nvSpPr>
            <p:spPr bwMode="auto">
              <a:xfrm>
                <a:off x="9428058" y="2830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14" name="Rectangle 838"/>
              <p:cNvSpPr>
                <a:spLocks noChangeArrowheads="1"/>
              </p:cNvSpPr>
              <p:nvPr/>
            </p:nvSpPr>
            <p:spPr bwMode="auto">
              <a:xfrm>
                <a:off x="9482560" y="2830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15" name="Rectangle 839"/>
              <p:cNvSpPr>
                <a:spLocks noChangeArrowheads="1"/>
              </p:cNvSpPr>
              <p:nvPr/>
            </p:nvSpPr>
            <p:spPr bwMode="auto">
              <a:xfrm>
                <a:off x="9538018" y="2830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16" name="Rectangle 840"/>
              <p:cNvSpPr>
                <a:spLocks noChangeArrowheads="1"/>
              </p:cNvSpPr>
              <p:nvPr/>
            </p:nvSpPr>
            <p:spPr bwMode="auto">
              <a:xfrm>
                <a:off x="9592519" y="2830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17" name="Rectangle 841"/>
              <p:cNvSpPr>
                <a:spLocks noChangeArrowheads="1"/>
              </p:cNvSpPr>
              <p:nvPr/>
            </p:nvSpPr>
            <p:spPr bwMode="auto">
              <a:xfrm>
                <a:off x="9647977" y="2830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18" name="Rectangle 842"/>
              <p:cNvSpPr>
                <a:spLocks noChangeArrowheads="1"/>
              </p:cNvSpPr>
              <p:nvPr/>
            </p:nvSpPr>
            <p:spPr bwMode="auto">
              <a:xfrm>
                <a:off x="9703436" y="2830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19" name="Rectangle 843"/>
              <p:cNvSpPr>
                <a:spLocks noChangeArrowheads="1"/>
              </p:cNvSpPr>
              <p:nvPr/>
            </p:nvSpPr>
            <p:spPr bwMode="auto">
              <a:xfrm>
                <a:off x="9757937" y="2830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20" name="Rectangle 844"/>
              <p:cNvSpPr>
                <a:spLocks noChangeArrowheads="1"/>
              </p:cNvSpPr>
              <p:nvPr/>
            </p:nvSpPr>
            <p:spPr bwMode="auto">
              <a:xfrm>
                <a:off x="9813395" y="2830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21" name="Rectangle 845"/>
              <p:cNvSpPr>
                <a:spLocks noChangeArrowheads="1"/>
              </p:cNvSpPr>
              <p:nvPr/>
            </p:nvSpPr>
            <p:spPr bwMode="auto">
              <a:xfrm>
                <a:off x="9867897" y="2830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22" name="Rectangle 846"/>
              <p:cNvSpPr>
                <a:spLocks noChangeArrowheads="1"/>
              </p:cNvSpPr>
              <p:nvPr/>
            </p:nvSpPr>
            <p:spPr bwMode="auto">
              <a:xfrm>
                <a:off x="9923355" y="2830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23" name="Rectangle 847"/>
              <p:cNvSpPr>
                <a:spLocks noChangeArrowheads="1"/>
              </p:cNvSpPr>
              <p:nvPr/>
            </p:nvSpPr>
            <p:spPr bwMode="auto">
              <a:xfrm>
                <a:off x="9978813" y="2830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24" name="Rectangle 848"/>
              <p:cNvSpPr>
                <a:spLocks noChangeArrowheads="1"/>
              </p:cNvSpPr>
              <p:nvPr/>
            </p:nvSpPr>
            <p:spPr bwMode="auto">
              <a:xfrm>
                <a:off x="10033314" y="2830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25" name="Rectangle 849"/>
              <p:cNvSpPr>
                <a:spLocks noChangeArrowheads="1"/>
              </p:cNvSpPr>
              <p:nvPr/>
            </p:nvSpPr>
            <p:spPr bwMode="auto">
              <a:xfrm>
                <a:off x="10088773" y="2830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26" name="Rectangle 850"/>
              <p:cNvSpPr>
                <a:spLocks noChangeArrowheads="1"/>
              </p:cNvSpPr>
              <p:nvPr/>
            </p:nvSpPr>
            <p:spPr bwMode="auto">
              <a:xfrm>
                <a:off x="10143274" y="2830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27" name="Rectangle 851"/>
              <p:cNvSpPr>
                <a:spLocks noChangeArrowheads="1"/>
              </p:cNvSpPr>
              <p:nvPr/>
            </p:nvSpPr>
            <p:spPr bwMode="auto">
              <a:xfrm>
                <a:off x="10198732" y="2830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28" name="Rectangle 852"/>
              <p:cNvSpPr>
                <a:spLocks noChangeArrowheads="1"/>
              </p:cNvSpPr>
              <p:nvPr/>
            </p:nvSpPr>
            <p:spPr bwMode="auto">
              <a:xfrm>
                <a:off x="10254189" y="2830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29" name="Rectangle 853"/>
              <p:cNvSpPr>
                <a:spLocks noChangeArrowheads="1"/>
              </p:cNvSpPr>
              <p:nvPr/>
            </p:nvSpPr>
            <p:spPr bwMode="auto">
              <a:xfrm>
                <a:off x="10308692" y="2830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30" name="Rectangle 854"/>
              <p:cNvSpPr>
                <a:spLocks noChangeArrowheads="1"/>
              </p:cNvSpPr>
              <p:nvPr/>
            </p:nvSpPr>
            <p:spPr bwMode="auto">
              <a:xfrm>
                <a:off x="10364150" y="2830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31" name="Rectangle 855"/>
              <p:cNvSpPr>
                <a:spLocks noChangeArrowheads="1"/>
              </p:cNvSpPr>
              <p:nvPr/>
            </p:nvSpPr>
            <p:spPr bwMode="auto">
              <a:xfrm>
                <a:off x="10418651" y="2830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32" name="Rectangle 856"/>
              <p:cNvSpPr>
                <a:spLocks noChangeArrowheads="1"/>
              </p:cNvSpPr>
              <p:nvPr/>
            </p:nvSpPr>
            <p:spPr bwMode="auto">
              <a:xfrm>
                <a:off x="10474110" y="2830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33" name="Rectangle 857"/>
              <p:cNvSpPr>
                <a:spLocks noChangeArrowheads="1"/>
              </p:cNvSpPr>
              <p:nvPr/>
            </p:nvSpPr>
            <p:spPr bwMode="auto">
              <a:xfrm>
                <a:off x="10528611" y="2830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34" name="Rectangle 858"/>
              <p:cNvSpPr>
                <a:spLocks noChangeArrowheads="1"/>
              </p:cNvSpPr>
              <p:nvPr/>
            </p:nvSpPr>
            <p:spPr bwMode="auto">
              <a:xfrm>
                <a:off x="10584069" y="2830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35" name="Rectangle 859"/>
              <p:cNvSpPr>
                <a:spLocks noChangeArrowheads="1"/>
              </p:cNvSpPr>
              <p:nvPr/>
            </p:nvSpPr>
            <p:spPr bwMode="auto">
              <a:xfrm>
                <a:off x="10639526" y="2830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36" name="Rectangle 860"/>
              <p:cNvSpPr>
                <a:spLocks noChangeArrowheads="1"/>
              </p:cNvSpPr>
              <p:nvPr/>
            </p:nvSpPr>
            <p:spPr bwMode="auto">
              <a:xfrm>
                <a:off x="10694029" y="2830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37" name="Rectangle 861"/>
              <p:cNvSpPr>
                <a:spLocks noChangeArrowheads="1"/>
              </p:cNvSpPr>
              <p:nvPr/>
            </p:nvSpPr>
            <p:spPr bwMode="auto">
              <a:xfrm>
                <a:off x="10749487" y="2830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38" name="Rectangle 862"/>
              <p:cNvSpPr>
                <a:spLocks noChangeArrowheads="1"/>
              </p:cNvSpPr>
              <p:nvPr/>
            </p:nvSpPr>
            <p:spPr bwMode="auto">
              <a:xfrm>
                <a:off x="10803988" y="2830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39" name="Rectangle 863"/>
              <p:cNvSpPr>
                <a:spLocks noChangeArrowheads="1"/>
              </p:cNvSpPr>
              <p:nvPr/>
            </p:nvSpPr>
            <p:spPr bwMode="auto">
              <a:xfrm>
                <a:off x="10859447" y="2830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40" name="Rectangle 864"/>
              <p:cNvSpPr>
                <a:spLocks noChangeArrowheads="1"/>
              </p:cNvSpPr>
              <p:nvPr/>
            </p:nvSpPr>
            <p:spPr bwMode="auto">
              <a:xfrm>
                <a:off x="10914905" y="2830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41" name="Rectangle 865"/>
              <p:cNvSpPr>
                <a:spLocks noChangeArrowheads="1"/>
              </p:cNvSpPr>
              <p:nvPr/>
            </p:nvSpPr>
            <p:spPr bwMode="auto">
              <a:xfrm>
                <a:off x="10969406" y="2830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42" name="Rectangle 866"/>
              <p:cNvSpPr>
                <a:spLocks noChangeArrowheads="1"/>
              </p:cNvSpPr>
              <p:nvPr/>
            </p:nvSpPr>
            <p:spPr bwMode="auto">
              <a:xfrm>
                <a:off x="11024863" y="2830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43" name="Rectangle 867"/>
              <p:cNvSpPr>
                <a:spLocks noChangeArrowheads="1"/>
              </p:cNvSpPr>
              <p:nvPr/>
            </p:nvSpPr>
            <p:spPr bwMode="auto">
              <a:xfrm>
                <a:off x="11079366" y="2830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44" name="Rectangle 868"/>
              <p:cNvSpPr>
                <a:spLocks noChangeArrowheads="1"/>
              </p:cNvSpPr>
              <p:nvPr/>
            </p:nvSpPr>
            <p:spPr bwMode="auto">
              <a:xfrm>
                <a:off x="9372600" y="2881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45" name="Rectangle 869"/>
              <p:cNvSpPr>
                <a:spLocks noChangeArrowheads="1"/>
              </p:cNvSpPr>
              <p:nvPr/>
            </p:nvSpPr>
            <p:spPr bwMode="auto">
              <a:xfrm>
                <a:off x="9428058" y="2881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46" name="Rectangle 870"/>
              <p:cNvSpPr>
                <a:spLocks noChangeArrowheads="1"/>
              </p:cNvSpPr>
              <p:nvPr/>
            </p:nvSpPr>
            <p:spPr bwMode="auto">
              <a:xfrm>
                <a:off x="9482560" y="2881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47" name="Rectangle 871"/>
              <p:cNvSpPr>
                <a:spLocks noChangeArrowheads="1"/>
              </p:cNvSpPr>
              <p:nvPr/>
            </p:nvSpPr>
            <p:spPr bwMode="auto">
              <a:xfrm>
                <a:off x="9538018" y="2881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48" name="Rectangle 872"/>
              <p:cNvSpPr>
                <a:spLocks noChangeArrowheads="1"/>
              </p:cNvSpPr>
              <p:nvPr/>
            </p:nvSpPr>
            <p:spPr bwMode="auto">
              <a:xfrm>
                <a:off x="9592519" y="2881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49" name="Rectangle 873"/>
              <p:cNvSpPr>
                <a:spLocks noChangeArrowheads="1"/>
              </p:cNvSpPr>
              <p:nvPr/>
            </p:nvSpPr>
            <p:spPr bwMode="auto">
              <a:xfrm>
                <a:off x="9647977" y="2881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50" name="Rectangle 874"/>
              <p:cNvSpPr>
                <a:spLocks noChangeArrowheads="1"/>
              </p:cNvSpPr>
              <p:nvPr/>
            </p:nvSpPr>
            <p:spPr bwMode="auto">
              <a:xfrm>
                <a:off x="9703436" y="2881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51" name="Rectangle 875"/>
              <p:cNvSpPr>
                <a:spLocks noChangeArrowheads="1"/>
              </p:cNvSpPr>
              <p:nvPr/>
            </p:nvSpPr>
            <p:spPr bwMode="auto">
              <a:xfrm>
                <a:off x="9757937" y="2881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52" name="Rectangle 876"/>
              <p:cNvSpPr>
                <a:spLocks noChangeArrowheads="1"/>
              </p:cNvSpPr>
              <p:nvPr/>
            </p:nvSpPr>
            <p:spPr bwMode="auto">
              <a:xfrm>
                <a:off x="9813395" y="2881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53" name="Rectangle 877"/>
              <p:cNvSpPr>
                <a:spLocks noChangeArrowheads="1"/>
              </p:cNvSpPr>
              <p:nvPr/>
            </p:nvSpPr>
            <p:spPr bwMode="auto">
              <a:xfrm>
                <a:off x="9867897" y="2881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54" name="Rectangle 878"/>
              <p:cNvSpPr>
                <a:spLocks noChangeArrowheads="1"/>
              </p:cNvSpPr>
              <p:nvPr/>
            </p:nvSpPr>
            <p:spPr bwMode="auto">
              <a:xfrm>
                <a:off x="9923355" y="2881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55" name="Rectangle 879"/>
              <p:cNvSpPr>
                <a:spLocks noChangeArrowheads="1"/>
              </p:cNvSpPr>
              <p:nvPr/>
            </p:nvSpPr>
            <p:spPr bwMode="auto">
              <a:xfrm>
                <a:off x="9978813" y="2881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56" name="Rectangle 880"/>
              <p:cNvSpPr>
                <a:spLocks noChangeArrowheads="1"/>
              </p:cNvSpPr>
              <p:nvPr/>
            </p:nvSpPr>
            <p:spPr bwMode="auto">
              <a:xfrm>
                <a:off x="10033314" y="2881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57" name="Rectangle 881"/>
              <p:cNvSpPr>
                <a:spLocks noChangeArrowheads="1"/>
              </p:cNvSpPr>
              <p:nvPr/>
            </p:nvSpPr>
            <p:spPr bwMode="auto">
              <a:xfrm>
                <a:off x="10088773" y="2881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58" name="Rectangle 882"/>
              <p:cNvSpPr>
                <a:spLocks noChangeArrowheads="1"/>
              </p:cNvSpPr>
              <p:nvPr/>
            </p:nvSpPr>
            <p:spPr bwMode="auto">
              <a:xfrm>
                <a:off x="10143274" y="2881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59" name="Rectangle 883"/>
              <p:cNvSpPr>
                <a:spLocks noChangeArrowheads="1"/>
              </p:cNvSpPr>
              <p:nvPr/>
            </p:nvSpPr>
            <p:spPr bwMode="auto">
              <a:xfrm>
                <a:off x="10198732" y="2881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60" name="Rectangle 884"/>
              <p:cNvSpPr>
                <a:spLocks noChangeArrowheads="1"/>
              </p:cNvSpPr>
              <p:nvPr/>
            </p:nvSpPr>
            <p:spPr bwMode="auto">
              <a:xfrm>
                <a:off x="10254189" y="2881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61" name="Rectangle 885"/>
              <p:cNvSpPr>
                <a:spLocks noChangeArrowheads="1"/>
              </p:cNvSpPr>
              <p:nvPr/>
            </p:nvSpPr>
            <p:spPr bwMode="auto">
              <a:xfrm>
                <a:off x="10308692" y="2881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62" name="Rectangle 886"/>
              <p:cNvSpPr>
                <a:spLocks noChangeArrowheads="1"/>
              </p:cNvSpPr>
              <p:nvPr/>
            </p:nvSpPr>
            <p:spPr bwMode="auto">
              <a:xfrm>
                <a:off x="10364150" y="2881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63" name="Rectangle 887"/>
              <p:cNvSpPr>
                <a:spLocks noChangeArrowheads="1"/>
              </p:cNvSpPr>
              <p:nvPr/>
            </p:nvSpPr>
            <p:spPr bwMode="auto">
              <a:xfrm>
                <a:off x="10418651" y="2881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64" name="Rectangle 888"/>
              <p:cNvSpPr>
                <a:spLocks noChangeArrowheads="1"/>
              </p:cNvSpPr>
              <p:nvPr/>
            </p:nvSpPr>
            <p:spPr bwMode="auto">
              <a:xfrm>
                <a:off x="10474110" y="2881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65" name="Rectangle 889"/>
              <p:cNvSpPr>
                <a:spLocks noChangeArrowheads="1"/>
              </p:cNvSpPr>
              <p:nvPr/>
            </p:nvSpPr>
            <p:spPr bwMode="auto">
              <a:xfrm>
                <a:off x="10528611" y="2881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66" name="Rectangle 890"/>
              <p:cNvSpPr>
                <a:spLocks noChangeArrowheads="1"/>
              </p:cNvSpPr>
              <p:nvPr/>
            </p:nvSpPr>
            <p:spPr bwMode="auto">
              <a:xfrm>
                <a:off x="10584069" y="2881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67" name="Rectangle 891"/>
              <p:cNvSpPr>
                <a:spLocks noChangeArrowheads="1"/>
              </p:cNvSpPr>
              <p:nvPr/>
            </p:nvSpPr>
            <p:spPr bwMode="auto">
              <a:xfrm>
                <a:off x="10639526" y="2881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68" name="Rectangle 892"/>
              <p:cNvSpPr>
                <a:spLocks noChangeArrowheads="1"/>
              </p:cNvSpPr>
              <p:nvPr/>
            </p:nvSpPr>
            <p:spPr bwMode="auto">
              <a:xfrm>
                <a:off x="10694029" y="2881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69" name="Rectangle 893"/>
              <p:cNvSpPr>
                <a:spLocks noChangeArrowheads="1"/>
              </p:cNvSpPr>
              <p:nvPr/>
            </p:nvSpPr>
            <p:spPr bwMode="auto">
              <a:xfrm>
                <a:off x="10749487" y="2881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70" name="Rectangle 894"/>
              <p:cNvSpPr>
                <a:spLocks noChangeArrowheads="1"/>
              </p:cNvSpPr>
              <p:nvPr/>
            </p:nvSpPr>
            <p:spPr bwMode="auto">
              <a:xfrm>
                <a:off x="10803988" y="2881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71" name="Rectangle 895"/>
              <p:cNvSpPr>
                <a:spLocks noChangeArrowheads="1"/>
              </p:cNvSpPr>
              <p:nvPr/>
            </p:nvSpPr>
            <p:spPr bwMode="auto">
              <a:xfrm>
                <a:off x="10859447" y="2881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72" name="Rectangle 896"/>
              <p:cNvSpPr>
                <a:spLocks noChangeArrowheads="1"/>
              </p:cNvSpPr>
              <p:nvPr/>
            </p:nvSpPr>
            <p:spPr bwMode="auto">
              <a:xfrm>
                <a:off x="10914905" y="2881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73" name="Rectangle 897"/>
              <p:cNvSpPr>
                <a:spLocks noChangeArrowheads="1"/>
              </p:cNvSpPr>
              <p:nvPr/>
            </p:nvSpPr>
            <p:spPr bwMode="auto">
              <a:xfrm>
                <a:off x="10969406" y="2881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74" name="Rectangle 898"/>
              <p:cNvSpPr>
                <a:spLocks noChangeArrowheads="1"/>
              </p:cNvSpPr>
              <p:nvPr/>
            </p:nvSpPr>
            <p:spPr bwMode="auto">
              <a:xfrm>
                <a:off x="11024863" y="2881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75" name="Rectangle 899"/>
              <p:cNvSpPr>
                <a:spLocks noChangeArrowheads="1"/>
              </p:cNvSpPr>
              <p:nvPr/>
            </p:nvSpPr>
            <p:spPr bwMode="auto">
              <a:xfrm>
                <a:off x="11079366" y="2881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76" name="Rectangle 900"/>
              <p:cNvSpPr>
                <a:spLocks noChangeArrowheads="1"/>
              </p:cNvSpPr>
              <p:nvPr/>
            </p:nvSpPr>
            <p:spPr bwMode="auto">
              <a:xfrm>
                <a:off x="9372600" y="293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77" name="Rectangle 901"/>
              <p:cNvSpPr>
                <a:spLocks noChangeArrowheads="1"/>
              </p:cNvSpPr>
              <p:nvPr/>
            </p:nvSpPr>
            <p:spPr bwMode="auto">
              <a:xfrm>
                <a:off x="9428058" y="293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78" name="Rectangle 902"/>
              <p:cNvSpPr>
                <a:spLocks noChangeArrowheads="1"/>
              </p:cNvSpPr>
              <p:nvPr/>
            </p:nvSpPr>
            <p:spPr bwMode="auto">
              <a:xfrm>
                <a:off x="9482560" y="293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79" name="Rectangle 903"/>
              <p:cNvSpPr>
                <a:spLocks noChangeArrowheads="1"/>
              </p:cNvSpPr>
              <p:nvPr/>
            </p:nvSpPr>
            <p:spPr bwMode="auto">
              <a:xfrm>
                <a:off x="9538018" y="293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80" name="Rectangle 904"/>
              <p:cNvSpPr>
                <a:spLocks noChangeArrowheads="1"/>
              </p:cNvSpPr>
              <p:nvPr/>
            </p:nvSpPr>
            <p:spPr bwMode="auto">
              <a:xfrm>
                <a:off x="9592519" y="293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81" name="Rectangle 905"/>
              <p:cNvSpPr>
                <a:spLocks noChangeArrowheads="1"/>
              </p:cNvSpPr>
              <p:nvPr/>
            </p:nvSpPr>
            <p:spPr bwMode="auto">
              <a:xfrm>
                <a:off x="9647977" y="293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82" name="Rectangle 906"/>
              <p:cNvSpPr>
                <a:spLocks noChangeArrowheads="1"/>
              </p:cNvSpPr>
              <p:nvPr/>
            </p:nvSpPr>
            <p:spPr bwMode="auto">
              <a:xfrm>
                <a:off x="9703436" y="293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83" name="Rectangle 907"/>
              <p:cNvSpPr>
                <a:spLocks noChangeArrowheads="1"/>
              </p:cNvSpPr>
              <p:nvPr/>
            </p:nvSpPr>
            <p:spPr bwMode="auto">
              <a:xfrm>
                <a:off x="9757937" y="293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84" name="Rectangle 908"/>
              <p:cNvSpPr>
                <a:spLocks noChangeArrowheads="1"/>
              </p:cNvSpPr>
              <p:nvPr/>
            </p:nvSpPr>
            <p:spPr bwMode="auto">
              <a:xfrm>
                <a:off x="9813395" y="293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85" name="Rectangle 909"/>
              <p:cNvSpPr>
                <a:spLocks noChangeArrowheads="1"/>
              </p:cNvSpPr>
              <p:nvPr/>
            </p:nvSpPr>
            <p:spPr bwMode="auto">
              <a:xfrm>
                <a:off x="9867897" y="293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86" name="Rectangle 910"/>
              <p:cNvSpPr>
                <a:spLocks noChangeArrowheads="1"/>
              </p:cNvSpPr>
              <p:nvPr/>
            </p:nvSpPr>
            <p:spPr bwMode="auto">
              <a:xfrm>
                <a:off x="9923355" y="293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87" name="Rectangle 911"/>
              <p:cNvSpPr>
                <a:spLocks noChangeArrowheads="1"/>
              </p:cNvSpPr>
              <p:nvPr/>
            </p:nvSpPr>
            <p:spPr bwMode="auto">
              <a:xfrm>
                <a:off x="9978813" y="293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88" name="Rectangle 912"/>
              <p:cNvSpPr>
                <a:spLocks noChangeArrowheads="1"/>
              </p:cNvSpPr>
              <p:nvPr/>
            </p:nvSpPr>
            <p:spPr bwMode="auto">
              <a:xfrm>
                <a:off x="10033314" y="293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89" name="Rectangle 913"/>
              <p:cNvSpPr>
                <a:spLocks noChangeArrowheads="1"/>
              </p:cNvSpPr>
              <p:nvPr/>
            </p:nvSpPr>
            <p:spPr bwMode="auto">
              <a:xfrm>
                <a:off x="10088773" y="293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90" name="Rectangle 914"/>
              <p:cNvSpPr>
                <a:spLocks noChangeArrowheads="1"/>
              </p:cNvSpPr>
              <p:nvPr/>
            </p:nvSpPr>
            <p:spPr bwMode="auto">
              <a:xfrm>
                <a:off x="10143274" y="293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91" name="Rectangle 915"/>
              <p:cNvSpPr>
                <a:spLocks noChangeArrowheads="1"/>
              </p:cNvSpPr>
              <p:nvPr/>
            </p:nvSpPr>
            <p:spPr bwMode="auto">
              <a:xfrm>
                <a:off x="10198732" y="293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92" name="Rectangle 916"/>
              <p:cNvSpPr>
                <a:spLocks noChangeArrowheads="1"/>
              </p:cNvSpPr>
              <p:nvPr/>
            </p:nvSpPr>
            <p:spPr bwMode="auto">
              <a:xfrm>
                <a:off x="10254189" y="293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93" name="Rectangle 917"/>
              <p:cNvSpPr>
                <a:spLocks noChangeArrowheads="1"/>
              </p:cNvSpPr>
              <p:nvPr/>
            </p:nvSpPr>
            <p:spPr bwMode="auto">
              <a:xfrm>
                <a:off x="10308692" y="293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94" name="Rectangle 918"/>
              <p:cNvSpPr>
                <a:spLocks noChangeArrowheads="1"/>
              </p:cNvSpPr>
              <p:nvPr/>
            </p:nvSpPr>
            <p:spPr bwMode="auto">
              <a:xfrm>
                <a:off x="10364150" y="293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95" name="Rectangle 919"/>
              <p:cNvSpPr>
                <a:spLocks noChangeArrowheads="1"/>
              </p:cNvSpPr>
              <p:nvPr/>
            </p:nvSpPr>
            <p:spPr bwMode="auto">
              <a:xfrm>
                <a:off x="10418651" y="293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96" name="Rectangle 920"/>
              <p:cNvSpPr>
                <a:spLocks noChangeArrowheads="1"/>
              </p:cNvSpPr>
              <p:nvPr/>
            </p:nvSpPr>
            <p:spPr bwMode="auto">
              <a:xfrm>
                <a:off x="10474110" y="293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97" name="Rectangle 921"/>
              <p:cNvSpPr>
                <a:spLocks noChangeArrowheads="1"/>
              </p:cNvSpPr>
              <p:nvPr/>
            </p:nvSpPr>
            <p:spPr bwMode="auto">
              <a:xfrm>
                <a:off x="10528611" y="293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98" name="Rectangle 922"/>
              <p:cNvSpPr>
                <a:spLocks noChangeArrowheads="1"/>
              </p:cNvSpPr>
              <p:nvPr/>
            </p:nvSpPr>
            <p:spPr bwMode="auto">
              <a:xfrm>
                <a:off x="10584069" y="293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99" name="Rectangle 923"/>
              <p:cNvSpPr>
                <a:spLocks noChangeArrowheads="1"/>
              </p:cNvSpPr>
              <p:nvPr/>
            </p:nvSpPr>
            <p:spPr bwMode="auto">
              <a:xfrm>
                <a:off x="10639526" y="293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00" name="Rectangle 924"/>
              <p:cNvSpPr>
                <a:spLocks noChangeArrowheads="1"/>
              </p:cNvSpPr>
              <p:nvPr/>
            </p:nvSpPr>
            <p:spPr bwMode="auto">
              <a:xfrm>
                <a:off x="10694029" y="293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01" name="Rectangle 925"/>
              <p:cNvSpPr>
                <a:spLocks noChangeArrowheads="1"/>
              </p:cNvSpPr>
              <p:nvPr/>
            </p:nvSpPr>
            <p:spPr bwMode="auto">
              <a:xfrm>
                <a:off x="10749487" y="293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02" name="Rectangle 926"/>
              <p:cNvSpPr>
                <a:spLocks noChangeArrowheads="1"/>
              </p:cNvSpPr>
              <p:nvPr/>
            </p:nvSpPr>
            <p:spPr bwMode="auto">
              <a:xfrm>
                <a:off x="10803988" y="293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03" name="Rectangle 927"/>
              <p:cNvSpPr>
                <a:spLocks noChangeArrowheads="1"/>
              </p:cNvSpPr>
              <p:nvPr/>
            </p:nvSpPr>
            <p:spPr bwMode="auto">
              <a:xfrm>
                <a:off x="10859447" y="293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04" name="Rectangle 928"/>
              <p:cNvSpPr>
                <a:spLocks noChangeArrowheads="1"/>
              </p:cNvSpPr>
              <p:nvPr/>
            </p:nvSpPr>
            <p:spPr bwMode="auto">
              <a:xfrm>
                <a:off x="10914905" y="293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05" name="Rectangle 929"/>
              <p:cNvSpPr>
                <a:spLocks noChangeArrowheads="1"/>
              </p:cNvSpPr>
              <p:nvPr/>
            </p:nvSpPr>
            <p:spPr bwMode="auto">
              <a:xfrm>
                <a:off x="10969406" y="293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06" name="Rectangle 930"/>
              <p:cNvSpPr>
                <a:spLocks noChangeArrowheads="1"/>
              </p:cNvSpPr>
              <p:nvPr/>
            </p:nvSpPr>
            <p:spPr bwMode="auto">
              <a:xfrm>
                <a:off x="11024863" y="293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07" name="Rectangle 931"/>
              <p:cNvSpPr>
                <a:spLocks noChangeArrowheads="1"/>
              </p:cNvSpPr>
              <p:nvPr/>
            </p:nvSpPr>
            <p:spPr bwMode="auto">
              <a:xfrm>
                <a:off x="11079366" y="293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08" name="Rectangle 932"/>
              <p:cNvSpPr>
                <a:spLocks noChangeArrowheads="1"/>
              </p:cNvSpPr>
              <p:nvPr/>
            </p:nvSpPr>
            <p:spPr bwMode="auto">
              <a:xfrm>
                <a:off x="9372600" y="2981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09" name="Rectangle 933"/>
              <p:cNvSpPr>
                <a:spLocks noChangeArrowheads="1"/>
              </p:cNvSpPr>
              <p:nvPr/>
            </p:nvSpPr>
            <p:spPr bwMode="auto">
              <a:xfrm>
                <a:off x="9428058" y="2981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10" name="Rectangle 934"/>
              <p:cNvSpPr>
                <a:spLocks noChangeArrowheads="1"/>
              </p:cNvSpPr>
              <p:nvPr/>
            </p:nvSpPr>
            <p:spPr bwMode="auto">
              <a:xfrm>
                <a:off x="9482560" y="2981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11" name="Rectangle 935"/>
              <p:cNvSpPr>
                <a:spLocks noChangeArrowheads="1"/>
              </p:cNvSpPr>
              <p:nvPr/>
            </p:nvSpPr>
            <p:spPr bwMode="auto">
              <a:xfrm>
                <a:off x="9538018" y="2981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12" name="Rectangle 936"/>
              <p:cNvSpPr>
                <a:spLocks noChangeArrowheads="1"/>
              </p:cNvSpPr>
              <p:nvPr/>
            </p:nvSpPr>
            <p:spPr bwMode="auto">
              <a:xfrm>
                <a:off x="9592519" y="2981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13" name="Rectangle 937"/>
              <p:cNvSpPr>
                <a:spLocks noChangeArrowheads="1"/>
              </p:cNvSpPr>
              <p:nvPr/>
            </p:nvSpPr>
            <p:spPr bwMode="auto">
              <a:xfrm>
                <a:off x="9647977" y="2981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14" name="Rectangle 938"/>
              <p:cNvSpPr>
                <a:spLocks noChangeArrowheads="1"/>
              </p:cNvSpPr>
              <p:nvPr/>
            </p:nvSpPr>
            <p:spPr bwMode="auto">
              <a:xfrm>
                <a:off x="9703436" y="2981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15" name="Rectangle 939"/>
              <p:cNvSpPr>
                <a:spLocks noChangeArrowheads="1"/>
              </p:cNvSpPr>
              <p:nvPr/>
            </p:nvSpPr>
            <p:spPr bwMode="auto">
              <a:xfrm>
                <a:off x="9757937" y="2981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16" name="Rectangle 940"/>
              <p:cNvSpPr>
                <a:spLocks noChangeArrowheads="1"/>
              </p:cNvSpPr>
              <p:nvPr/>
            </p:nvSpPr>
            <p:spPr bwMode="auto">
              <a:xfrm>
                <a:off x="9813395" y="2981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17" name="Rectangle 941"/>
              <p:cNvSpPr>
                <a:spLocks noChangeArrowheads="1"/>
              </p:cNvSpPr>
              <p:nvPr/>
            </p:nvSpPr>
            <p:spPr bwMode="auto">
              <a:xfrm>
                <a:off x="9867897" y="2981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18" name="Rectangle 942"/>
              <p:cNvSpPr>
                <a:spLocks noChangeArrowheads="1"/>
              </p:cNvSpPr>
              <p:nvPr/>
            </p:nvSpPr>
            <p:spPr bwMode="auto">
              <a:xfrm>
                <a:off x="9923355" y="2981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19" name="Rectangle 943"/>
              <p:cNvSpPr>
                <a:spLocks noChangeArrowheads="1"/>
              </p:cNvSpPr>
              <p:nvPr/>
            </p:nvSpPr>
            <p:spPr bwMode="auto">
              <a:xfrm>
                <a:off x="9978813" y="2981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20" name="Rectangle 944"/>
              <p:cNvSpPr>
                <a:spLocks noChangeArrowheads="1"/>
              </p:cNvSpPr>
              <p:nvPr/>
            </p:nvSpPr>
            <p:spPr bwMode="auto">
              <a:xfrm>
                <a:off x="10033314" y="2981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21" name="Rectangle 945"/>
              <p:cNvSpPr>
                <a:spLocks noChangeArrowheads="1"/>
              </p:cNvSpPr>
              <p:nvPr/>
            </p:nvSpPr>
            <p:spPr bwMode="auto">
              <a:xfrm>
                <a:off x="10088773" y="2981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22" name="Rectangle 946"/>
              <p:cNvSpPr>
                <a:spLocks noChangeArrowheads="1"/>
              </p:cNvSpPr>
              <p:nvPr/>
            </p:nvSpPr>
            <p:spPr bwMode="auto">
              <a:xfrm>
                <a:off x="10143274" y="2981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23" name="Rectangle 947"/>
              <p:cNvSpPr>
                <a:spLocks noChangeArrowheads="1"/>
              </p:cNvSpPr>
              <p:nvPr/>
            </p:nvSpPr>
            <p:spPr bwMode="auto">
              <a:xfrm>
                <a:off x="10198732" y="2981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24" name="Rectangle 948"/>
              <p:cNvSpPr>
                <a:spLocks noChangeArrowheads="1"/>
              </p:cNvSpPr>
              <p:nvPr/>
            </p:nvSpPr>
            <p:spPr bwMode="auto">
              <a:xfrm>
                <a:off x="10254189" y="2981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25" name="Rectangle 949"/>
              <p:cNvSpPr>
                <a:spLocks noChangeArrowheads="1"/>
              </p:cNvSpPr>
              <p:nvPr/>
            </p:nvSpPr>
            <p:spPr bwMode="auto">
              <a:xfrm>
                <a:off x="10308692" y="2981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26" name="Rectangle 950"/>
              <p:cNvSpPr>
                <a:spLocks noChangeArrowheads="1"/>
              </p:cNvSpPr>
              <p:nvPr/>
            </p:nvSpPr>
            <p:spPr bwMode="auto">
              <a:xfrm>
                <a:off x="10364150" y="2981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27" name="Rectangle 951"/>
              <p:cNvSpPr>
                <a:spLocks noChangeArrowheads="1"/>
              </p:cNvSpPr>
              <p:nvPr/>
            </p:nvSpPr>
            <p:spPr bwMode="auto">
              <a:xfrm>
                <a:off x="10418651" y="2981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28" name="Rectangle 952"/>
              <p:cNvSpPr>
                <a:spLocks noChangeArrowheads="1"/>
              </p:cNvSpPr>
              <p:nvPr/>
            </p:nvSpPr>
            <p:spPr bwMode="auto">
              <a:xfrm>
                <a:off x="10474110" y="2981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29" name="Rectangle 953"/>
              <p:cNvSpPr>
                <a:spLocks noChangeArrowheads="1"/>
              </p:cNvSpPr>
              <p:nvPr/>
            </p:nvSpPr>
            <p:spPr bwMode="auto">
              <a:xfrm>
                <a:off x="10528611" y="2981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30" name="Rectangle 954"/>
              <p:cNvSpPr>
                <a:spLocks noChangeArrowheads="1"/>
              </p:cNvSpPr>
              <p:nvPr/>
            </p:nvSpPr>
            <p:spPr bwMode="auto">
              <a:xfrm>
                <a:off x="10584069" y="2981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31" name="Rectangle 955"/>
              <p:cNvSpPr>
                <a:spLocks noChangeArrowheads="1"/>
              </p:cNvSpPr>
              <p:nvPr/>
            </p:nvSpPr>
            <p:spPr bwMode="auto">
              <a:xfrm>
                <a:off x="10639526" y="2981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32" name="Rectangle 956"/>
              <p:cNvSpPr>
                <a:spLocks noChangeArrowheads="1"/>
              </p:cNvSpPr>
              <p:nvPr/>
            </p:nvSpPr>
            <p:spPr bwMode="auto">
              <a:xfrm>
                <a:off x="10694029" y="2981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33" name="Rectangle 957"/>
              <p:cNvSpPr>
                <a:spLocks noChangeArrowheads="1"/>
              </p:cNvSpPr>
              <p:nvPr/>
            </p:nvSpPr>
            <p:spPr bwMode="auto">
              <a:xfrm>
                <a:off x="10749487" y="2981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34" name="Rectangle 958"/>
              <p:cNvSpPr>
                <a:spLocks noChangeArrowheads="1"/>
              </p:cNvSpPr>
              <p:nvPr/>
            </p:nvSpPr>
            <p:spPr bwMode="auto">
              <a:xfrm>
                <a:off x="10803988" y="2981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35" name="Rectangle 959"/>
              <p:cNvSpPr>
                <a:spLocks noChangeArrowheads="1"/>
              </p:cNvSpPr>
              <p:nvPr/>
            </p:nvSpPr>
            <p:spPr bwMode="auto">
              <a:xfrm>
                <a:off x="10859447" y="2981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36" name="Rectangle 960"/>
              <p:cNvSpPr>
                <a:spLocks noChangeArrowheads="1"/>
              </p:cNvSpPr>
              <p:nvPr/>
            </p:nvSpPr>
            <p:spPr bwMode="auto">
              <a:xfrm>
                <a:off x="10914905" y="2981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37" name="Rectangle 961"/>
              <p:cNvSpPr>
                <a:spLocks noChangeArrowheads="1"/>
              </p:cNvSpPr>
              <p:nvPr/>
            </p:nvSpPr>
            <p:spPr bwMode="auto">
              <a:xfrm>
                <a:off x="10969406" y="2981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38" name="Rectangle 962"/>
              <p:cNvSpPr>
                <a:spLocks noChangeArrowheads="1"/>
              </p:cNvSpPr>
              <p:nvPr/>
            </p:nvSpPr>
            <p:spPr bwMode="auto">
              <a:xfrm>
                <a:off x="11024863" y="2981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39" name="Rectangle 963"/>
              <p:cNvSpPr>
                <a:spLocks noChangeArrowheads="1"/>
              </p:cNvSpPr>
              <p:nvPr/>
            </p:nvSpPr>
            <p:spPr bwMode="auto">
              <a:xfrm>
                <a:off x="11079366" y="2981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40" name="Rectangle 964"/>
              <p:cNvSpPr>
                <a:spLocks noChangeArrowheads="1"/>
              </p:cNvSpPr>
              <p:nvPr/>
            </p:nvSpPr>
            <p:spPr bwMode="auto">
              <a:xfrm>
                <a:off x="9372600" y="3032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41" name="Rectangle 965"/>
              <p:cNvSpPr>
                <a:spLocks noChangeArrowheads="1"/>
              </p:cNvSpPr>
              <p:nvPr/>
            </p:nvSpPr>
            <p:spPr bwMode="auto">
              <a:xfrm>
                <a:off x="9428058" y="3032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42" name="Rectangle 966"/>
              <p:cNvSpPr>
                <a:spLocks noChangeArrowheads="1"/>
              </p:cNvSpPr>
              <p:nvPr/>
            </p:nvSpPr>
            <p:spPr bwMode="auto">
              <a:xfrm>
                <a:off x="9482560" y="3032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43" name="Rectangle 967"/>
              <p:cNvSpPr>
                <a:spLocks noChangeArrowheads="1"/>
              </p:cNvSpPr>
              <p:nvPr/>
            </p:nvSpPr>
            <p:spPr bwMode="auto">
              <a:xfrm>
                <a:off x="9538018" y="3032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44" name="Rectangle 968"/>
              <p:cNvSpPr>
                <a:spLocks noChangeArrowheads="1"/>
              </p:cNvSpPr>
              <p:nvPr/>
            </p:nvSpPr>
            <p:spPr bwMode="auto">
              <a:xfrm>
                <a:off x="9592519" y="3032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45" name="Rectangle 969"/>
              <p:cNvSpPr>
                <a:spLocks noChangeArrowheads="1"/>
              </p:cNvSpPr>
              <p:nvPr/>
            </p:nvSpPr>
            <p:spPr bwMode="auto">
              <a:xfrm>
                <a:off x="9647977" y="3032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46" name="Rectangle 970"/>
              <p:cNvSpPr>
                <a:spLocks noChangeArrowheads="1"/>
              </p:cNvSpPr>
              <p:nvPr/>
            </p:nvSpPr>
            <p:spPr bwMode="auto">
              <a:xfrm>
                <a:off x="9703436" y="3032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47" name="Rectangle 971"/>
              <p:cNvSpPr>
                <a:spLocks noChangeArrowheads="1"/>
              </p:cNvSpPr>
              <p:nvPr/>
            </p:nvSpPr>
            <p:spPr bwMode="auto">
              <a:xfrm>
                <a:off x="9757937" y="3032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48" name="Rectangle 972"/>
              <p:cNvSpPr>
                <a:spLocks noChangeArrowheads="1"/>
              </p:cNvSpPr>
              <p:nvPr/>
            </p:nvSpPr>
            <p:spPr bwMode="auto">
              <a:xfrm>
                <a:off x="9813395" y="3032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49" name="Rectangle 973"/>
              <p:cNvSpPr>
                <a:spLocks noChangeArrowheads="1"/>
              </p:cNvSpPr>
              <p:nvPr/>
            </p:nvSpPr>
            <p:spPr bwMode="auto">
              <a:xfrm>
                <a:off x="9867897" y="3032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50" name="Rectangle 974"/>
              <p:cNvSpPr>
                <a:spLocks noChangeArrowheads="1"/>
              </p:cNvSpPr>
              <p:nvPr/>
            </p:nvSpPr>
            <p:spPr bwMode="auto">
              <a:xfrm>
                <a:off x="9923355" y="3032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51" name="Rectangle 975"/>
              <p:cNvSpPr>
                <a:spLocks noChangeArrowheads="1"/>
              </p:cNvSpPr>
              <p:nvPr/>
            </p:nvSpPr>
            <p:spPr bwMode="auto">
              <a:xfrm>
                <a:off x="9978813" y="3032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52" name="Rectangle 976"/>
              <p:cNvSpPr>
                <a:spLocks noChangeArrowheads="1"/>
              </p:cNvSpPr>
              <p:nvPr/>
            </p:nvSpPr>
            <p:spPr bwMode="auto">
              <a:xfrm>
                <a:off x="10033314" y="3032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53" name="Rectangle 977"/>
              <p:cNvSpPr>
                <a:spLocks noChangeArrowheads="1"/>
              </p:cNvSpPr>
              <p:nvPr/>
            </p:nvSpPr>
            <p:spPr bwMode="auto">
              <a:xfrm>
                <a:off x="10088773" y="3032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54" name="Rectangle 978"/>
              <p:cNvSpPr>
                <a:spLocks noChangeArrowheads="1"/>
              </p:cNvSpPr>
              <p:nvPr/>
            </p:nvSpPr>
            <p:spPr bwMode="auto">
              <a:xfrm>
                <a:off x="10143274" y="3032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55" name="Rectangle 979"/>
              <p:cNvSpPr>
                <a:spLocks noChangeArrowheads="1"/>
              </p:cNvSpPr>
              <p:nvPr/>
            </p:nvSpPr>
            <p:spPr bwMode="auto">
              <a:xfrm>
                <a:off x="10198732" y="3032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56" name="Rectangle 980"/>
              <p:cNvSpPr>
                <a:spLocks noChangeArrowheads="1"/>
              </p:cNvSpPr>
              <p:nvPr/>
            </p:nvSpPr>
            <p:spPr bwMode="auto">
              <a:xfrm>
                <a:off x="10254189" y="3032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57" name="Rectangle 981"/>
              <p:cNvSpPr>
                <a:spLocks noChangeArrowheads="1"/>
              </p:cNvSpPr>
              <p:nvPr/>
            </p:nvSpPr>
            <p:spPr bwMode="auto">
              <a:xfrm>
                <a:off x="10308692" y="3032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58" name="Rectangle 982"/>
              <p:cNvSpPr>
                <a:spLocks noChangeArrowheads="1"/>
              </p:cNvSpPr>
              <p:nvPr/>
            </p:nvSpPr>
            <p:spPr bwMode="auto">
              <a:xfrm>
                <a:off x="10364150" y="3032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59" name="Rectangle 983"/>
              <p:cNvSpPr>
                <a:spLocks noChangeArrowheads="1"/>
              </p:cNvSpPr>
              <p:nvPr/>
            </p:nvSpPr>
            <p:spPr bwMode="auto">
              <a:xfrm>
                <a:off x="10418651" y="3032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60" name="Rectangle 984"/>
              <p:cNvSpPr>
                <a:spLocks noChangeArrowheads="1"/>
              </p:cNvSpPr>
              <p:nvPr/>
            </p:nvSpPr>
            <p:spPr bwMode="auto">
              <a:xfrm>
                <a:off x="10474110" y="3032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61" name="Rectangle 985"/>
              <p:cNvSpPr>
                <a:spLocks noChangeArrowheads="1"/>
              </p:cNvSpPr>
              <p:nvPr/>
            </p:nvSpPr>
            <p:spPr bwMode="auto">
              <a:xfrm>
                <a:off x="10528611" y="3032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62" name="Rectangle 986"/>
              <p:cNvSpPr>
                <a:spLocks noChangeArrowheads="1"/>
              </p:cNvSpPr>
              <p:nvPr/>
            </p:nvSpPr>
            <p:spPr bwMode="auto">
              <a:xfrm>
                <a:off x="10584069" y="3032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63" name="Rectangle 987"/>
              <p:cNvSpPr>
                <a:spLocks noChangeArrowheads="1"/>
              </p:cNvSpPr>
              <p:nvPr/>
            </p:nvSpPr>
            <p:spPr bwMode="auto">
              <a:xfrm>
                <a:off x="10639526" y="3032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64" name="Rectangle 988"/>
              <p:cNvSpPr>
                <a:spLocks noChangeArrowheads="1"/>
              </p:cNvSpPr>
              <p:nvPr/>
            </p:nvSpPr>
            <p:spPr bwMode="auto">
              <a:xfrm>
                <a:off x="10694029" y="3032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65" name="Rectangle 989"/>
              <p:cNvSpPr>
                <a:spLocks noChangeArrowheads="1"/>
              </p:cNvSpPr>
              <p:nvPr/>
            </p:nvSpPr>
            <p:spPr bwMode="auto">
              <a:xfrm>
                <a:off x="10749487" y="3032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66" name="Rectangle 990"/>
              <p:cNvSpPr>
                <a:spLocks noChangeArrowheads="1"/>
              </p:cNvSpPr>
              <p:nvPr/>
            </p:nvSpPr>
            <p:spPr bwMode="auto">
              <a:xfrm>
                <a:off x="10803988" y="3032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67" name="Rectangle 991"/>
              <p:cNvSpPr>
                <a:spLocks noChangeArrowheads="1"/>
              </p:cNvSpPr>
              <p:nvPr/>
            </p:nvSpPr>
            <p:spPr bwMode="auto">
              <a:xfrm>
                <a:off x="10859447" y="3032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68" name="Rectangle 992"/>
              <p:cNvSpPr>
                <a:spLocks noChangeArrowheads="1"/>
              </p:cNvSpPr>
              <p:nvPr/>
            </p:nvSpPr>
            <p:spPr bwMode="auto">
              <a:xfrm>
                <a:off x="10914905" y="3032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69" name="Rectangle 993"/>
              <p:cNvSpPr>
                <a:spLocks noChangeArrowheads="1"/>
              </p:cNvSpPr>
              <p:nvPr/>
            </p:nvSpPr>
            <p:spPr bwMode="auto">
              <a:xfrm>
                <a:off x="10969406" y="3032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70" name="Rectangle 994"/>
              <p:cNvSpPr>
                <a:spLocks noChangeArrowheads="1"/>
              </p:cNvSpPr>
              <p:nvPr/>
            </p:nvSpPr>
            <p:spPr bwMode="auto">
              <a:xfrm>
                <a:off x="11024863" y="3032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71" name="Rectangle 995"/>
              <p:cNvSpPr>
                <a:spLocks noChangeArrowheads="1"/>
              </p:cNvSpPr>
              <p:nvPr/>
            </p:nvSpPr>
            <p:spPr bwMode="auto">
              <a:xfrm>
                <a:off x="11079366" y="3032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72" name="Rectangle 996"/>
              <p:cNvSpPr>
                <a:spLocks noChangeArrowheads="1"/>
              </p:cNvSpPr>
              <p:nvPr/>
            </p:nvSpPr>
            <p:spPr bwMode="auto">
              <a:xfrm>
                <a:off x="9372600" y="3081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73" name="Rectangle 997"/>
              <p:cNvSpPr>
                <a:spLocks noChangeArrowheads="1"/>
              </p:cNvSpPr>
              <p:nvPr/>
            </p:nvSpPr>
            <p:spPr bwMode="auto">
              <a:xfrm>
                <a:off x="9428058" y="3081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74" name="Rectangle 998"/>
              <p:cNvSpPr>
                <a:spLocks noChangeArrowheads="1"/>
              </p:cNvSpPr>
              <p:nvPr/>
            </p:nvSpPr>
            <p:spPr bwMode="auto">
              <a:xfrm>
                <a:off x="9482560" y="3081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75" name="Rectangle 999"/>
              <p:cNvSpPr>
                <a:spLocks noChangeArrowheads="1"/>
              </p:cNvSpPr>
              <p:nvPr/>
            </p:nvSpPr>
            <p:spPr bwMode="auto">
              <a:xfrm>
                <a:off x="9538018" y="3081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76" name="Rectangle 1000"/>
              <p:cNvSpPr>
                <a:spLocks noChangeArrowheads="1"/>
              </p:cNvSpPr>
              <p:nvPr/>
            </p:nvSpPr>
            <p:spPr bwMode="auto">
              <a:xfrm>
                <a:off x="9592519" y="3081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77" name="Rectangle 1001"/>
              <p:cNvSpPr>
                <a:spLocks noChangeArrowheads="1"/>
              </p:cNvSpPr>
              <p:nvPr/>
            </p:nvSpPr>
            <p:spPr bwMode="auto">
              <a:xfrm>
                <a:off x="9647977" y="3081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78" name="Rectangle 1002"/>
              <p:cNvSpPr>
                <a:spLocks noChangeArrowheads="1"/>
              </p:cNvSpPr>
              <p:nvPr/>
            </p:nvSpPr>
            <p:spPr bwMode="auto">
              <a:xfrm>
                <a:off x="9703436" y="3081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79" name="Rectangle 1003"/>
              <p:cNvSpPr>
                <a:spLocks noChangeArrowheads="1"/>
              </p:cNvSpPr>
              <p:nvPr/>
            </p:nvSpPr>
            <p:spPr bwMode="auto">
              <a:xfrm>
                <a:off x="9757937" y="3081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80" name="Rectangle 1004"/>
              <p:cNvSpPr>
                <a:spLocks noChangeArrowheads="1"/>
              </p:cNvSpPr>
              <p:nvPr/>
            </p:nvSpPr>
            <p:spPr bwMode="auto">
              <a:xfrm>
                <a:off x="9813395" y="3081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81" name="Rectangle 1005"/>
              <p:cNvSpPr>
                <a:spLocks noChangeArrowheads="1"/>
              </p:cNvSpPr>
              <p:nvPr/>
            </p:nvSpPr>
            <p:spPr bwMode="auto">
              <a:xfrm>
                <a:off x="9867897" y="3081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82" name="Rectangle 1006"/>
              <p:cNvSpPr>
                <a:spLocks noChangeArrowheads="1"/>
              </p:cNvSpPr>
              <p:nvPr/>
            </p:nvSpPr>
            <p:spPr bwMode="auto">
              <a:xfrm>
                <a:off x="9923355" y="3081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83" name="Rectangle 1007"/>
              <p:cNvSpPr>
                <a:spLocks noChangeArrowheads="1"/>
              </p:cNvSpPr>
              <p:nvPr/>
            </p:nvSpPr>
            <p:spPr bwMode="auto">
              <a:xfrm>
                <a:off x="9978813" y="3081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84" name="Rectangle 1008"/>
              <p:cNvSpPr>
                <a:spLocks noChangeArrowheads="1"/>
              </p:cNvSpPr>
              <p:nvPr/>
            </p:nvSpPr>
            <p:spPr bwMode="auto">
              <a:xfrm>
                <a:off x="10033314" y="3081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85" name="Rectangle 1009"/>
              <p:cNvSpPr>
                <a:spLocks noChangeArrowheads="1"/>
              </p:cNvSpPr>
              <p:nvPr/>
            </p:nvSpPr>
            <p:spPr bwMode="auto">
              <a:xfrm>
                <a:off x="10088773" y="3081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86" name="Rectangle 1010"/>
              <p:cNvSpPr>
                <a:spLocks noChangeArrowheads="1"/>
              </p:cNvSpPr>
              <p:nvPr/>
            </p:nvSpPr>
            <p:spPr bwMode="auto">
              <a:xfrm>
                <a:off x="10143274" y="3081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87" name="Rectangle 1011"/>
              <p:cNvSpPr>
                <a:spLocks noChangeArrowheads="1"/>
              </p:cNvSpPr>
              <p:nvPr/>
            </p:nvSpPr>
            <p:spPr bwMode="auto">
              <a:xfrm>
                <a:off x="10198732" y="3081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88" name="Rectangle 1012"/>
              <p:cNvSpPr>
                <a:spLocks noChangeArrowheads="1"/>
              </p:cNvSpPr>
              <p:nvPr/>
            </p:nvSpPr>
            <p:spPr bwMode="auto">
              <a:xfrm>
                <a:off x="10254189" y="3081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89" name="Rectangle 1013"/>
              <p:cNvSpPr>
                <a:spLocks noChangeArrowheads="1"/>
              </p:cNvSpPr>
              <p:nvPr/>
            </p:nvSpPr>
            <p:spPr bwMode="auto">
              <a:xfrm>
                <a:off x="10308692" y="3081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90" name="Rectangle 1014"/>
              <p:cNvSpPr>
                <a:spLocks noChangeArrowheads="1"/>
              </p:cNvSpPr>
              <p:nvPr/>
            </p:nvSpPr>
            <p:spPr bwMode="auto">
              <a:xfrm>
                <a:off x="10364150" y="3081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91" name="Rectangle 1015"/>
              <p:cNvSpPr>
                <a:spLocks noChangeArrowheads="1"/>
              </p:cNvSpPr>
              <p:nvPr/>
            </p:nvSpPr>
            <p:spPr bwMode="auto">
              <a:xfrm>
                <a:off x="10418651" y="3081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92" name="Rectangle 1016"/>
              <p:cNvSpPr>
                <a:spLocks noChangeArrowheads="1"/>
              </p:cNvSpPr>
              <p:nvPr/>
            </p:nvSpPr>
            <p:spPr bwMode="auto">
              <a:xfrm>
                <a:off x="10474110" y="3081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93" name="Rectangle 1017"/>
              <p:cNvSpPr>
                <a:spLocks noChangeArrowheads="1"/>
              </p:cNvSpPr>
              <p:nvPr/>
            </p:nvSpPr>
            <p:spPr bwMode="auto">
              <a:xfrm>
                <a:off x="10528611" y="3081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94" name="Rectangle 1018"/>
              <p:cNvSpPr>
                <a:spLocks noChangeArrowheads="1"/>
              </p:cNvSpPr>
              <p:nvPr/>
            </p:nvSpPr>
            <p:spPr bwMode="auto">
              <a:xfrm>
                <a:off x="10584069" y="3081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95" name="Rectangle 1019"/>
              <p:cNvSpPr>
                <a:spLocks noChangeArrowheads="1"/>
              </p:cNvSpPr>
              <p:nvPr/>
            </p:nvSpPr>
            <p:spPr bwMode="auto">
              <a:xfrm>
                <a:off x="10639526" y="3081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96" name="Rectangle 1020"/>
              <p:cNvSpPr>
                <a:spLocks noChangeArrowheads="1"/>
              </p:cNvSpPr>
              <p:nvPr/>
            </p:nvSpPr>
            <p:spPr bwMode="auto">
              <a:xfrm>
                <a:off x="10694029" y="3081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97" name="Rectangle 1021"/>
              <p:cNvSpPr>
                <a:spLocks noChangeArrowheads="1"/>
              </p:cNvSpPr>
              <p:nvPr/>
            </p:nvSpPr>
            <p:spPr bwMode="auto">
              <a:xfrm>
                <a:off x="10749487" y="3081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98" name="Rectangle 1022"/>
              <p:cNvSpPr>
                <a:spLocks noChangeArrowheads="1"/>
              </p:cNvSpPr>
              <p:nvPr/>
            </p:nvSpPr>
            <p:spPr bwMode="auto">
              <a:xfrm>
                <a:off x="10803988" y="3081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99" name="Rectangle 1023"/>
              <p:cNvSpPr>
                <a:spLocks noChangeArrowheads="1"/>
              </p:cNvSpPr>
              <p:nvPr/>
            </p:nvSpPr>
            <p:spPr bwMode="auto">
              <a:xfrm>
                <a:off x="10859447" y="3081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900" name="Rectangle 0"/>
              <p:cNvSpPr>
                <a:spLocks noChangeArrowheads="1"/>
              </p:cNvSpPr>
              <p:nvPr/>
            </p:nvSpPr>
            <p:spPr bwMode="auto">
              <a:xfrm>
                <a:off x="10914905" y="3081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901" name="Rectangle 1"/>
              <p:cNvSpPr>
                <a:spLocks noChangeArrowheads="1"/>
              </p:cNvSpPr>
              <p:nvPr/>
            </p:nvSpPr>
            <p:spPr bwMode="auto">
              <a:xfrm>
                <a:off x="10969406" y="3081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902" name="Rectangle 2"/>
              <p:cNvSpPr>
                <a:spLocks noChangeArrowheads="1"/>
              </p:cNvSpPr>
              <p:nvPr/>
            </p:nvSpPr>
            <p:spPr bwMode="auto">
              <a:xfrm>
                <a:off x="11024863" y="3081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903" name="Rectangle 3"/>
              <p:cNvSpPr>
                <a:spLocks noChangeArrowheads="1"/>
              </p:cNvSpPr>
              <p:nvPr/>
            </p:nvSpPr>
            <p:spPr bwMode="auto">
              <a:xfrm>
                <a:off x="11079366" y="3081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904" name="Rectangle 4"/>
              <p:cNvSpPr>
                <a:spLocks noChangeArrowheads="1"/>
              </p:cNvSpPr>
              <p:nvPr/>
            </p:nvSpPr>
            <p:spPr bwMode="auto">
              <a:xfrm>
                <a:off x="9372600" y="1524000"/>
                <a:ext cx="1762224" cy="1608359"/>
              </a:xfrm>
              <a:prstGeom prst="rect">
                <a:avLst/>
              </a:prstGeom>
              <a:noFill/>
              <a:ln w="9525">
                <a:solidFill>
                  <a:schemeClr val="tx1"/>
                </a:solidFill>
                <a:miter lim="800000"/>
                <a:headEnd/>
                <a:tailEnd/>
              </a:ln>
            </p:spPr>
            <p:txBody>
              <a:bodyPr/>
              <a:lstStyle/>
              <a:p>
                <a:endParaRPr lang="en-US" sz="800">
                  <a:latin typeface="Times New Roman" pitchFamily="18" charset="0"/>
                  <a:cs typeface="Times New Roman" pitchFamily="18" charset="0"/>
                </a:endParaRPr>
              </a:p>
            </p:txBody>
          </p:sp>
        </p:grpSp>
        <p:grpSp>
          <p:nvGrpSpPr>
            <p:cNvPr id="3609" name="Group 1126"/>
            <p:cNvGrpSpPr/>
            <p:nvPr/>
          </p:nvGrpSpPr>
          <p:grpSpPr>
            <a:xfrm>
              <a:off x="1524000" y="3810000"/>
              <a:ext cx="1762224" cy="1610976"/>
              <a:chOff x="9296400" y="3048000"/>
              <a:chExt cx="1762224" cy="1610976"/>
            </a:xfrm>
          </p:grpSpPr>
          <p:sp>
            <p:nvSpPr>
              <p:cNvPr id="6820" name="Rectangle 4"/>
              <p:cNvSpPr>
                <a:spLocks noChangeArrowheads="1"/>
              </p:cNvSpPr>
              <p:nvPr/>
            </p:nvSpPr>
            <p:spPr bwMode="auto">
              <a:xfrm>
                <a:off x="9296400"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21" name="Rectangle 5"/>
              <p:cNvSpPr>
                <a:spLocks noChangeArrowheads="1"/>
              </p:cNvSpPr>
              <p:nvPr/>
            </p:nvSpPr>
            <p:spPr bwMode="auto">
              <a:xfrm>
                <a:off x="9351858"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22" name="Rectangle 6"/>
              <p:cNvSpPr>
                <a:spLocks noChangeArrowheads="1"/>
              </p:cNvSpPr>
              <p:nvPr/>
            </p:nvSpPr>
            <p:spPr bwMode="auto">
              <a:xfrm>
                <a:off x="9406360"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23" name="Rectangle 7"/>
              <p:cNvSpPr>
                <a:spLocks noChangeArrowheads="1"/>
              </p:cNvSpPr>
              <p:nvPr/>
            </p:nvSpPr>
            <p:spPr bwMode="auto">
              <a:xfrm>
                <a:off x="9461818"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24" name="Rectangle 8"/>
              <p:cNvSpPr>
                <a:spLocks noChangeArrowheads="1"/>
              </p:cNvSpPr>
              <p:nvPr/>
            </p:nvSpPr>
            <p:spPr bwMode="auto">
              <a:xfrm>
                <a:off x="9516319"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25" name="Rectangle 9"/>
              <p:cNvSpPr>
                <a:spLocks noChangeArrowheads="1"/>
              </p:cNvSpPr>
              <p:nvPr/>
            </p:nvSpPr>
            <p:spPr bwMode="auto">
              <a:xfrm>
                <a:off x="9571777"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26" name="Rectangle 10"/>
              <p:cNvSpPr>
                <a:spLocks noChangeArrowheads="1"/>
              </p:cNvSpPr>
              <p:nvPr/>
            </p:nvSpPr>
            <p:spPr bwMode="auto">
              <a:xfrm>
                <a:off x="9627236"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27" name="Rectangle 11"/>
              <p:cNvSpPr>
                <a:spLocks noChangeArrowheads="1"/>
              </p:cNvSpPr>
              <p:nvPr/>
            </p:nvSpPr>
            <p:spPr bwMode="auto">
              <a:xfrm>
                <a:off x="9681737"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28" name="Rectangle 12"/>
              <p:cNvSpPr>
                <a:spLocks noChangeArrowheads="1"/>
              </p:cNvSpPr>
              <p:nvPr/>
            </p:nvSpPr>
            <p:spPr bwMode="auto">
              <a:xfrm>
                <a:off x="9737195"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29" name="Rectangle 13"/>
              <p:cNvSpPr>
                <a:spLocks noChangeArrowheads="1"/>
              </p:cNvSpPr>
              <p:nvPr/>
            </p:nvSpPr>
            <p:spPr bwMode="auto">
              <a:xfrm>
                <a:off x="9791697"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30" name="Rectangle 14"/>
              <p:cNvSpPr>
                <a:spLocks noChangeArrowheads="1"/>
              </p:cNvSpPr>
              <p:nvPr/>
            </p:nvSpPr>
            <p:spPr bwMode="auto">
              <a:xfrm>
                <a:off x="9847155"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31" name="Rectangle 15"/>
              <p:cNvSpPr>
                <a:spLocks noChangeArrowheads="1"/>
              </p:cNvSpPr>
              <p:nvPr/>
            </p:nvSpPr>
            <p:spPr bwMode="auto">
              <a:xfrm>
                <a:off x="9902613"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32" name="Rectangle 16"/>
              <p:cNvSpPr>
                <a:spLocks noChangeArrowheads="1"/>
              </p:cNvSpPr>
              <p:nvPr/>
            </p:nvSpPr>
            <p:spPr bwMode="auto">
              <a:xfrm>
                <a:off x="9957114"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33" name="Rectangle 17"/>
              <p:cNvSpPr>
                <a:spLocks noChangeArrowheads="1"/>
              </p:cNvSpPr>
              <p:nvPr/>
            </p:nvSpPr>
            <p:spPr bwMode="auto">
              <a:xfrm>
                <a:off x="10012573"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34" name="Rectangle 18"/>
              <p:cNvSpPr>
                <a:spLocks noChangeArrowheads="1"/>
              </p:cNvSpPr>
              <p:nvPr/>
            </p:nvSpPr>
            <p:spPr bwMode="auto">
              <a:xfrm>
                <a:off x="10067074"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35" name="Rectangle 19"/>
              <p:cNvSpPr>
                <a:spLocks noChangeArrowheads="1"/>
              </p:cNvSpPr>
              <p:nvPr/>
            </p:nvSpPr>
            <p:spPr bwMode="auto">
              <a:xfrm>
                <a:off x="10122532"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36" name="Rectangle 20"/>
              <p:cNvSpPr>
                <a:spLocks noChangeArrowheads="1"/>
              </p:cNvSpPr>
              <p:nvPr/>
            </p:nvSpPr>
            <p:spPr bwMode="auto">
              <a:xfrm>
                <a:off x="10177989"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37" name="Rectangle 21"/>
              <p:cNvSpPr>
                <a:spLocks noChangeArrowheads="1"/>
              </p:cNvSpPr>
              <p:nvPr/>
            </p:nvSpPr>
            <p:spPr bwMode="auto">
              <a:xfrm>
                <a:off x="10232492"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38" name="Rectangle 22"/>
              <p:cNvSpPr>
                <a:spLocks noChangeArrowheads="1"/>
              </p:cNvSpPr>
              <p:nvPr/>
            </p:nvSpPr>
            <p:spPr bwMode="auto">
              <a:xfrm>
                <a:off x="10287950"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39" name="Rectangle 23"/>
              <p:cNvSpPr>
                <a:spLocks noChangeArrowheads="1"/>
              </p:cNvSpPr>
              <p:nvPr/>
            </p:nvSpPr>
            <p:spPr bwMode="auto">
              <a:xfrm>
                <a:off x="10342451"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40" name="Rectangle 24"/>
              <p:cNvSpPr>
                <a:spLocks noChangeArrowheads="1"/>
              </p:cNvSpPr>
              <p:nvPr/>
            </p:nvSpPr>
            <p:spPr bwMode="auto">
              <a:xfrm>
                <a:off x="10397910"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41" name="Rectangle 25"/>
              <p:cNvSpPr>
                <a:spLocks noChangeArrowheads="1"/>
              </p:cNvSpPr>
              <p:nvPr/>
            </p:nvSpPr>
            <p:spPr bwMode="auto">
              <a:xfrm>
                <a:off x="10452411"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42" name="Rectangle 26"/>
              <p:cNvSpPr>
                <a:spLocks noChangeArrowheads="1"/>
              </p:cNvSpPr>
              <p:nvPr/>
            </p:nvSpPr>
            <p:spPr bwMode="auto">
              <a:xfrm>
                <a:off x="10507869"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43" name="Rectangle 27"/>
              <p:cNvSpPr>
                <a:spLocks noChangeArrowheads="1"/>
              </p:cNvSpPr>
              <p:nvPr/>
            </p:nvSpPr>
            <p:spPr bwMode="auto">
              <a:xfrm>
                <a:off x="10563326"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44" name="Rectangle 28"/>
              <p:cNvSpPr>
                <a:spLocks noChangeArrowheads="1"/>
              </p:cNvSpPr>
              <p:nvPr/>
            </p:nvSpPr>
            <p:spPr bwMode="auto">
              <a:xfrm>
                <a:off x="10617829"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45" name="Rectangle 29"/>
              <p:cNvSpPr>
                <a:spLocks noChangeArrowheads="1"/>
              </p:cNvSpPr>
              <p:nvPr/>
            </p:nvSpPr>
            <p:spPr bwMode="auto">
              <a:xfrm>
                <a:off x="10673287"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46" name="Rectangle 30"/>
              <p:cNvSpPr>
                <a:spLocks noChangeArrowheads="1"/>
              </p:cNvSpPr>
              <p:nvPr/>
            </p:nvSpPr>
            <p:spPr bwMode="auto">
              <a:xfrm>
                <a:off x="10727788"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47" name="Rectangle 31"/>
              <p:cNvSpPr>
                <a:spLocks noChangeArrowheads="1"/>
              </p:cNvSpPr>
              <p:nvPr/>
            </p:nvSpPr>
            <p:spPr bwMode="auto">
              <a:xfrm>
                <a:off x="10783247"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48" name="Rectangle 32"/>
              <p:cNvSpPr>
                <a:spLocks noChangeArrowheads="1"/>
              </p:cNvSpPr>
              <p:nvPr/>
            </p:nvSpPr>
            <p:spPr bwMode="auto">
              <a:xfrm>
                <a:off x="10838705"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49" name="Rectangle 33"/>
              <p:cNvSpPr>
                <a:spLocks noChangeArrowheads="1"/>
              </p:cNvSpPr>
              <p:nvPr/>
            </p:nvSpPr>
            <p:spPr bwMode="auto">
              <a:xfrm>
                <a:off x="10893206"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50" name="Rectangle 34"/>
              <p:cNvSpPr>
                <a:spLocks noChangeArrowheads="1"/>
              </p:cNvSpPr>
              <p:nvPr/>
            </p:nvSpPr>
            <p:spPr bwMode="auto">
              <a:xfrm>
                <a:off x="10948663"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51" name="Rectangle 35"/>
              <p:cNvSpPr>
                <a:spLocks noChangeArrowheads="1"/>
              </p:cNvSpPr>
              <p:nvPr/>
            </p:nvSpPr>
            <p:spPr bwMode="auto">
              <a:xfrm>
                <a:off x="10994853"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52" name="Rectangle 36"/>
              <p:cNvSpPr>
                <a:spLocks noChangeArrowheads="1"/>
              </p:cNvSpPr>
              <p:nvPr/>
            </p:nvSpPr>
            <p:spPr bwMode="auto">
              <a:xfrm>
                <a:off x="9296400"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53" name="Rectangle 37"/>
              <p:cNvSpPr>
                <a:spLocks noChangeArrowheads="1"/>
              </p:cNvSpPr>
              <p:nvPr/>
            </p:nvSpPr>
            <p:spPr bwMode="auto">
              <a:xfrm>
                <a:off x="9351858"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54" name="Rectangle 38"/>
              <p:cNvSpPr>
                <a:spLocks noChangeArrowheads="1"/>
              </p:cNvSpPr>
              <p:nvPr/>
            </p:nvSpPr>
            <p:spPr bwMode="auto">
              <a:xfrm>
                <a:off x="9406360"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55" name="Rectangle 39"/>
              <p:cNvSpPr>
                <a:spLocks noChangeArrowheads="1"/>
              </p:cNvSpPr>
              <p:nvPr/>
            </p:nvSpPr>
            <p:spPr bwMode="auto">
              <a:xfrm>
                <a:off x="9461818"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56" name="Rectangle 40"/>
              <p:cNvSpPr>
                <a:spLocks noChangeArrowheads="1"/>
              </p:cNvSpPr>
              <p:nvPr/>
            </p:nvSpPr>
            <p:spPr bwMode="auto">
              <a:xfrm>
                <a:off x="9516319"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57" name="Rectangle 41"/>
              <p:cNvSpPr>
                <a:spLocks noChangeArrowheads="1"/>
              </p:cNvSpPr>
              <p:nvPr/>
            </p:nvSpPr>
            <p:spPr bwMode="auto">
              <a:xfrm>
                <a:off x="9571777"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58" name="Rectangle 42"/>
              <p:cNvSpPr>
                <a:spLocks noChangeArrowheads="1"/>
              </p:cNvSpPr>
              <p:nvPr/>
            </p:nvSpPr>
            <p:spPr bwMode="auto">
              <a:xfrm>
                <a:off x="9627236"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59" name="Rectangle 43"/>
              <p:cNvSpPr>
                <a:spLocks noChangeArrowheads="1"/>
              </p:cNvSpPr>
              <p:nvPr/>
            </p:nvSpPr>
            <p:spPr bwMode="auto">
              <a:xfrm>
                <a:off x="9681737"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60" name="Rectangle 44"/>
              <p:cNvSpPr>
                <a:spLocks noChangeArrowheads="1"/>
              </p:cNvSpPr>
              <p:nvPr/>
            </p:nvSpPr>
            <p:spPr bwMode="auto">
              <a:xfrm>
                <a:off x="9737195"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61" name="Rectangle 45"/>
              <p:cNvSpPr>
                <a:spLocks noChangeArrowheads="1"/>
              </p:cNvSpPr>
              <p:nvPr/>
            </p:nvSpPr>
            <p:spPr bwMode="auto">
              <a:xfrm>
                <a:off x="9791697"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62" name="Rectangle 46"/>
              <p:cNvSpPr>
                <a:spLocks noChangeArrowheads="1"/>
              </p:cNvSpPr>
              <p:nvPr/>
            </p:nvSpPr>
            <p:spPr bwMode="auto">
              <a:xfrm>
                <a:off x="9847155"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63" name="Rectangle 47"/>
              <p:cNvSpPr>
                <a:spLocks noChangeArrowheads="1"/>
              </p:cNvSpPr>
              <p:nvPr/>
            </p:nvSpPr>
            <p:spPr bwMode="auto">
              <a:xfrm>
                <a:off x="9902613"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64" name="Rectangle 48"/>
              <p:cNvSpPr>
                <a:spLocks noChangeArrowheads="1"/>
              </p:cNvSpPr>
              <p:nvPr/>
            </p:nvSpPr>
            <p:spPr bwMode="auto">
              <a:xfrm>
                <a:off x="9957114"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65" name="Rectangle 49"/>
              <p:cNvSpPr>
                <a:spLocks noChangeArrowheads="1"/>
              </p:cNvSpPr>
              <p:nvPr/>
            </p:nvSpPr>
            <p:spPr bwMode="auto">
              <a:xfrm>
                <a:off x="10012573"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66" name="Rectangle 50"/>
              <p:cNvSpPr>
                <a:spLocks noChangeArrowheads="1"/>
              </p:cNvSpPr>
              <p:nvPr/>
            </p:nvSpPr>
            <p:spPr bwMode="auto">
              <a:xfrm>
                <a:off x="10067074"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67" name="Rectangle 51"/>
              <p:cNvSpPr>
                <a:spLocks noChangeArrowheads="1"/>
              </p:cNvSpPr>
              <p:nvPr/>
            </p:nvSpPr>
            <p:spPr bwMode="auto">
              <a:xfrm>
                <a:off x="10122532"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68" name="Rectangle 52"/>
              <p:cNvSpPr>
                <a:spLocks noChangeArrowheads="1"/>
              </p:cNvSpPr>
              <p:nvPr/>
            </p:nvSpPr>
            <p:spPr bwMode="auto">
              <a:xfrm>
                <a:off x="10177989"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69" name="Rectangle 53"/>
              <p:cNvSpPr>
                <a:spLocks noChangeArrowheads="1"/>
              </p:cNvSpPr>
              <p:nvPr/>
            </p:nvSpPr>
            <p:spPr bwMode="auto">
              <a:xfrm>
                <a:off x="10232492"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70" name="Rectangle 54"/>
              <p:cNvSpPr>
                <a:spLocks noChangeArrowheads="1"/>
              </p:cNvSpPr>
              <p:nvPr/>
            </p:nvSpPr>
            <p:spPr bwMode="auto">
              <a:xfrm>
                <a:off x="10287950"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71" name="Rectangle 55"/>
              <p:cNvSpPr>
                <a:spLocks noChangeArrowheads="1"/>
              </p:cNvSpPr>
              <p:nvPr/>
            </p:nvSpPr>
            <p:spPr bwMode="auto">
              <a:xfrm>
                <a:off x="10342451"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72" name="Rectangle 56"/>
              <p:cNvSpPr>
                <a:spLocks noChangeArrowheads="1"/>
              </p:cNvSpPr>
              <p:nvPr/>
            </p:nvSpPr>
            <p:spPr bwMode="auto">
              <a:xfrm>
                <a:off x="10397910"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73" name="Rectangle 57"/>
              <p:cNvSpPr>
                <a:spLocks noChangeArrowheads="1"/>
              </p:cNvSpPr>
              <p:nvPr/>
            </p:nvSpPr>
            <p:spPr bwMode="auto">
              <a:xfrm>
                <a:off x="10452411"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74" name="Rectangle 58"/>
              <p:cNvSpPr>
                <a:spLocks noChangeArrowheads="1"/>
              </p:cNvSpPr>
              <p:nvPr/>
            </p:nvSpPr>
            <p:spPr bwMode="auto">
              <a:xfrm>
                <a:off x="10507869"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75" name="Rectangle 59"/>
              <p:cNvSpPr>
                <a:spLocks noChangeArrowheads="1"/>
              </p:cNvSpPr>
              <p:nvPr/>
            </p:nvSpPr>
            <p:spPr bwMode="auto">
              <a:xfrm>
                <a:off x="10563326"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76" name="Rectangle 60"/>
              <p:cNvSpPr>
                <a:spLocks noChangeArrowheads="1"/>
              </p:cNvSpPr>
              <p:nvPr/>
            </p:nvSpPr>
            <p:spPr bwMode="auto">
              <a:xfrm>
                <a:off x="10617829"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77" name="Rectangle 61"/>
              <p:cNvSpPr>
                <a:spLocks noChangeArrowheads="1"/>
              </p:cNvSpPr>
              <p:nvPr/>
            </p:nvSpPr>
            <p:spPr bwMode="auto">
              <a:xfrm>
                <a:off x="10673287"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78" name="Rectangle 62"/>
              <p:cNvSpPr>
                <a:spLocks noChangeArrowheads="1"/>
              </p:cNvSpPr>
              <p:nvPr/>
            </p:nvSpPr>
            <p:spPr bwMode="auto">
              <a:xfrm>
                <a:off x="10727788"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79" name="Rectangle 63"/>
              <p:cNvSpPr>
                <a:spLocks noChangeArrowheads="1"/>
              </p:cNvSpPr>
              <p:nvPr/>
            </p:nvSpPr>
            <p:spPr bwMode="auto">
              <a:xfrm>
                <a:off x="10783247"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80" name="Rectangle 64"/>
              <p:cNvSpPr>
                <a:spLocks noChangeArrowheads="1"/>
              </p:cNvSpPr>
              <p:nvPr/>
            </p:nvSpPr>
            <p:spPr bwMode="auto">
              <a:xfrm>
                <a:off x="10838705"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81" name="Rectangle 65"/>
              <p:cNvSpPr>
                <a:spLocks noChangeArrowheads="1"/>
              </p:cNvSpPr>
              <p:nvPr/>
            </p:nvSpPr>
            <p:spPr bwMode="auto">
              <a:xfrm>
                <a:off x="10893206"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82" name="Rectangle 66"/>
              <p:cNvSpPr>
                <a:spLocks noChangeArrowheads="1"/>
              </p:cNvSpPr>
              <p:nvPr/>
            </p:nvSpPr>
            <p:spPr bwMode="auto">
              <a:xfrm>
                <a:off x="10948663"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83" name="Rectangle 67"/>
              <p:cNvSpPr>
                <a:spLocks noChangeArrowheads="1"/>
              </p:cNvSpPr>
              <p:nvPr/>
            </p:nvSpPr>
            <p:spPr bwMode="auto">
              <a:xfrm>
                <a:off x="11003166"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84" name="Rectangle 68"/>
              <p:cNvSpPr>
                <a:spLocks noChangeArrowheads="1"/>
              </p:cNvSpPr>
              <p:nvPr/>
            </p:nvSpPr>
            <p:spPr bwMode="auto">
              <a:xfrm>
                <a:off x="9296400"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85" name="Rectangle 69"/>
              <p:cNvSpPr>
                <a:spLocks noChangeArrowheads="1"/>
              </p:cNvSpPr>
              <p:nvPr/>
            </p:nvSpPr>
            <p:spPr bwMode="auto">
              <a:xfrm>
                <a:off x="9351858"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86" name="Rectangle 70"/>
              <p:cNvSpPr>
                <a:spLocks noChangeArrowheads="1"/>
              </p:cNvSpPr>
              <p:nvPr/>
            </p:nvSpPr>
            <p:spPr bwMode="auto">
              <a:xfrm>
                <a:off x="9406360"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87" name="Rectangle 71"/>
              <p:cNvSpPr>
                <a:spLocks noChangeArrowheads="1"/>
              </p:cNvSpPr>
              <p:nvPr/>
            </p:nvSpPr>
            <p:spPr bwMode="auto">
              <a:xfrm>
                <a:off x="9461818"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88" name="Rectangle 72"/>
              <p:cNvSpPr>
                <a:spLocks noChangeArrowheads="1"/>
              </p:cNvSpPr>
              <p:nvPr/>
            </p:nvSpPr>
            <p:spPr bwMode="auto">
              <a:xfrm>
                <a:off x="9516319"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89" name="Rectangle 73"/>
              <p:cNvSpPr>
                <a:spLocks noChangeArrowheads="1"/>
              </p:cNvSpPr>
              <p:nvPr/>
            </p:nvSpPr>
            <p:spPr bwMode="auto">
              <a:xfrm>
                <a:off x="9571777"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90" name="Rectangle 74"/>
              <p:cNvSpPr>
                <a:spLocks noChangeArrowheads="1"/>
              </p:cNvSpPr>
              <p:nvPr/>
            </p:nvSpPr>
            <p:spPr bwMode="auto">
              <a:xfrm>
                <a:off x="9627236"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91" name="Rectangle 75"/>
              <p:cNvSpPr>
                <a:spLocks noChangeArrowheads="1"/>
              </p:cNvSpPr>
              <p:nvPr/>
            </p:nvSpPr>
            <p:spPr bwMode="auto">
              <a:xfrm>
                <a:off x="9681737"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92" name="Rectangle 76"/>
              <p:cNvSpPr>
                <a:spLocks noChangeArrowheads="1"/>
              </p:cNvSpPr>
              <p:nvPr/>
            </p:nvSpPr>
            <p:spPr bwMode="auto">
              <a:xfrm>
                <a:off x="9737195"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93" name="Rectangle 77"/>
              <p:cNvSpPr>
                <a:spLocks noChangeArrowheads="1"/>
              </p:cNvSpPr>
              <p:nvPr/>
            </p:nvSpPr>
            <p:spPr bwMode="auto">
              <a:xfrm>
                <a:off x="9791697"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94" name="Rectangle 78"/>
              <p:cNvSpPr>
                <a:spLocks noChangeArrowheads="1"/>
              </p:cNvSpPr>
              <p:nvPr/>
            </p:nvSpPr>
            <p:spPr bwMode="auto">
              <a:xfrm>
                <a:off x="9847155"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95" name="Rectangle 79"/>
              <p:cNvSpPr>
                <a:spLocks noChangeArrowheads="1"/>
              </p:cNvSpPr>
              <p:nvPr/>
            </p:nvSpPr>
            <p:spPr bwMode="auto">
              <a:xfrm>
                <a:off x="9902613"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96" name="Rectangle 80"/>
              <p:cNvSpPr>
                <a:spLocks noChangeArrowheads="1"/>
              </p:cNvSpPr>
              <p:nvPr/>
            </p:nvSpPr>
            <p:spPr bwMode="auto">
              <a:xfrm>
                <a:off x="9957114"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97" name="Rectangle 81"/>
              <p:cNvSpPr>
                <a:spLocks noChangeArrowheads="1"/>
              </p:cNvSpPr>
              <p:nvPr/>
            </p:nvSpPr>
            <p:spPr bwMode="auto">
              <a:xfrm>
                <a:off x="10012573"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98" name="Rectangle 82"/>
              <p:cNvSpPr>
                <a:spLocks noChangeArrowheads="1"/>
              </p:cNvSpPr>
              <p:nvPr/>
            </p:nvSpPr>
            <p:spPr bwMode="auto">
              <a:xfrm>
                <a:off x="10067074"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99" name="Rectangle 83"/>
              <p:cNvSpPr>
                <a:spLocks noChangeArrowheads="1"/>
              </p:cNvSpPr>
              <p:nvPr/>
            </p:nvSpPr>
            <p:spPr bwMode="auto">
              <a:xfrm>
                <a:off x="10122532"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00" name="Rectangle 84"/>
              <p:cNvSpPr>
                <a:spLocks noChangeArrowheads="1"/>
              </p:cNvSpPr>
              <p:nvPr/>
            </p:nvSpPr>
            <p:spPr bwMode="auto">
              <a:xfrm>
                <a:off x="10177989"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01" name="Rectangle 85"/>
              <p:cNvSpPr>
                <a:spLocks noChangeArrowheads="1"/>
              </p:cNvSpPr>
              <p:nvPr/>
            </p:nvSpPr>
            <p:spPr bwMode="auto">
              <a:xfrm>
                <a:off x="10232492"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02" name="Rectangle 86"/>
              <p:cNvSpPr>
                <a:spLocks noChangeArrowheads="1"/>
              </p:cNvSpPr>
              <p:nvPr/>
            </p:nvSpPr>
            <p:spPr bwMode="auto">
              <a:xfrm>
                <a:off x="10287950"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03" name="Rectangle 87"/>
              <p:cNvSpPr>
                <a:spLocks noChangeArrowheads="1"/>
              </p:cNvSpPr>
              <p:nvPr/>
            </p:nvSpPr>
            <p:spPr bwMode="auto">
              <a:xfrm>
                <a:off x="10342451"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04" name="Rectangle 88"/>
              <p:cNvSpPr>
                <a:spLocks noChangeArrowheads="1"/>
              </p:cNvSpPr>
              <p:nvPr/>
            </p:nvSpPr>
            <p:spPr bwMode="auto">
              <a:xfrm>
                <a:off x="10397910"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05" name="Rectangle 89"/>
              <p:cNvSpPr>
                <a:spLocks noChangeArrowheads="1"/>
              </p:cNvSpPr>
              <p:nvPr/>
            </p:nvSpPr>
            <p:spPr bwMode="auto">
              <a:xfrm>
                <a:off x="10452411"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06" name="Rectangle 90"/>
              <p:cNvSpPr>
                <a:spLocks noChangeArrowheads="1"/>
              </p:cNvSpPr>
              <p:nvPr/>
            </p:nvSpPr>
            <p:spPr bwMode="auto">
              <a:xfrm>
                <a:off x="10507869"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07" name="Rectangle 91"/>
              <p:cNvSpPr>
                <a:spLocks noChangeArrowheads="1"/>
              </p:cNvSpPr>
              <p:nvPr/>
            </p:nvSpPr>
            <p:spPr bwMode="auto">
              <a:xfrm>
                <a:off x="10563326"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08" name="Rectangle 92"/>
              <p:cNvSpPr>
                <a:spLocks noChangeArrowheads="1"/>
              </p:cNvSpPr>
              <p:nvPr/>
            </p:nvSpPr>
            <p:spPr bwMode="auto">
              <a:xfrm>
                <a:off x="10617829"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09" name="Rectangle 93"/>
              <p:cNvSpPr>
                <a:spLocks noChangeArrowheads="1"/>
              </p:cNvSpPr>
              <p:nvPr/>
            </p:nvSpPr>
            <p:spPr bwMode="auto">
              <a:xfrm>
                <a:off x="10673287"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10" name="Rectangle 94"/>
              <p:cNvSpPr>
                <a:spLocks noChangeArrowheads="1"/>
              </p:cNvSpPr>
              <p:nvPr/>
            </p:nvSpPr>
            <p:spPr bwMode="auto">
              <a:xfrm>
                <a:off x="10727788"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11" name="Rectangle 95"/>
              <p:cNvSpPr>
                <a:spLocks noChangeArrowheads="1"/>
              </p:cNvSpPr>
              <p:nvPr/>
            </p:nvSpPr>
            <p:spPr bwMode="auto">
              <a:xfrm>
                <a:off x="10783247"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12" name="Rectangle 96"/>
              <p:cNvSpPr>
                <a:spLocks noChangeArrowheads="1"/>
              </p:cNvSpPr>
              <p:nvPr/>
            </p:nvSpPr>
            <p:spPr bwMode="auto">
              <a:xfrm>
                <a:off x="10838705"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13" name="Rectangle 97"/>
              <p:cNvSpPr>
                <a:spLocks noChangeArrowheads="1"/>
              </p:cNvSpPr>
              <p:nvPr/>
            </p:nvSpPr>
            <p:spPr bwMode="auto">
              <a:xfrm>
                <a:off x="10893206"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14" name="Rectangle 98"/>
              <p:cNvSpPr>
                <a:spLocks noChangeArrowheads="1"/>
              </p:cNvSpPr>
              <p:nvPr/>
            </p:nvSpPr>
            <p:spPr bwMode="auto">
              <a:xfrm>
                <a:off x="10948663"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15" name="Rectangle 99"/>
              <p:cNvSpPr>
                <a:spLocks noChangeArrowheads="1"/>
              </p:cNvSpPr>
              <p:nvPr/>
            </p:nvSpPr>
            <p:spPr bwMode="auto">
              <a:xfrm>
                <a:off x="11003166"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16" name="Rectangle 100"/>
              <p:cNvSpPr>
                <a:spLocks noChangeArrowheads="1"/>
              </p:cNvSpPr>
              <p:nvPr/>
            </p:nvSpPr>
            <p:spPr bwMode="auto">
              <a:xfrm>
                <a:off x="9296400"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17" name="Rectangle 101"/>
              <p:cNvSpPr>
                <a:spLocks noChangeArrowheads="1"/>
              </p:cNvSpPr>
              <p:nvPr/>
            </p:nvSpPr>
            <p:spPr bwMode="auto">
              <a:xfrm>
                <a:off x="9351858"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18" name="Rectangle 102"/>
              <p:cNvSpPr>
                <a:spLocks noChangeArrowheads="1"/>
              </p:cNvSpPr>
              <p:nvPr/>
            </p:nvSpPr>
            <p:spPr bwMode="auto">
              <a:xfrm>
                <a:off x="9406360"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19" name="Rectangle 103"/>
              <p:cNvSpPr>
                <a:spLocks noChangeArrowheads="1"/>
              </p:cNvSpPr>
              <p:nvPr/>
            </p:nvSpPr>
            <p:spPr bwMode="auto">
              <a:xfrm>
                <a:off x="9461818"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20" name="Rectangle 104"/>
              <p:cNvSpPr>
                <a:spLocks noChangeArrowheads="1"/>
              </p:cNvSpPr>
              <p:nvPr/>
            </p:nvSpPr>
            <p:spPr bwMode="auto">
              <a:xfrm>
                <a:off x="9516319"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21" name="Rectangle 105"/>
              <p:cNvSpPr>
                <a:spLocks noChangeArrowheads="1"/>
              </p:cNvSpPr>
              <p:nvPr/>
            </p:nvSpPr>
            <p:spPr bwMode="auto">
              <a:xfrm>
                <a:off x="9571777"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22" name="Rectangle 106"/>
              <p:cNvSpPr>
                <a:spLocks noChangeArrowheads="1"/>
              </p:cNvSpPr>
              <p:nvPr/>
            </p:nvSpPr>
            <p:spPr bwMode="auto">
              <a:xfrm>
                <a:off x="9627236"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23" name="Rectangle 107"/>
              <p:cNvSpPr>
                <a:spLocks noChangeArrowheads="1"/>
              </p:cNvSpPr>
              <p:nvPr/>
            </p:nvSpPr>
            <p:spPr bwMode="auto">
              <a:xfrm>
                <a:off x="9681737"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24" name="Rectangle 108"/>
              <p:cNvSpPr>
                <a:spLocks noChangeArrowheads="1"/>
              </p:cNvSpPr>
              <p:nvPr/>
            </p:nvSpPr>
            <p:spPr bwMode="auto">
              <a:xfrm>
                <a:off x="9737195"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25" name="Rectangle 109"/>
              <p:cNvSpPr>
                <a:spLocks noChangeArrowheads="1"/>
              </p:cNvSpPr>
              <p:nvPr/>
            </p:nvSpPr>
            <p:spPr bwMode="auto">
              <a:xfrm>
                <a:off x="9791697"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26" name="Rectangle 110"/>
              <p:cNvSpPr>
                <a:spLocks noChangeArrowheads="1"/>
              </p:cNvSpPr>
              <p:nvPr/>
            </p:nvSpPr>
            <p:spPr bwMode="auto">
              <a:xfrm>
                <a:off x="9847155"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27" name="Rectangle 111"/>
              <p:cNvSpPr>
                <a:spLocks noChangeArrowheads="1"/>
              </p:cNvSpPr>
              <p:nvPr/>
            </p:nvSpPr>
            <p:spPr bwMode="auto">
              <a:xfrm>
                <a:off x="9902613"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28" name="Rectangle 112"/>
              <p:cNvSpPr>
                <a:spLocks noChangeArrowheads="1"/>
              </p:cNvSpPr>
              <p:nvPr/>
            </p:nvSpPr>
            <p:spPr bwMode="auto">
              <a:xfrm>
                <a:off x="9957114"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29" name="Rectangle 113"/>
              <p:cNvSpPr>
                <a:spLocks noChangeArrowheads="1"/>
              </p:cNvSpPr>
              <p:nvPr/>
            </p:nvSpPr>
            <p:spPr bwMode="auto">
              <a:xfrm>
                <a:off x="10012573"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30" name="Rectangle 114"/>
              <p:cNvSpPr>
                <a:spLocks noChangeArrowheads="1"/>
              </p:cNvSpPr>
              <p:nvPr/>
            </p:nvSpPr>
            <p:spPr bwMode="auto">
              <a:xfrm>
                <a:off x="10067074"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31" name="Rectangle 115"/>
              <p:cNvSpPr>
                <a:spLocks noChangeArrowheads="1"/>
              </p:cNvSpPr>
              <p:nvPr/>
            </p:nvSpPr>
            <p:spPr bwMode="auto">
              <a:xfrm>
                <a:off x="10122532"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32" name="Rectangle 116"/>
              <p:cNvSpPr>
                <a:spLocks noChangeArrowheads="1"/>
              </p:cNvSpPr>
              <p:nvPr/>
            </p:nvSpPr>
            <p:spPr bwMode="auto">
              <a:xfrm>
                <a:off x="10177989"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33" name="Rectangle 117"/>
              <p:cNvSpPr>
                <a:spLocks noChangeArrowheads="1"/>
              </p:cNvSpPr>
              <p:nvPr/>
            </p:nvSpPr>
            <p:spPr bwMode="auto">
              <a:xfrm>
                <a:off x="10232492"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34" name="Rectangle 118"/>
              <p:cNvSpPr>
                <a:spLocks noChangeArrowheads="1"/>
              </p:cNvSpPr>
              <p:nvPr/>
            </p:nvSpPr>
            <p:spPr bwMode="auto">
              <a:xfrm>
                <a:off x="10287950"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35" name="Rectangle 119"/>
              <p:cNvSpPr>
                <a:spLocks noChangeArrowheads="1"/>
              </p:cNvSpPr>
              <p:nvPr/>
            </p:nvSpPr>
            <p:spPr bwMode="auto">
              <a:xfrm>
                <a:off x="10342451"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36" name="Rectangle 120"/>
              <p:cNvSpPr>
                <a:spLocks noChangeArrowheads="1"/>
              </p:cNvSpPr>
              <p:nvPr/>
            </p:nvSpPr>
            <p:spPr bwMode="auto">
              <a:xfrm>
                <a:off x="10397910"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37" name="Rectangle 121"/>
              <p:cNvSpPr>
                <a:spLocks noChangeArrowheads="1"/>
              </p:cNvSpPr>
              <p:nvPr/>
            </p:nvSpPr>
            <p:spPr bwMode="auto">
              <a:xfrm>
                <a:off x="10452411"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38" name="Rectangle 122"/>
              <p:cNvSpPr>
                <a:spLocks noChangeArrowheads="1"/>
              </p:cNvSpPr>
              <p:nvPr/>
            </p:nvSpPr>
            <p:spPr bwMode="auto">
              <a:xfrm>
                <a:off x="10507869"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39" name="Rectangle 123"/>
              <p:cNvSpPr>
                <a:spLocks noChangeArrowheads="1"/>
              </p:cNvSpPr>
              <p:nvPr/>
            </p:nvSpPr>
            <p:spPr bwMode="auto">
              <a:xfrm>
                <a:off x="10563326"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40" name="Rectangle 124"/>
              <p:cNvSpPr>
                <a:spLocks noChangeArrowheads="1"/>
              </p:cNvSpPr>
              <p:nvPr/>
            </p:nvSpPr>
            <p:spPr bwMode="auto">
              <a:xfrm>
                <a:off x="10617829"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41" name="Rectangle 125"/>
              <p:cNvSpPr>
                <a:spLocks noChangeArrowheads="1"/>
              </p:cNvSpPr>
              <p:nvPr/>
            </p:nvSpPr>
            <p:spPr bwMode="auto">
              <a:xfrm>
                <a:off x="10673287"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42" name="Rectangle 126"/>
              <p:cNvSpPr>
                <a:spLocks noChangeArrowheads="1"/>
              </p:cNvSpPr>
              <p:nvPr/>
            </p:nvSpPr>
            <p:spPr bwMode="auto">
              <a:xfrm>
                <a:off x="10727788"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43" name="Rectangle 127"/>
              <p:cNvSpPr>
                <a:spLocks noChangeArrowheads="1"/>
              </p:cNvSpPr>
              <p:nvPr/>
            </p:nvSpPr>
            <p:spPr bwMode="auto">
              <a:xfrm>
                <a:off x="10783247"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44" name="Rectangle 128"/>
              <p:cNvSpPr>
                <a:spLocks noChangeArrowheads="1"/>
              </p:cNvSpPr>
              <p:nvPr/>
            </p:nvSpPr>
            <p:spPr bwMode="auto">
              <a:xfrm>
                <a:off x="10838705"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45" name="Rectangle 129"/>
              <p:cNvSpPr>
                <a:spLocks noChangeArrowheads="1"/>
              </p:cNvSpPr>
              <p:nvPr/>
            </p:nvSpPr>
            <p:spPr bwMode="auto">
              <a:xfrm>
                <a:off x="10893206"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46" name="Rectangle 130"/>
              <p:cNvSpPr>
                <a:spLocks noChangeArrowheads="1"/>
              </p:cNvSpPr>
              <p:nvPr/>
            </p:nvSpPr>
            <p:spPr bwMode="auto">
              <a:xfrm>
                <a:off x="10948663"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47" name="Rectangle 131"/>
              <p:cNvSpPr>
                <a:spLocks noChangeArrowheads="1"/>
              </p:cNvSpPr>
              <p:nvPr/>
            </p:nvSpPr>
            <p:spPr bwMode="auto">
              <a:xfrm>
                <a:off x="11003166"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48" name="Rectangle 132"/>
              <p:cNvSpPr>
                <a:spLocks noChangeArrowheads="1"/>
              </p:cNvSpPr>
              <p:nvPr/>
            </p:nvSpPr>
            <p:spPr bwMode="auto">
              <a:xfrm>
                <a:off x="9296400"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49" name="Rectangle 133"/>
              <p:cNvSpPr>
                <a:spLocks noChangeArrowheads="1"/>
              </p:cNvSpPr>
              <p:nvPr/>
            </p:nvSpPr>
            <p:spPr bwMode="auto">
              <a:xfrm>
                <a:off x="9351858"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50" name="Rectangle 134"/>
              <p:cNvSpPr>
                <a:spLocks noChangeArrowheads="1"/>
              </p:cNvSpPr>
              <p:nvPr/>
            </p:nvSpPr>
            <p:spPr bwMode="auto">
              <a:xfrm>
                <a:off x="9406360"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51" name="Rectangle 135"/>
              <p:cNvSpPr>
                <a:spLocks noChangeArrowheads="1"/>
              </p:cNvSpPr>
              <p:nvPr/>
            </p:nvSpPr>
            <p:spPr bwMode="auto">
              <a:xfrm>
                <a:off x="9461818"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52" name="Rectangle 136"/>
              <p:cNvSpPr>
                <a:spLocks noChangeArrowheads="1"/>
              </p:cNvSpPr>
              <p:nvPr/>
            </p:nvSpPr>
            <p:spPr bwMode="auto">
              <a:xfrm>
                <a:off x="9516319"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53" name="Rectangle 137"/>
              <p:cNvSpPr>
                <a:spLocks noChangeArrowheads="1"/>
              </p:cNvSpPr>
              <p:nvPr/>
            </p:nvSpPr>
            <p:spPr bwMode="auto">
              <a:xfrm>
                <a:off x="9571777"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54" name="Rectangle 138"/>
              <p:cNvSpPr>
                <a:spLocks noChangeArrowheads="1"/>
              </p:cNvSpPr>
              <p:nvPr/>
            </p:nvSpPr>
            <p:spPr bwMode="auto">
              <a:xfrm>
                <a:off x="9627236"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55" name="Rectangle 139"/>
              <p:cNvSpPr>
                <a:spLocks noChangeArrowheads="1"/>
              </p:cNvSpPr>
              <p:nvPr/>
            </p:nvSpPr>
            <p:spPr bwMode="auto">
              <a:xfrm>
                <a:off x="9681737"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56" name="Rectangle 140"/>
              <p:cNvSpPr>
                <a:spLocks noChangeArrowheads="1"/>
              </p:cNvSpPr>
              <p:nvPr/>
            </p:nvSpPr>
            <p:spPr bwMode="auto">
              <a:xfrm>
                <a:off x="9737195"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57" name="Rectangle 141"/>
              <p:cNvSpPr>
                <a:spLocks noChangeArrowheads="1"/>
              </p:cNvSpPr>
              <p:nvPr/>
            </p:nvSpPr>
            <p:spPr bwMode="auto">
              <a:xfrm>
                <a:off x="9791697"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58" name="Rectangle 142"/>
              <p:cNvSpPr>
                <a:spLocks noChangeArrowheads="1"/>
              </p:cNvSpPr>
              <p:nvPr/>
            </p:nvSpPr>
            <p:spPr bwMode="auto">
              <a:xfrm>
                <a:off x="9847155"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59" name="Rectangle 143"/>
              <p:cNvSpPr>
                <a:spLocks noChangeArrowheads="1"/>
              </p:cNvSpPr>
              <p:nvPr/>
            </p:nvSpPr>
            <p:spPr bwMode="auto">
              <a:xfrm>
                <a:off x="9902613"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60" name="Rectangle 144"/>
              <p:cNvSpPr>
                <a:spLocks noChangeArrowheads="1"/>
              </p:cNvSpPr>
              <p:nvPr/>
            </p:nvSpPr>
            <p:spPr bwMode="auto">
              <a:xfrm>
                <a:off x="9957114"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61" name="Rectangle 145"/>
              <p:cNvSpPr>
                <a:spLocks noChangeArrowheads="1"/>
              </p:cNvSpPr>
              <p:nvPr/>
            </p:nvSpPr>
            <p:spPr bwMode="auto">
              <a:xfrm>
                <a:off x="10012573"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62" name="Rectangle 146"/>
              <p:cNvSpPr>
                <a:spLocks noChangeArrowheads="1"/>
              </p:cNvSpPr>
              <p:nvPr/>
            </p:nvSpPr>
            <p:spPr bwMode="auto">
              <a:xfrm>
                <a:off x="10067074"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63" name="Rectangle 147"/>
              <p:cNvSpPr>
                <a:spLocks noChangeArrowheads="1"/>
              </p:cNvSpPr>
              <p:nvPr/>
            </p:nvSpPr>
            <p:spPr bwMode="auto">
              <a:xfrm>
                <a:off x="10122532"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64" name="Rectangle 148"/>
              <p:cNvSpPr>
                <a:spLocks noChangeArrowheads="1"/>
              </p:cNvSpPr>
              <p:nvPr/>
            </p:nvSpPr>
            <p:spPr bwMode="auto">
              <a:xfrm>
                <a:off x="10177989"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65" name="Rectangle 149"/>
              <p:cNvSpPr>
                <a:spLocks noChangeArrowheads="1"/>
              </p:cNvSpPr>
              <p:nvPr/>
            </p:nvSpPr>
            <p:spPr bwMode="auto">
              <a:xfrm>
                <a:off x="10232492"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66" name="Rectangle 150"/>
              <p:cNvSpPr>
                <a:spLocks noChangeArrowheads="1"/>
              </p:cNvSpPr>
              <p:nvPr/>
            </p:nvSpPr>
            <p:spPr bwMode="auto">
              <a:xfrm>
                <a:off x="10287950"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67" name="Rectangle 151"/>
              <p:cNvSpPr>
                <a:spLocks noChangeArrowheads="1"/>
              </p:cNvSpPr>
              <p:nvPr/>
            </p:nvSpPr>
            <p:spPr bwMode="auto">
              <a:xfrm>
                <a:off x="10342451"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68" name="Rectangle 152"/>
              <p:cNvSpPr>
                <a:spLocks noChangeArrowheads="1"/>
              </p:cNvSpPr>
              <p:nvPr/>
            </p:nvSpPr>
            <p:spPr bwMode="auto">
              <a:xfrm>
                <a:off x="10397910"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69" name="Rectangle 153"/>
              <p:cNvSpPr>
                <a:spLocks noChangeArrowheads="1"/>
              </p:cNvSpPr>
              <p:nvPr/>
            </p:nvSpPr>
            <p:spPr bwMode="auto">
              <a:xfrm>
                <a:off x="10452411"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70" name="Rectangle 154"/>
              <p:cNvSpPr>
                <a:spLocks noChangeArrowheads="1"/>
              </p:cNvSpPr>
              <p:nvPr/>
            </p:nvSpPr>
            <p:spPr bwMode="auto">
              <a:xfrm>
                <a:off x="10507869"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71" name="Rectangle 155"/>
              <p:cNvSpPr>
                <a:spLocks noChangeArrowheads="1"/>
              </p:cNvSpPr>
              <p:nvPr/>
            </p:nvSpPr>
            <p:spPr bwMode="auto">
              <a:xfrm>
                <a:off x="10563326"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72" name="Rectangle 156"/>
              <p:cNvSpPr>
                <a:spLocks noChangeArrowheads="1"/>
              </p:cNvSpPr>
              <p:nvPr/>
            </p:nvSpPr>
            <p:spPr bwMode="auto">
              <a:xfrm>
                <a:off x="10617829"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73" name="Rectangle 157"/>
              <p:cNvSpPr>
                <a:spLocks noChangeArrowheads="1"/>
              </p:cNvSpPr>
              <p:nvPr/>
            </p:nvSpPr>
            <p:spPr bwMode="auto">
              <a:xfrm>
                <a:off x="10673287"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74" name="Rectangle 158"/>
              <p:cNvSpPr>
                <a:spLocks noChangeArrowheads="1"/>
              </p:cNvSpPr>
              <p:nvPr/>
            </p:nvSpPr>
            <p:spPr bwMode="auto">
              <a:xfrm>
                <a:off x="10727788"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75" name="Rectangle 159"/>
              <p:cNvSpPr>
                <a:spLocks noChangeArrowheads="1"/>
              </p:cNvSpPr>
              <p:nvPr/>
            </p:nvSpPr>
            <p:spPr bwMode="auto">
              <a:xfrm>
                <a:off x="10783247"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76" name="Rectangle 160"/>
              <p:cNvSpPr>
                <a:spLocks noChangeArrowheads="1"/>
              </p:cNvSpPr>
              <p:nvPr/>
            </p:nvSpPr>
            <p:spPr bwMode="auto">
              <a:xfrm>
                <a:off x="10838705"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77" name="Rectangle 161"/>
              <p:cNvSpPr>
                <a:spLocks noChangeArrowheads="1"/>
              </p:cNvSpPr>
              <p:nvPr/>
            </p:nvSpPr>
            <p:spPr bwMode="auto">
              <a:xfrm>
                <a:off x="10893206"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78" name="Rectangle 162"/>
              <p:cNvSpPr>
                <a:spLocks noChangeArrowheads="1"/>
              </p:cNvSpPr>
              <p:nvPr/>
            </p:nvSpPr>
            <p:spPr bwMode="auto">
              <a:xfrm>
                <a:off x="10948663"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79" name="Rectangle 163"/>
              <p:cNvSpPr>
                <a:spLocks noChangeArrowheads="1"/>
              </p:cNvSpPr>
              <p:nvPr/>
            </p:nvSpPr>
            <p:spPr bwMode="auto">
              <a:xfrm>
                <a:off x="11003166"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80" name="Rectangle 164"/>
              <p:cNvSpPr>
                <a:spLocks noChangeArrowheads="1"/>
              </p:cNvSpPr>
              <p:nvPr/>
            </p:nvSpPr>
            <p:spPr bwMode="auto">
              <a:xfrm>
                <a:off x="9296400"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81" name="Rectangle 165"/>
              <p:cNvSpPr>
                <a:spLocks noChangeArrowheads="1"/>
              </p:cNvSpPr>
              <p:nvPr/>
            </p:nvSpPr>
            <p:spPr bwMode="auto">
              <a:xfrm>
                <a:off x="9351858"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82" name="Rectangle 166"/>
              <p:cNvSpPr>
                <a:spLocks noChangeArrowheads="1"/>
              </p:cNvSpPr>
              <p:nvPr/>
            </p:nvSpPr>
            <p:spPr bwMode="auto">
              <a:xfrm>
                <a:off x="9406360"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83" name="Rectangle 167"/>
              <p:cNvSpPr>
                <a:spLocks noChangeArrowheads="1"/>
              </p:cNvSpPr>
              <p:nvPr/>
            </p:nvSpPr>
            <p:spPr bwMode="auto">
              <a:xfrm>
                <a:off x="9461818"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84" name="Rectangle 168"/>
              <p:cNvSpPr>
                <a:spLocks noChangeArrowheads="1"/>
              </p:cNvSpPr>
              <p:nvPr/>
            </p:nvSpPr>
            <p:spPr bwMode="auto">
              <a:xfrm>
                <a:off x="9516319"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85" name="Rectangle 169"/>
              <p:cNvSpPr>
                <a:spLocks noChangeArrowheads="1"/>
              </p:cNvSpPr>
              <p:nvPr/>
            </p:nvSpPr>
            <p:spPr bwMode="auto">
              <a:xfrm>
                <a:off x="9571777"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86" name="Rectangle 170"/>
              <p:cNvSpPr>
                <a:spLocks noChangeArrowheads="1"/>
              </p:cNvSpPr>
              <p:nvPr/>
            </p:nvSpPr>
            <p:spPr bwMode="auto">
              <a:xfrm>
                <a:off x="9627236"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87" name="Rectangle 171"/>
              <p:cNvSpPr>
                <a:spLocks noChangeArrowheads="1"/>
              </p:cNvSpPr>
              <p:nvPr/>
            </p:nvSpPr>
            <p:spPr bwMode="auto">
              <a:xfrm>
                <a:off x="9681737"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88" name="Rectangle 172"/>
              <p:cNvSpPr>
                <a:spLocks noChangeArrowheads="1"/>
              </p:cNvSpPr>
              <p:nvPr/>
            </p:nvSpPr>
            <p:spPr bwMode="auto">
              <a:xfrm>
                <a:off x="9737195"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89" name="Rectangle 173"/>
              <p:cNvSpPr>
                <a:spLocks noChangeArrowheads="1"/>
              </p:cNvSpPr>
              <p:nvPr/>
            </p:nvSpPr>
            <p:spPr bwMode="auto">
              <a:xfrm>
                <a:off x="9791697"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90" name="Rectangle 174"/>
              <p:cNvSpPr>
                <a:spLocks noChangeArrowheads="1"/>
              </p:cNvSpPr>
              <p:nvPr/>
            </p:nvSpPr>
            <p:spPr bwMode="auto">
              <a:xfrm>
                <a:off x="9847155"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91" name="Rectangle 175"/>
              <p:cNvSpPr>
                <a:spLocks noChangeArrowheads="1"/>
              </p:cNvSpPr>
              <p:nvPr/>
            </p:nvSpPr>
            <p:spPr bwMode="auto">
              <a:xfrm>
                <a:off x="9902613"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92" name="Rectangle 176"/>
              <p:cNvSpPr>
                <a:spLocks noChangeArrowheads="1"/>
              </p:cNvSpPr>
              <p:nvPr/>
            </p:nvSpPr>
            <p:spPr bwMode="auto">
              <a:xfrm>
                <a:off x="9957114"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93" name="Rectangle 177"/>
              <p:cNvSpPr>
                <a:spLocks noChangeArrowheads="1"/>
              </p:cNvSpPr>
              <p:nvPr/>
            </p:nvSpPr>
            <p:spPr bwMode="auto">
              <a:xfrm>
                <a:off x="10012573"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94" name="Rectangle 178"/>
              <p:cNvSpPr>
                <a:spLocks noChangeArrowheads="1"/>
              </p:cNvSpPr>
              <p:nvPr/>
            </p:nvSpPr>
            <p:spPr bwMode="auto">
              <a:xfrm>
                <a:off x="10067074"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95" name="Rectangle 179"/>
              <p:cNvSpPr>
                <a:spLocks noChangeArrowheads="1"/>
              </p:cNvSpPr>
              <p:nvPr/>
            </p:nvSpPr>
            <p:spPr bwMode="auto">
              <a:xfrm>
                <a:off x="10122532"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96" name="Rectangle 180"/>
              <p:cNvSpPr>
                <a:spLocks noChangeArrowheads="1"/>
              </p:cNvSpPr>
              <p:nvPr/>
            </p:nvSpPr>
            <p:spPr bwMode="auto">
              <a:xfrm>
                <a:off x="10177989"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97" name="Rectangle 181"/>
              <p:cNvSpPr>
                <a:spLocks noChangeArrowheads="1"/>
              </p:cNvSpPr>
              <p:nvPr/>
            </p:nvSpPr>
            <p:spPr bwMode="auto">
              <a:xfrm>
                <a:off x="10232492"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98" name="Rectangle 182"/>
              <p:cNvSpPr>
                <a:spLocks noChangeArrowheads="1"/>
              </p:cNvSpPr>
              <p:nvPr/>
            </p:nvSpPr>
            <p:spPr bwMode="auto">
              <a:xfrm>
                <a:off x="10287950"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99" name="Rectangle 183"/>
              <p:cNvSpPr>
                <a:spLocks noChangeArrowheads="1"/>
              </p:cNvSpPr>
              <p:nvPr/>
            </p:nvSpPr>
            <p:spPr bwMode="auto">
              <a:xfrm>
                <a:off x="10342451"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00" name="Rectangle 184"/>
              <p:cNvSpPr>
                <a:spLocks noChangeArrowheads="1"/>
              </p:cNvSpPr>
              <p:nvPr/>
            </p:nvSpPr>
            <p:spPr bwMode="auto">
              <a:xfrm>
                <a:off x="10397910"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01" name="Rectangle 185"/>
              <p:cNvSpPr>
                <a:spLocks noChangeArrowheads="1"/>
              </p:cNvSpPr>
              <p:nvPr/>
            </p:nvSpPr>
            <p:spPr bwMode="auto">
              <a:xfrm>
                <a:off x="10452411"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02" name="Rectangle 186"/>
              <p:cNvSpPr>
                <a:spLocks noChangeArrowheads="1"/>
              </p:cNvSpPr>
              <p:nvPr/>
            </p:nvSpPr>
            <p:spPr bwMode="auto">
              <a:xfrm>
                <a:off x="10507869"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03" name="Rectangle 187"/>
              <p:cNvSpPr>
                <a:spLocks noChangeArrowheads="1"/>
              </p:cNvSpPr>
              <p:nvPr/>
            </p:nvSpPr>
            <p:spPr bwMode="auto">
              <a:xfrm>
                <a:off x="10563326"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04" name="Rectangle 188"/>
              <p:cNvSpPr>
                <a:spLocks noChangeArrowheads="1"/>
              </p:cNvSpPr>
              <p:nvPr/>
            </p:nvSpPr>
            <p:spPr bwMode="auto">
              <a:xfrm>
                <a:off x="10617829"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05" name="Rectangle 189"/>
              <p:cNvSpPr>
                <a:spLocks noChangeArrowheads="1"/>
              </p:cNvSpPr>
              <p:nvPr/>
            </p:nvSpPr>
            <p:spPr bwMode="auto">
              <a:xfrm>
                <a:off x="10673287"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06" name="Rectangle 190"/>
              <p:cNvSpPr>
                <a:spLocks noChangeArrowheads="1"/>
              </p:cNvSpPr>
              <p:nvPr/>
            </p:nvSpPr>
            <p:spPr bwMode="auto">
              <a:xfrm>
                <a:off x="10727788"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07" name="Rectangle 191"/>
              <p:cNvSpPr>
                <a:spLocks noChangeArrowheads="1"/>
              </p:cNvSpPr>
              <p:nvPr/>
            </p:nvSpPr>
            <p:spPr bwMode="auto">
              <a:xfrm>
                <a:off x="10783247"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08" name="Rectangle 192"/>
              <p:cNvSpPr>
                <a:spLocks noChangeArrowheads="1"/>
              </p:cNvSpPr>
              <p:nvPr/>
            </p:nvSpPr>
            <p:spPr bwMode="auto">
              <a:xfrm>
                <a:off x="10838705"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09" name="Rectangle 193"/>
              <p:cNvSpPr>
                <a:spLocks noChangeArrowheads="1"/>
              </p:cNvSpPr>
              <p:nvPr/>
            </p:nvSpPr>
            <p:spPr bwMode="auto">
              <a:xfrm>
                <a:off x="10893206"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10" name="Rectangle 194"/>
              <p:cNvSpPr>
                <a:spLocks noChangeArrowheads="1"/>
              </p:cNvSpPr>
              <p:nvPr/>
            </p:nvSpPr>
            <p:spPr bwMode="auto">
              <a:xfrm>
                <a:off x="10948663"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11" name="Rectangle 195"/>
              <p:cNvSpPr>
                <a:spLocks noChangeArrowheads="1"/>
              </p:cNvSpPr>
              <p:nvPr/>
            </p:nvSpPr>
            <p:spPr bwMode="auto">
              <a:xfrm>
                <a:off x="11003166"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12" name="Rectangle 196"/>
              <p:cNvSpPr>
                <a:spLocks noChangeArrowheads="1"/>
              </p:cNvSpPr>
              <p:nvPr/>
            </p:nvSpPr>
            <p:spPr bwMode="auto">
              <a:xfrm>
                <a:off x="9296400"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13" name="Rectangle 197"/>
              <p:cNvSpPr>
                <a:spLocks noChangeArrowheads="1"/>
              </p:cNvSpPr>
              <p:nvPr/>
            </p:nvSpPr>
            <p:spPr bwMode="auto">
              <a:xfrm>
                <a:off x="9351858"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14" name="Rectangle 198"/>
              <p:cNvSpPr>
                <a:spLocks noChangeArrowheads="1"/>
              </p:cNvSpPr>
              <p:nvPr/>
            </p:nvSpPr>
            <p:spPr bwMode="auto">
              <a:xfrm>
                <a:off x="9406360"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15" name="Rectangle 199"/>
              <p:cNvSpPr>
                <a:spLocks noChangeArrowheads="1"/>
              </p:cNvSpPr>
              <p:nvPr/>
            </p:nvSpPr>
            <p:spPr bwMode="auto">
              <a:xfrm>
                <a:off x="9461818"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16" name="Rectangle 200"/>
              <p:cNvSpPr>
                <a:spLocks noChangeArrowheads="1"/>
              </p:cNvSpPr>
              <p:nvPr/>
            </p:nvSpPr>
            <p:spPr bwMode="auto">
              <a:xfrm>
                <a:off x="9516319"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17" name="Rectangle 201"/>
              <p:cNvSpPr>
                <a:spLocks noChangeArrowheads="1"/>
              </p:cNvSpPr>
              <p:nvPr/>
            </p:nvSpPr>
            <p:spPr bwMode="auto">
              <a:xfrm>
                <a:off x="9571777"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18" name="Rectangle 202"/>
              <p:cNvSpPr>
                <a:spLocks noChangeArrowheads="1"/>
              </p:cNvSpPr>
              <p:nvPr/>
            </p:nvSpPr>
            <p:spPr bwMode="auto">
              <a:xfrm>
                <a:off x="9627236"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19" name="Rectangle 203"/>
              <p:cNvSpPr>
                <a:spLocks noChangeArrowheads="1"/>
              </p:cNvSpPr>
              <p:nvPr/>
            </p:nvSpPr>
            <p:spPr bwMode="auto">
              <a:xfrm>
                <a:off x="9681737"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20" name="Rectangle 204"/>
              <p:cNvSpPr>
                <a:spLocks noChangeArrowheads="1"/>
              </p:cNvSpPr>
              <p:nvPr/>
            </p:nvSpPr>
            <p:spPr bwMode="auto">
              <a:xfrm>
                <a:off x="9737195"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21" name="Rectangle 205"/>
              <p:cNvSpPr>
                <a:spLocks noChangeArrowheads="1"/>
              </p:cNvSpPr>
              <p:nvPr/>
            </p:nvSpPr>
            <p:spPr bwMode="auto">
              <a:xfrm>
                <a:off x="9791697"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22" name="Rectangle 206"/>
              <p:cNvSpPr>
                <a:spLocks noChangeArrowheads="1"/>
              </p:cNvSpPr>
              <p:nvPr/>
            </p:nvSpPr>
            <p:spPr bwMode="auto">
              <a:xfrm>
                <a:off x="9847155"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23" name="Rectangle 207"/>
              <p:cNvSpPr>
                <a:spLocks noChangeArrowheads="1"/>
              </p:cNvSpPr>
              <p:nvPr/>
            </p:nvSpPr>
            <p:spPr bwMode="auto">
              <a:xfrm>
                <a:off x="9902613"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24" name="Rectangle 208"/>
              <p:cNvSpPr>
                <a:spLocks noChangeArrowheads="1"/>
              </p:cNvSpPr>
              <p:nvPr/>
            </p:nvSpPr>
            <p:spPr bwMode="auto">
              <a:xfrm>
                <a:off x="9957114"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25" name="Rectangle 209"/>
              <p:cNvSpPr>
                <a:spLocks noChangeArrowheads="1"/>
              </p:cNvSpPr>
              <p:nvPr/>
            </p:nvSpPr>
            <p:spPr bwMode="auto">
              <a:xfrm>
                <a:off x="10012573"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26" name="Rectangle 210"/>
              <p:cNvSpPr>
                <a:spLocks noChangeArrowheads="1"/>
              </p:cNvSpPr>
              <p:nvPr/>
            </p:nvSpPr>
            <p:spPr bwMode="auto">
              <a:xfrm>
                <a:off x="10067074"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27" name="Rectangle 211"/>
              <p:cNvSpPr>
                <a:spLocks noChangeArrowheads="1"/>
              </p:cNvSpPr>
              <p:nvPr/>
            </p:nvSpPr>
            <p:spPr bwMode="auto">
              <a:xfrm>
                <a:off x="10122532"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28" name="Rectangle 212"/>
              <p:cNvSpPr>
                <a:spLocks noChangeArrowheads="1"/>
              </p:cNvSpPr>
              <p:nvPr/>
            </p:nvSpPr>
            <p:spPr bwMode="auto">
              <a:xfrm>
                <a:off x="10177989"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29" name="Rectangle 213"/>
              <p:cNvSpPr>
                <a:spLocks noChangeArrowheads="1"/>
              </p:cNvSpPr>
              <p:nvPr/>
            </p:nvSpPr>
            <p:spPr bwMode="auto">
              <a:xfrm>
                <a:off x="10232492"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30" name="Rectangle 214"/>
              <p:cNvSpPr>
                <a:spLocks noChangeArrowheads="1"/>
              </p:cNvSpPr>
              <p:nvPr/>
            </p:nvSpPr>
            <p:spPr bwMode="auto">
              <a:xfrm>
                <a:off x="10287950"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31" name="Rectangle 215"/>
              <p:cNvSpPr>
                <a:spLocks noChangeArrowheads="1"/>
              </p:cNvSpPr>
              <p:nvPr/>
            </p:nvSpPr>
            <p:spPr bwMode="auto">
              <a:xfrm>
                <a:off x="10342451"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32" name="Rectangle 216"/>
              <p:cNvSpPr>
                <a:spLocks noChangeArrowheads="1"/>
              </p:cNvSpPr>
              <p:nvPr/>
            </p:nvSpPr>
            <p:spPr bwMode="auto">
              <a:xfrm>
                <a:off x="10397910"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33" name="Rectangle 217"/>
              <p:cNvSpPr>
                <a:spLocks noChangeArrowheads="1"/>
              </p:cNvSpPr>
              <p:nvPr/>
            </p:nvSpPr>
            <p:spPr bwMode="auto">
              <a:xfrm>
                <a:off x="10452411"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34" name="Rectangle 218"/>
              <p:cNvSpPr>
                <a:spLocks noChangeArrowheads="1"/>
              </p:cNvSpPr>
              <p:nvPr/>
            </p:nvSpPr>
            <p:spPr bwMode="auto">
              <a:xfrm>
                <a:off x="10507869"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35" name="Rectangle 219"/>
              <p:cNvSpPr>
                <a:spLocks noChangeArrowheads="1"/>
              </p:cNvSpPr>
              <p:nvPr/>
            </p:nvSpPr>
            <p:spPr bwMode="auto">
              <a:xfrm>
                <a:off x="10563326"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36" name="Rectangle 220"/>
              <p:cNvSpPr>
                <a:spLocks noChangeArrowheads="1"/>
              </p:cNvSpPr>
              <p:nvPr/>
            </p:nvSpPr>
            <p:spPr bwMode="auto">
              <a:xfrm>
                <a:off x="10617829"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37" name="Rectangle 221"/>
              <p:cNvSpPr>
                <a:spLocks noChangeArrowheads="1"/>
              </p:cNvSpPr>
              <p:nvPr/>
            </p:nvSpPr>
            <p:spPr bwMode="auto">
              <a:xfrm>
                <a:off x="10673287"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38" name="Rectangle 222"/>
              <p:cNvSpPr>
                <a:spLocks noChangeArrowheads="1"/>
              </p:cNvSpPr>
              <p:nvPr/>
            </p:nvSpPr>
            <p:spPr bwMode="auto">
              <a:xfrm>
                <a:off x="10727788"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39" name="Rectangle 223"/>
              <p:cNvSpPr>
                <a:spLocks noChangeArrowheads="1"/>
              </p:cNvSpPr>
              <p:nvPr/>
            </p:nvSpPr>
            <p:spPr bwMode="auto">
              <a:xfrm>
                <a:off x="10783247"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40" name="Rectangle 224"/>
              <p:cNvSpPr>
                <a:spLocks noChangeArrowheads="1"/>
              </p:cNvSpPr>
              <p:nvPr/>
            </p:nvSpPr>
            <p:spPr bwMode="auto">
              <a:xfrm>
                <a:off x="10838705"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41" name="Rectangle 225"/>
              <p:cNvSpPr>
                <a:spLocks noChangeArrowheads="1"/>
              </p:cNvSpPr>
              <p:nvPr/>
            </p:nvSpPr>
            <p:spPr bwMode="auto">
              <a:xfrm>
                <a:off x="10893206"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42" name="Rectangle 226"/>
              <p:cNvSpPr>
                <a:spLocks noChangeArrowheads="1"/>
              </p:cNvSpPr>
              <p:nvPr/>
            </p:nvSpPr>
            <p:spPr bwMode="auto">
              <a:xfrm>
                <a:off x="10948663"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43" name="Rectangle 227"/>
              <p:cNvSpPr>
                <a:spLocks noChangeArrowheads="1"/>
              </p:cNvSpPr>
              <p:nvPr/>
            </p:nvSpPr>
            <p:spPr bwMode="auto">
              <a:xfrm>
                <a:off x="11003166"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44" name="Rectangle 228"/>
              <p:cNvSpPr>
                <a:spLocks noChangeArrowheads="1"/>
              </p:cNvSpPr>
              <p:nvPr/>
            </p:nvSpPr>
            <p:spPr bwMode="auto">
              <a:xfrm>
                <a:off x="9296400"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45" name="Rectangle 229"/>
              <p:cNvSpPr>
                <a:spLocks noChangeArrowheads="1"/>
              </p:cNvSpPr>
              <p:nvPr/>
            </p:nvSpPr>
            <p:spPr bwMode="auto">
              <a:xfrm>
                <a:off x="9351858"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46" name="Rectangle 230"/>
              <p:cNvSpPr>
                <a:spLocks noChangeArrowheads="1"/>
              </p:cNvSpPr>
              <p:nvPr/>
            </p:nvSpPr>
            <p:spPr bwMode="auto">
              <a:xfrm>
                <a:off x="9406360"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47" name="Rectangle 231"/>
              <p:cNvSpPr>
                <a:spLocks noChangeArrowheads="1"/>
              </p:cNvSpPr>
              <p:nvPr/>
            </p:nvSpPr>
            <p:spPr bwMode="auto">
              <a:xfrm>
                <a:off x="9461818"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48" name="Rectangle 232"/>
              <p:cNvSpPr>
                <a:spLocks noChangeArrowheads="1"/>
              </p:cNvSpPr>
              <p:nvPr/>
            </p:nvSpPr>
            <p:spPr bwMode="auto">
              <a:xfrm>
                <a:off x="9516319"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49" name="Rectangle 233"/>
              <p:cNvSpPr>
                <a:spLocks noChangeArrowheads="1"/>
              </p:cNvSpPr>
              <p:nvPr/>
            </p:nvSpPr>
            <p:spPr bwMode="auto">
              <a:xfrm>
                <a:off x="9571777"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50" name="Rectangle 234"/>
              <p:cNvSpPr>
                <a:spLocks noChangeArrowheads="1"/>
              </p:cNvSpPr>
              <p:nvPr/>
            </p:nvSpPr>
            <p:spPr bwMode="auto">
              <a:xfrm>
                <a:off x="9627236"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51" name="Rectangle 235"/>
              <p:cNvSpPr>
                <a:spLocks noChangeArrowheads="1"/>
              </p:cNvSpPr>
              <p:nvPr/>
            </p:nvSpPr>
            <p:spPr bwMode="auto">
              <a:xfrm>
                <a:off x="9681737"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52" name="Rectangle 236"/>
              <p:cNvSpPr>
                <a:spLocks noChangeArrowheads="1"/>
              </p:cNvSpPr>
              <p:nvPr/>
            </p:nvSpPr>
            <p:spPr bwMode="auto">
              <a:xfrm>
                <a:off x="9737195"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53" name="Rectangle 237"/>
              <p:cNvSpPr>
                <a:spLocks noChangeArrowheads="1"/>
              </p:cNvSpPr>
              <p:nvPr/>
            </p:nvSpPr>
            <p:spPr bwMode="auto">
              <a:xfrm>
                <a:off x="9791697"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54" name="Rectangle 238"/>
              <p:cNvSpPr>
                <a:spLocks noChangeArrowheads="1"/>
              </p:cNvSpPr>
              <p:nvPr/>
            </p:nvSpPr>
            <p:spPr bwMode="auto">
              <a:xfrm>
                <a:off x="9847155"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55" name="Rectangle 239"/>
              <p:cNvSpPr>
                <a:spLocks noChangeArrowheads="1"/>
              </p:cNvSpPr>
              <p:nvPr/>
            </p:nvSpPr>
            <p:spPr bwMode="auto">
              <a:xfrm>
                <a:off x="9902613"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56" name="Rectangle 240"/>
              <p:cNvSpPr>
                <a:spLocks noChangeArrowheads="1"/>
              </p:cNvSpPr>
              <p:nvPr/>
            </p:nvSpPr>
            <p:spPr bwMode="auto">
              <a:xfrm>
                <a:off x="9957114"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57" name="Rectangle 241"/>
              <p:cNvSpPr>
                <a:spLocks noChangeArrowheads="1"/>
              </p:cNvSpPr>
              <p:nvPr/>
            </p:nvSpPr>
            <p:spPr bwMode="auto">
              <a:xfrm>
                <a:off x="10012573"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58" name="Rectangle 242"/>
              <p:cNvSpPr>
                <a:spLocks noChangeArrowheads="1"/>
              </p:cNvSpPr>
              <p:nvPr/>
            </p:nvSpPr>
            <p:spPr bwMode="auto">
              <a:xfrm>
                <a:off x="10067074"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59" name="Rectangle 243"/>
              <p:cNvSpPr>
                <a:spLocks noChangeArrowheads="1"/>
              </p:cNvSpPr>
              <p:nvPr/>
            </p:nvSpPr>
            <p:spPr bwMode="auto">
              <a:xfrm>
                <a:off x="10122532"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60" name="Rectangle 244"/>
              <p:cNvSpPr>
                <a:spLocks noChangeArrowheads="1"/>
              </p:cNvSpPr>
              <p:nvPr/>
            </p:nvSpPr>
            <p:spPr bwMode="auto">
              <a:xfrm>
                <a:off x="10177989"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61" name="Rectangle 245"/>
              <p:cNvSpPr>
                <a:spLocks noChangeArrowheads="1"/>
              </p:cNvSpPr>
              <p:nvPr/>
            </p:nvSpPr>
            <p:spPr bwMode="auto">
              <a:xfrm>
                <a:off x="10232492"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62" name="Rectangle 246"/>
              <p:cNvSpPr>
                <a:spLocks noChangeArrowheads="1"/>
              </p:cNvSpPr>
              <p:nvPr/>
            </p:nvSpPr>
            <p:spPr bwMode="auto">
              <a:xfrm>
                <a:off x="10287950"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63" name="Rectangle 247"/>
              <p:cNvSpPr>
                <a:spLocks noChangeArrowheads="1"/>
              </p:cNvSpPr>
              <p:nvPr/>
            </p:nvSpPr>
            <p:spPr bwMode="auto">
              <a:xfrm>
                <a:off x="10342451"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64" name="Rectangle 248"/>
              <p:cNvSpPr>
                <a:spLocks noChangeArrowheads="1"/>
              </p:cNvSpPr>
              <p:nvPr/>
            </p:nvSpPr>
            <p:spPr bwMode="auto">
              <a:xfrm>
                <a:off x="10397910"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65" name="Rectangle 249"/>
              <p:cNvSpPr>
                <a:spLocks noChangeArrowheads="1"/>
              </p:cNvSpPr>
              <p:nvPr/>
            </p:nvSpPr>
            <p:spPr bwMode="auto">
              <a:xfrm>
                <a:off x="10452411"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66" name="Rectangle 250"/>
              <p:cNvSpPr>
                <a:spLocks noChangeArrowheads="1"/>
              </p:cNvSpPr>
              <p:nvPr/>
            </p:nvSpPr>
            <p:spPr bwMode="auto">
              <a:xfrm>
                <a:off x="10507869"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67" name="Rectangle 251"/>
              <p:cNvSpPr>
                <a:spLocks noChangeArrowheads="1"/>
              </p:cNvSpPr>
              <p:nvPr/>
            </p:nvSpPr>
            <p:spPr bwMode="auto">
              <a:xfrm>
                <a:off x="10563326"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68" name="Rectangle 252"/>
              <p:cNvSpPr>
                <a:spLocks noChangeArrowheads="1"/>
              </p:cNvSpPr>
              <p:nvPr/>
            </p:nvSpPr>
            <p:spPr bwMode="auto">
              <a:xfrm>
                <a:off x="10617829"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69" name="Rectangle 253"/>
              <p:cNvSpPr>
                <a:spLocks noChangeArrowheads="1"/>
              </p:cNvSpPr>
              <p:nvPr/>
            </p:nvSpPr>
            <p:spPr bwMode="auto">
              <a:xfrm>
                <a:off x="10673287"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70" name="Rectangle 254"/>
              <p:cNvSpPr>
                <a:spLocks noChangeArrowheads="1"/>
              </p:cNvSpPr>
              <p:nvPr/>
            </p:nvSpPr>
            <p:spPr bwMode="auto">
              <a:xfrm>
                <a:off x="10727788"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71" name="Rectangle 255"/>
              <p:cNvSpPr>
                <a:spLocks noChangeArrowheads="1"/>
              </p:cNvSpPr>
              <p:nvPr/>
            </p:nvSpPr>
            <p:spPr bwMode="auto">
              <a:xfrm>
                <a:off x="10783247"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72" name="Rectangle 256"/>
              <p:cNvSpPr>
                <a:spLocks noChangeArrowheads="1"/>
              </p:cNvSpPr>
              <p:nvPr/>
            </p:nvSpPr>
            <p:spPr bwMode="auto">
              <a:xfrm>
                <a:off x="10838705"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73" name="Rectangle 257"/>
              <p:cNvSpPr>
                <a:spLocks noChangeArrowheads="1"/>
              </p:cNvSpPr>
              <p:nvPr/>
            </p:nvSpPr>
            <p:spPr bwMode="auto">
              <a:xfrm>
                <a:off x="10893206"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74" name="Rectangle 258"/>
              <p:cNvSpPr>
                <a:spLocks noChangeArrowheads="1"/>
              </p:cNvSpPr>
              <p:nvPr/>
            </p:nvSpPr>
            <p:spPr bwMode="auto">
              <a:xfrm>
                <a:off x="10948663"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75" name="Rectangle 259"/>
              <p:cNvSpPr>
                <a:spLocks noChangeArrowheads="1"/>
              </p:cNvSpPr>
              <p:nvPr/>
            </p:nvSpPr>
            <p:spPr bwMode="auto">
              <a:xfrm>
                <a:off x="11003166"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76" name="Rectangle 260"/>
              <p:cNvSpPr>
                <a:spLocks noChangeArrowheads="1"/>
              </p:cNvSpPr>
              <p:nvPr/>
            </p:nvSpPr>
            <p:spPr bwMode="auto">
              <a:xfrm>
                <a:off x="9296400"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77" name="Rectangle 261"/>
              <p:cNvSpPr>
                <a:spLocks noChangeArrowheads="1"/>
              </p:cNvSpPr>
              <p:nvPr/>
            </p:nvSpPr>
            <p:spPr bwMode="auto">
              <a:xfrm>
                <a:off x="9351858"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78" name="Rectangle 262"/>
              <p:cNvSpPr>
                <a:spLocks noChangeArrowheads="1"/>
              </p:cNvSpPr>
              <p:nvPr/>
            </p:nvSpPr>
            <p:spPr bwMode="auto">
              <a:xfrm>
                <a:off x="9406360"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79" name="Rectangle 263"/>
              <p:cNvSpPr>
                <a:spLocks noChangeArrowheads="1"/>
              </p:cNvSpPr>
              <p:nvPr/>
            </p:nvSpPr>
            <p:spPr bwMode="auto">
              <a:xfrm>
                <a:off x="9461818"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80" name="Rectangle 264"/>
              <p:cNvSpPr>
                <a:spLocks noChangeArrowheads="1"/>
              </p:cNvSpPr>
              <p:nvPr/>
            </p:nvSpPr>
            <p:spPr bwMode="auto">
              <a:xfrm>
                <a:off x="9516319"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81" name="Rectangle 265"/>
              <p:cNvSpPr>
                <a:spLocks noChangeArrowheads="1"/>
              </p:cNvSpPr>
              <p:nvPr/>
            </p:nvSpPr>
            <p:spPr bwMode="auto">
              <a:xfrm>
                <a:off x="9571777"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82" name="Rectangle 266"/>
              <p:cNvSpPr>
                <a:spLocks noChangeArrowheads="1"/>
              </p:cNvSpPr>
              <p:nvPr/>
            </p:nvSpPr>
            <p:spPr bwMode="auto">
              <a:xfrm>
                <a:off x="9627236"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83" name="Rectangle 267"/>
              <p:cNvSpPr>
                <a:spLocks noChangeArrowheads="1"/>
              </p:cNvSpPr>
              <p:nvPr/>
            </p:nvSpPr>
            <p:spPr bwMode="auto">
              <a:xfrm>
                <a:off x="9681737"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84" name="Rectangle 268"/>
              <p:cNvSpPr>
                <a:spLocks noChangeArrowheads="1"/>
              </p:cNvSpPr>
              <p:nvPr/>
            </p:nvSpPr>
            <p:spPr bwMode="auto">
              <a:xfrm>
                <a:off x="9737195"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85" name="Rectangle 269"/>
              <p:cNvSpPr>
                <a:spLocks noChangeArrowheads="1"/>
              </p:cNvSpPr>
              <p:nvPr/>
            </p:nvSpPr>
            <p:spPr bwMode="auto">
              <a:xfrm>
                <a:off x="9791697"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86" name="Rectangle 270"/>
              <p:cNvSpPr>
                <a:spLocks noChangeArrowheads="1"/>
              </p:cNvSpPr>
              <p:nvPr/>
            </p:nvSpPr>
            <p:spPr bwMode="auto">
              <a:xfrm>
                <a:off x="9847155"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87" name="Rectangle 271"/>
              <p:cNvSpPr>
                <a:spLocks noChangeArrowheads="1"/>
              </p:cNvSpPr>
              <p:nvPr/>
            </p:nvSpPr>
            <p:spPr bwMode="auto">
              <a:xfrm>
                <a:off x="9902613"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88" name="Rectangle 272"/>
              <p:cNvSpPr>
                <a:spLocks noChangeArrowheads="1"/>
              </p:cNvSpPr>
              <p:nvPr/>
            </p:nvSpPr>
            <p:spPr bwMode="auto">
              <a:xfrm>
                <a:off x="9957114"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89" name="Rectangle 273"/>
              <p:cNvSpPr>
                <a:spLocks noChangeArrowheads="1"/>
              </p:cNvSpPr>
              <p:nvPr/>
            </p:nvSpPr>
            <p:spPr bwMode="auto">
              <a:xfrm>
                <a:off x="10012573"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90" name="Rectangle 274"/>
              <p:cNvSpPr>
                <a:spLocks noChangeArrowheads="1"/>
              </p:cNvSpPr>
              <p:nvPr/>
            </p:nvSpPr>
            <p:spPr bwMode="auto">
              <a:xfrm>
                <a:off x="10067074"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91" name="Rectangle 275"/>
              <p:cNvSpPr>
                <a:spLocks noChangeArrowheads="1"/>
              </p:cNvSpPr>
              <p:nvPr/>
            </p:nvSpPr>
            <p:spPr bwMode="auto">
              <a:xfrm>
                <a:off x="10122532"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92" name="Rectangle 276"/>
              <p:cNvSpPr>
                <a:spLocks noChangeArrowheads="1"/>
              </p:cNvSpPr>
              <p:nvPr/>
            </p:nvSpPr>
            <p:spPr bwMode="auto">
              <a:xfrm>
                <a:off x="10177989"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93" name="Rectangle 277"/>
              <p:cNvSpPr>
                <a:spLocks noChangeArrowheads="1"/>
              </p:cNvSpPr>
              <p:nvPr/>
            </p:nvSpPr>
            <p:spPr bwMode="auto">
              <a:xfrm>
                <a:off x="10232492"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94" name="Rectangle 278"/>
              <p:cNvSpPr>
                <a:spLocks noChangeArrowheads="1"/>
              </p:cNvSpPr>
              <p:nvPr/>
            </p:nvSpPr>
            <p:spPr bwMode="auto">
              <a:xfrm>
                <a:off x="10287950"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95" name="Rectangle 279"/>
              <p:cNvSpPr>
                <a:spLocks noChangeArrowheads="1"/>
              </p:cNvSpPr>
              <p:nvPr/>
            </p:nvSpPr>
            <p:spPr bwMode="auto">
              <a:xfrm>
                <a:off x="10342451"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96" name="Rectangle 280"/>
              <p:cNvSpPr>
                <a:spLocks noChangeArrowheads="1"/>
              </p:cNvSpPr>
              <p:nvPr/>
            </p:nvSpPr>
            <p:spPr bwMode="auto">
              <a:xfrm>
                <a:off x="10397910"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97" name="Rectangle 281"/>
              <p:cNvSpPr>
                <a:spLocks noChangeArrowheads="1"/>
              </p:cNvSpPr>
              <p:nvPr/>
            </p:nvSpPr>
            <p:spPr bwMode="auto">
              <a:xfrm>
                <a:off x="10452411"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98" name="Rectangle 282"/>
              <p:cNvSpPr>
                <a:spLocks noChangeArrowheads="1"/>
              </p:cNvSpPr>
              <p:nvPr/>
            </p:nvSpPr>
            <p:spPr bwMode="auto">
              <a:xfrm>
                <a:off x="10507869"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99" name="Rectangle 283"/>
              <p:cNvSpPr>
                <a:spLocks noChangeArrowheads="1"/>
              </p:cNvSpPr>
              <p:nvPr/>
            </p:nvSpPr>
            <p:spPr bwMode="auto">
              <a:xfrm>
                <a:off x="10563326"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00" name="Rectangle 284"/>
              <p:cNvSpPr>
                <a:spLocks noChangeArrowheads="1"/>
              </p:cNvSpPr>
              <p:nvPr/>
            </p:nvSpPr>
            <p:spPr bwMode="auto">
              <a:xfrm>
                <a:off x="10617829"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01" name="Rectangle 285"/>
              <p:cNvSpPr>
                <a:spLocks noChangeArrowheads="1"/>
              </p:cNvSpPr>
              <p:nvPr/>
            </p:nvSpPr>
            <p:spPr bwMode="auto">
              <a:xfrm>
                <a:off x="10673287"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02" name="Rectangle 286"/>
              <p:cNvSpPr>
                <a:spLocks noChangeArrowheads="1"/>
              </p:cNvSpPr>
              <p:nvPr/>
            </p:nvSpPr>
            <p:spPr bwMode="auto">
              <a:xfrm>
                <a:off x="10727788"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03" name="Rectangle 287"/>
              <p:cNvSpPr>
                <a:spLocks noChangeArrowheads="1"/>
              </p:cNvSpPr>
              <p:nvPr/>
            </p:nvSpPr>
            <p:spPr bwMode="auto">
              <a:xfrm>
                <a:off x="10783247"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04" name="Rectangle 288"/>
              <p:cNvSpPr>
                <a:spLocks noChangeArrowheads="1"/>
              </p:cNvSpPr>
              <p:nvPr/>
            </p:nvSpPr>
            <p:spPr bwMode="auto">
              <a:xfrm>
                <a:off x="10838705"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05" name="Rectangle 289"/>
              <p:cNvSpPr>
                <a:spLocks noChangeArrowheads="1"/>
              </p:cNvSpPr>
              <p:nvPr/>
            </p:nvSpPr>
            <p:spPr bwMode="auto">
              <a:xfrm>
                <a:off x="10893206"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06" name="Rectangle 290"/>
              <p:cNvSpPr>
                <a:spLocks noChangeArrowheads="1"/>
              </p:cNvSpPr>
              <p:nvPr/>
            </p:nvSpPr>
            <p:spPr bwMode="auto">
              <a:xfrm>
                <a:off x="10948663"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07" name="Rectangle 291"/>
              <p:cNvSpPr>
                <a:spLocks noChangeArrowheads="1"/>
              </p:cNvSpPr>
              <p:nvPr/>
            </p:nvSpPr>
            <p:spPr bwMode="auto">
              <a:xfrm>
                <a:off x="11003166"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08" name="Rectangle 292"/>
              <p:cNvSpPr>
                <a:spLocks noChangeArrowheads="1"/>
              </p:cNvSpPr>
              <p:nvPr/>
            </p:nvSpPr>
            <p:spPr bwMode="auto">
              <a:xfrm>
                <a:off x="9296400"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09" name="Rectangle 293"/>
              <p:cNvSpPr>
                <a:spLocks noChangeArrowheads="1"/>
              </p:cNvSpPr>
              <p:nvPr/>
            </p:nvSpPr>
            <p:spPr bwMode="auto">
              <a:xfrm>
                <a:off x="9351858"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10" name="Rectangle 294"/>
              <p:cNvSpPr>
                <a:spLocks noChangeArrowheads="1"/>
              </p:cNvSpPr>
              <p:nvPr/>
            </p:nvSpPr>
            <p:spPr bwMode="auto">
              <a:xfrm>
                <a:off x="9406360"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11" name="Rectangle 295"/>
              <p:cNvSpPr>
                <a:spLocks noChangeArrowheads="1"/>
              </p:cNvSpPr>
              <p:nvPr/>
            </p:nvSpPr>
            <p:spPr bwMode="auto">
              <a:xfrm>
                <a:off x="9461818"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12" name="Rectangle 296"/>
              <p:cNvSpPr>
                <a:spLocks noChangeArrowheads="1"/>
              </p:cNvSpPr>
              <p:nvPr/>
            </p:nvSpPr>
            <p:spPr bwMode="auto">
              <a:xfrm>
                <a:off x="9516319"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13" name="Rectangle 297"/>
              <p:cNvSpPr>
                <a:spLocks noChangeArrowheads="1"/>
              </p:cNvSpPr>
              <p:nvPr/>
            </p:nvSpPr>
            <p:spPr bwMode="auto">
              <a:xfrm>
                <a:off x="9571777"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14" name="Rectangle 298"/>
              <p:cNvSpPr>
                <a:spLocks noChangeArrowheads="1"/>
              </p:cNvSpPr>
              <p:nvPr/>
            </p:nvSpPr>
            <p:spPr bwMode="auto">
              <a:xfrm>
                <a:off x="9627236"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15" name="Rectangle 299"/>
              <p:cNvSpPr>
                <a:spLocks noChangeArrowheads="1"/>
              </p:cNvSpPr>
              <p:nvPr/>
            </p:nvSpPr>
            <p:spPr bwMode="auto">
              <a:xfrm>
                <a:off x="9681737"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16" name="Rectangle 300"/>
              <p:cNvSpPr>
                <a:spLocks noChangeArrowheads="1"/>
              </p:cNvSpPr>
              <p:nvPr/>
            </p:nvSpPr>
            <p:spPr bwMode="auto">
              <a:xfrm>
                <a:off x="9737195"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17" name="Rectangle 301"/>
              <p:cNvSpPr>
                <a:spLocks noChangeArrowheads="1"/>
              </p:cNvSpPr>
              <p:nvPr/>
            </p:nvSpPr>
            <p:spPr bwMode="auto">
              <a:xfrm>
                <a:off x="9791697"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18" name="Rectangle 302"/>
              <p:cNvSpPr>
                <a:spLocks noChangeArrowheads="1"/>
              </p:cNvSpPr>
              <p:nvPr/>
            </p:nvSpPr>
            <p:spPr bwMode="auto">
              <a:xfrm>
                <a:off x="9847155"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19" name="Rectangle 303"/>
              <p:cNvSpPr>
                <a:spLocks noChangeArrowheads="1"/>
              </p:cNvSpPr>
              <p:nvPr/>
            </p:nvSpPr>
            <p:spPr bwMode="auto">
              <a:xfrm>
                <a:off x="9902613"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20" name="Rectangle 304"/>
              <p:cNvSpPr>
                <a:spLocks noChangeArrowheads="1"/>
              </p:cNvSpPr>
              <p:nvPr/>
            </p:nvSpPr>
            <p:spPr bwMode="auto">
              <a:xfrm>
                <a:off x="9957114"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21" name="Rectangle 305"/>
              <p:cNvSpPr>
                <a:spLocks noChangeArrowheads="1"/>
              </p:cNvSpPr>
              <p:nvPr/>
            </p:nvSpPr>
            <p:spPr bwMode="auto">
              <a:xfrm>
                <a:off x="10012573"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22" name="Rectangle 306"/>
              <p:cNvSpPr>
                <a:spLocks noChangeArrowheads="1"/>
              </p:cNvSpPr>
              <p:nvPr/>
            </p:nvSpPr>
            <p:spPr bwMode="auto">
              <a:xfrm>
                <a:off x="10067074"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23" name="Rectangle 307"/>
              <p:cNvSpPr>
                <a:spLocks noChangeArrowheads="1"/>
              </p:cNvSpPr>
              <p:nvPr/>
            </p:nvSpPr>
            <p:spPr bwMode="auto">
              <a:xfrm>
                <a:off x="10122532"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24" name="Rectangle 308"/>
              <p:cNvSpPr>
                <a:spLocks noChangeArrowheads="1"/>
              </p:cNvSpPr>
              <p:nvPr/>
            </p:nvSpPr>
            <p:spPr bwMode="auto">
              <a:xfrm>
                <a:off x="10177989"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25" name="Rectangle 309"/>
              <p:cNvSpPr>
                <a:spLocks noChangeArrowheads="1"/>
              </p:cNvSpPr>
              <p:nvPr/>
            </p:nvSpPr>
            <p:spPr bwMode="auto">
              <a:xfrm>
                <a:off x="10232492"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26" name="Rectangle 310"/>
              <p:cNvSpPr>
                <a:spLocks noChangeArrowheads="1"/>
              </p:cNvSpPr>
              <p:nvPr/>
            </p:nvSpPr>
            <p:spPr bwMode="auto">
              <a:xfrm>
                <a:off x="10287950"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27" name="Rectangle 311"/>
              <p:cNvSpPr>
                <a:spLocks noChangeArrowheads="1"/>
              </p:cNvSpPr>
              <p:nvPr/>
            </p:nvSpPr>
            <p:spPr bwMode="auto">
              <a:xfrm>
                <a:off x="10342451"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28" name="Rectangle 312"/>
              <p:cNvSpPr>
                <a:spLocks noChangeArrowheads="1"/>
              </p:cNvSpPr>
              <p:nvPr/>
            </p:nvSpPr>
            <p:spPr bwMode="auto">
              <a:xfrm>
                <a:off x="10397910"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29" name="Rectangle 313"/>
              <p:cNvSpPr>
                <a:spLocks noChangeArrowheads="1"/>
              </p:cNvSpPr>
              <p:nvPr/>
            </p:nvSpPr>
            <p:spPr bwMode="auto">
              <a:xfrm>
                <a:off x="10452411"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30" name="Rectangle 314"/>
              <p:cNvSpPr>
                <a:spLocks noChangeArrowheads="1"/>
              </p:cNvSpPr>
              <p:nvPr/>
            </p:nvSpPr>
            <p:spPr bwMode="auto">
              <a:xfrm>
                <a:off x="10507869"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31" name="Rectangle 315"/>
              <p:cNvSpPr>
                <a:spLocks noChangeArrowheads="1"/>
              </p:cNvSpPr>
              <p:nvPr/>
            </p:nvSpPr>
            <p:spPr bwMode="auto">
              <a:xfrm>
                <a:off x="10563326"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32" name="Rectangle 316"/>
              <p:cNvSpPr>
                <a:spLocks noChangeArrowheads="1"/>
              </p:cNvSpPr>
              <p:nvPr/>
            </p:nvSpPr>
            <p:spPr bwMode="auto">
              <a:xfrm>
                <a:off x="10617829"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33" name="Rectangle 317"/>
              <p:cNvSpPr>
                <a:spLocks noChangeArrowheads="1"/>
              </p:cNvSpPr>
              <p:nvPr/>
            </p:nvSpPr>
            <p:spPr bwMode="auto">
              <a:xfrm>
                <a:off x="10673287"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34" name="Rectangle 318"/>
              <p:cNvSpPr>
                <a:spLocks noChangeArrowheads="1"/>
              </p:cNvSpPr>
              <p:nvPr/>
            </p:nvSpPr>
            <p:spPr bwMode="auto">
              <a:xfrm>
                <a:off x="10727788"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35" name="Rectangle 319"/>
              <p:cNvSpPr>
                <a:spLocks noChangeArrowheads="1"/>
              </p:cNvSpPr>
              <p:nvPr/>
            </p:nvSpPr>
            <p:spPr bwMode="auto">
              <a:xfrm>
                <a:off x="10783247"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36" name="Rectangle 320"/>
              <p:cNvSpPr>
                <a:spLocks noChangeArrowheads="1"/>
              </p:cNvSpPr>
              <p:nvPr/>
            </p:nvSpPr>
            <p:spPr bwMode="auto">
              <a:xfrm>
                <a:off x="10838705"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37" name="Rectangle 321"/>
              <p:cNvSpPr>
                <a:spLocks noChangeArrowheads="1"/>
              </p:cNvSpPr>
              <p:nvPr/>
            </p:nvSpPr>
            <p:spPr bwMode="auto">
              <a:xfrm>
                <a:off x="10893206"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38" name="Rectangle 322"/>
              <p:cNvSpPr>
                <a:spLocks noChangeArrowheads="1"/>
              </p:cNvSpPr>
              <p:nvPr/>
            </p:nvSpPr>
            <p:spPr bwMode="auto">
              <a:xfrm>
                <a:off x="10948663"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39" name="Rectangle 323"/>
              <p:cNvSpPr>
                <a:spLocks noChangeArrowheads="1"/>
              </p:cNvSpPr>
              <p:nvPr/>
            </p:nvSpPr>
            <p:spPr bwMode="auto">
              <a:xfrm>
                <a:off x="11003166"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40" name="Rectangle 324"/>
              <p:cNvSpPr>
                <a:spLocks noChangeArrowheads="1"/>
              </p:cNvSpPr>
              <p:nvPr/>
            </p:nvSpPr>
            <p:spPr bwMode="auto">
              <a:xfrm>
                <a:off x="9296400"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41" name="Rectangle 325"/>
              <p:cNvSpPr>
                <a:spLocks noChangeArrowheads="1"/>
              </p:cNvSpPr>
              <p:nvPr/>
            </p:nvSpPr>
            <p:spPr bwMode="auto">
              <a:xfrm>
                <a:off x="9351858"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42" name="Rectangle 326"/>
              <p:cNvSpPr>
                <a:spLocks noChangeArrowheads="1"/>
              </p:cNvSpPr>
              <p:nvPr/>
            </p:nvSpPr>
            <p:spPr bwMode="auto">
              <a:xfrm>
                <a:off x="9406360"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43" name="Rectangle 327"/>
              <p:cNvSpPr>
                <a:spLocks noChangeArrowheads="1"/>
              </p:cNvSpPr>
              <p:nvPr/>
            </p:nvSpPr>
            <p:spPr bwMode="auto">
              <a:xfrm>
                <a:off x="9461818"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44" name="Rectangle 328"/>
              <p:cNvSpPr>
                <a:spLocks noChangeArrowheads="1"/>
              </p:cNvSpPr>
              <p:nvPr/>
            </p:nvSpPr>
            <p:spPr bwMode="auto">
              <a:xfrm>
                <a:off x="9516319"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45" name="Rectangle 329"/>
              <p:cNvSpPr>
                <a:spLocks noChangeArrowheads="1"/>
              </p:cNvSpPr>
              <p:nvPr/>
            </p:nvSpPr>
            <p:spPr bwMode="auto">
              <a:xfrm>
                <a:off x="9571777"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46" name="Rectangle 330"/>
              <p:cNvSpPr>
                <a:spLocks noChangeArrowheads="1"/>
              </p:cNvSpPr>
              <p:nvPr/>
            </p:nvSpPr>
            <p:spPr bwMode="auto">
              <a:xfrm>
                <a:off x="9627236"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47" name="Rectangle 331"/>
              <p:cNvSpPr>
                <a:spLocks noChangeArrowheads="1"/>
              </p:cNvSpPr>
              <p:nvPr/>
            </p:nvSpPr>
            <p:spPr bwMode="auto">
              <a:xfrm>
                <a:off x="9681737"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48" name="Rectangle 332"/>
              <p:cNvSpPr>
                <a:spLocks noChangeArrowheads="1"/>
              </p:cNvSpPr>
              <p:nvPr/>
            </p:nvSpPr>
            <p:spPr bwMode="auto">
              <a:xfrm>
                <a:off x="9737195"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49" name="Rectangle 333"/>
              <p:cNvSpPr>
                <a:spLocks noChangeArrowheads="1"/>
              </p:cNvSpPr>
              <p:nvPr/>
            </p:nvSpPr>
            <p:spPr bwMode="auto">
              <a:xfrm>
                <a:off x="9791697"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50" name="Rectangle 334"/>
              <p:cNvSpPr>
                <a:spLocks noChangeArrowheads="1"/>
              </p:cNvSpPr>
              <p:nvPr/>
            </p:nvSpPr>
            <p:spPr bwMode="auto">
              <a:xfrm>
                <a:off x="9847155"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51" name="Rectangle 335"/>
              <p:cNvSpPr>
                <a:spLocks noChangeArrowheads="1"/>
              </p:cNvSpPr>
              <p:nvPr/>
            </p:nvSpPr>
            <p:spPr bwMode="auto">
              <a:xfrm>
                <a:off x="9902613"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52" name="Rectangle 336"/>
              <p:cNvSpPr>
                <a:spLocks noChangeArrowheads="1"/>
              </p:cNvSpPr>
              <p:nvPr/>
            </p:nvSpPr>
            <p:spPr bwMode="auto">
              <a:xfrm>
                <a:off x="9957114"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53" name="Rectangle 337"/>
              <p:cNvSpPr>
                <a:spLocks noChangeArrowheads="1"/>
              </p:cNvSpPr>
              <p:nvPr/>
            </p:nvSpPr>
            <p:spPr bwMode="auto">
              <a:xfrm>
                <a:off x="10012573"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54" name="Rectangle 338"/>
              <p:cNvSpPr>
                <a:spLocks noChangeArrowheads="1"/>
              </p:cNvSpPr>
              <p:nvPr/>
            </p:nvSpPr>
            <p:spPr bwMode="auto">
              <a:xfrm>
                <a:off x="10067074"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55" name="Rectangle 339"/>
              <p:cNvSpPr>
                <a:spLocks noChangeArrowheads="1"/>
              </p:cNvSpPr>
              <p:nvPr/>
            </p:nvSpPr>
            <p:spPr bwMode="auto">
              <a:xfrm>
                <a:off x="10122532"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56" name="Rectangle 340"/>
              <p:cNvSpPr>
                <a:spLocks noChangeArrowheads="1"/>
              </p:cNvSpPr>
              <p:nvPr/>
            </p:nvSpPr>
            <p:spPr bwMode="auto">
              <a:xfrm>
                <a:off x="10177989"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57" name="Rectangle 341"/>
              <p:cNvSpPr>
                <a:spLocks noChangeArrowheads="1"/>
              </p:cNvSpPr>
              <p:nvPr/>
            </p:nvSpPr>
            <p:spPr bwMode="auto">
              <a:xfrm>
                <a:off x="10232492"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58" name="Rectangle 342"/>
              <p:cNvSpPr>
                <a:spLocks noChangeArrowheads="1"/>
              </p:cNvSpPr>
              <p:nvPr/>
            </p:nvSpPr>
            <p:spPr bwMode="auto">
              <a:xfrm>
                <a:off x="10287950"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59" name="Rectangle 343"/>
              <p:cNvSpPr>
                <a:spLocks noChangeArrowheads="1"/>
              </p:cNvSpPr>
              <p:nvPr/>
            </p:nvSpPr>
            <p:spPr bwMode="auto">
              <a:xfrm>
                <a:off x="10342451"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60" name="Rectangle 344"/>
              <p:cNvSpPr>
                <a:spLocks noChangeArrowheads="1"/>
              </p:cNvSpPr>
              <p:nvPr/>
            </p:nvSpPr>
            <p:spPr bwMode="auto">
              <a:xfrm>
                <a:off x="10397910"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61" name="Rectangle 345"/>
              <p:cNvSpPr>
                <a:spLocks noChangeArrowheads="1"/>
              </p:cNvSpPr>
              <p:nvPr/>
            </p:nvSpPr>
            <p:spPr bwMode="auto">
              <a:xfrm>
                <a:off x="10452411"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62" name="Rectangle 346"/>
              <p:cNvSpPr>
                <a:spLocks noChangeArrowheads="1"/>
              </p:cNvSpPr>
              <p:nvPr/>
            </p:nvSpPr>
            <p:spPr bwMode="auto">
              <a:xfrm>
                <a:off x="10507869"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63" name="Rectangle 347"/>
              <p:cNvSpPr>
                <a:spLocks noChangeArrowheads="1"/>
              </p:cNvSpPr>
              <p:nvPr/>
            </p:nvSpPr>
            <p:spPr bwMode="auto">
              <a:xfrm>
                <a:off x="10563326"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64" name="Rectangle 348"/>
              <p:cNvSpPr>
                <a:spLocks noChangeArrowheads="1"/>
              </p:cNvSpPr>
              <p:nvPr/>
            </p:nvSpPr>
            <p:spPr bwMode="auto">
              <a:xfrm>
                <a:off x="10617829"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65" name="Rectangle 349"/>
              <p:cNvSpPr>
                <a:spLocks noChangeArrowheads="1"/>
              </p:cNvSpPr>
              <p:nvPr/>
            </p:nvSpPr>
            <p:spPr bwMode="auto">
              <a:xfrm>
                <a:off x="10673287"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66" name="Rectangle 350"/>
              <p:cNvSpPr>
                <a:spLocks noChangeArrowheads="1"/>
              </p:cNvSpPr>
              <p:nvPr/>
            </p:nvSpPr>
            <p:spPr bwMode="auto">
              <a:xfrm>
                <a:off x="10727788"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67" name="Rectangle 351"/>
              <p:cNvSpPr>
                <a:spLocks noChangeArrowheads="1"/>
              </p:cNvSpPr>
              <p:nvPr/>
            </p:nvSpPr>
            <p:spPr bwMode="auto">
              <a:xfrm>
                <a:off x="10783247"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68" name="Rectangle 352"/>
              <p:cNvSpPr>
                <a:spLocks noChangeArrowheads="1"/>
              </p:cNvSpPr>
              <p:nvPr/>
            </p:nvSpPr>
            <p:spPr bwMode="auto">
              <a:xfrm>
                <a:off x="10838705"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69" name="Rectangle 353"/>
              <p:cNvSpPr>
                <a:spLocks noChangeArrowheads="1"/>
              </p:cNvSpPr>
              <p:nvPr/>
            </p:nvSpPr>
            <p:spPr bwMode="auto">
              <a:xfrm>
                <a:off x="10893206"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70" name="Rectangle 354"/>
              <p:cNvSpPr>
                <a:spLocks noChangeArrowheads="1"/>
              </p:cNvSpPr>
              <p:nvPr/>
            </p:nvSpPr>
            <p:spPr bwMode="auto">
              <a:xfrm>
                <a:off x="10948663"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71" name="Rectangle 355"/>
              <p:cNvSpPr>
                <a:spLocks noChangeArrowheads="1"/>
              </p:cNvSpPr>
              <p:nvPr/>
            </p:nvSpPr>
            <p:spPr bwMode="auto">
              <a:xfrm>
                <a:off x="11003166"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72" name="Rectangle 356"/>
              <p:cNvSpPr>
                <a:spLocks noChangeArrowheads="1"/>
              </p:cNvSpPr>
              <p:nvPr/>
            </p:nvSpPr>
            <p:spPr bwMode="auto">
              <a:xfrm>
                <a:off x="9296400"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73" name="Rectangle 357"/>
              <p:cNvSpPr>
                <a:spLocks noChangeArrowheads="1"/>
              </p:cNvSpPr>
              <p:nvPr/>
            </p:nvSpPr>
            <p:spPr bwMode="auto">
              <a:xfrm>
                <a:off x="9351858"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74" name="Rectangle 358"/>
              <p:cNvSpPr>
                <a:spLocks noChangeArrowheads="1"/>
              </p:cNvSpPr>
              <p:nvPr/>
            </p:nvSpPr>
            <p:spPr bwMode="auto">
              <a:xfrm>
                <a:off x="9406360"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75" name="Rectangle 359"/>
              <p:cNvSpPr>
                <a:spLocks noChangeArrowheads="1"/>
              </p:cNvSpPr>
              <p:nvPr/>
            </p:nvSpPr>
            <p:spPr bwMode="auto">
              <a:xfrm>
                <a:off x="9461818"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76" name="Rectangle 360"/>
              <p:cNvSpPr>
                <a:spLocks noChangeArrowheads="1"/>
              </p:cNvSpPr>
              <p:nvPr/>
            </p:nvSpPr>
            <p:spPr bwMode="auto">
              <a:xfrm>
                <a:off x="9516319"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77" name="Rectangle 361"/>
              <p:cNvSpPr>
                <a:spLocks noChangeArrowheads="1"/>
              </p:cNvSpPr>
              <p:nvPr/>
            </p:nvSpPr>
            <p:spPr bwMode="auto">
              <a:xfrm>
                <a:off x="9571777"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78" name="Rectangle 362"/>
              <p:cNvSpPr>
                <a:spLocks noChangeArrowheads="1"/>
              </p:cNvSpPr>
              <p:nvPr/>
            </p:nvSpPr>
            <p:spPr bwMode="auto">
              <a:xfrm>
                <a:off x="9627236"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79" name="Rectangle 363"/>
              <p:cNvSpPr>
                <a:spLocks noChangeArrowheads="1"/>
              </p:cNvSpPr>
              <p:nvPr/>
            </p:nvSpPr>
            <p:spPr bwMode="auto">
              <a:xfrm>
                <a:off x="9681737"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80" name="Rectangle 364"/>
              <p:cNvSpPr>
                <a:spLocks noChangeArrowheads="1"/>
              </p:cNvSpPr>
              <p:nvPr/>
            </p:nvSpPr>
            <p:spPr bwMode="auto">
              <a:xfrm>
                <a:off x="9737195"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81" name="Rectangle 365"/>
              <p:cNvSpPr>
                <a:spLocks noChangeArrowheads="1"/>
              </p:cNvSpPr>
              <p:nvPr/>
            </p:nvSpPr>
            <p:spPr bwMode="auto">
              <a:xfrm>
                <a:off x="9791697"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82" name="Rectangle 366"/>
              <p:cNvSpPr>
                <a:spLocks noChangeArrowheads="1"/>
              </p:cNvSpPr>
              <p:nvPr/>
            </p:nvSpPr>
            <p:spPr bwMode="auto">
              <a:xfrm>
                <a:off x="9847155"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83" name="Rectangle 367"/>
              <p:cNvSpPr>
                <a:spLocks noChangeArrowheads="1"/>
              </p:cNvSpPr>
              <p:nvPr/>
            </p:nvSpPr>
            <p:spPr bwMode="auto">
              <a:xfrm>
                <a:off x="9902613"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84" name="Rectangle 368"/>
              <p:cNvSpPr>
                <a:spLocks noChangeArrowheads="1"/>
              </p:cNvSpPr>
              <p:nvPr/>
            </p:nvSpPr>
            <p:spPr bwMode="auto">
              <a:xfrm>
                <a:off x="9957114"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85" name="Rectangle 369"/>
              <p:cNvSpPr>
                <a:spLocks noChangeArrowheads="1"/>
              </p:cNvSpPr>
              <p:nvPr/>
            </p:nvSpPr>
            <p:spPr bwMode="auto">
              <a:xfrm>
                <a:off x="10012573"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86" name="Rectangle 370"/>
              <p:cNvSpPr>
                <a:spLocks noChangeArrowheads="1"/>
              </p:cNvSpPr>
              <p:nvPr/>
            </p:nvSpPr>
            <p:spPr bwMode="auto">
              <a:xfrm>
                <a:off x="10067074"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87" name="Rectangle 371"/>
              <p:cNvSpPr>
                <a:spLocks noChangeArrowheads="1"/>
              </p:cNvSpPr>
              <p:nvPr/>
            </p:nvSpPr>
            <p:spPr bwMode="auto">
              <a:xfrm>
                <a:off x="10122532"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88" name="Rectangle 372"/>
              <p:cNvSpPr>
                <a:spLocks noChangeArrowheads="1"/>
              </p:cNvSpPr>
              <p:nvPr/>
            </p:nvSpPr>
            <p:spPr bwMode="auto">
              <a:xfrm>
                <a:off x="10177989"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89" name="Rectangle 373"/>
              <p:cNvSpPr>
                <a:spLocks noChangeArrowheads="1"/>
              </p:cNvSpPr>
              <p:nvPr/>
            </p:nvSpPr>
            <p:spPr bwMode="auto">
              <a:xfrm>
                <a:off x="10232492"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90" name="Rectangle 374"/>
              <p:cNvSpPr>
                <a:spLocks noChangeArrowheads="1"/>
              </p:cNvSpPr>
              <p:nvPr/>
            </p:nvSpPr>
            <p:spPr bwMode="auto">
              <a:xfrm>
                <a:off x="10287950"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91" name="Rectangle 375"/>
              <p:cNvSpPr>
                <a:spLocks noChangeArrowheads="1"/>
              </p:cNvSpPr>
              <p:nvPr/>
            </p:nvSpPr>
            <p:spPr bwMode="auto">
              <a:xfrm>
                <a:off x="10342451"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92" name="Rectangle 376"/>
              <p:cNvSpPr>
                <a:spLocks noChangeArrowheads="1"/>
              </p:cNvSpPr>
              <p:nvPr/>
            </p:nvSpPr>
            <p:spPr bwMode="auto">
              <a:xfrm>
                <a:off x="10397910"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93" name="Rectangle 377"/>
              <p:cNvSpPr>
                <a:spLocks noChangeArrowheads="1"/>
              </p:cNvSpPr>
              <p:nvPr/>
            </p:nvSpPr>
            <p:spPr bwMode="auto">
              <a:xfrm>
                <a:off x="10452411"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94" name="Rectangle 378"/>
              <p:cNvSpPr>
                <a:spLocks noChangeArrowheads="1"/>
              </p:cNvSpPr>
              <p:nvPr/>
            </p:nvSpPr>
            <p:spPr bwMode="auto">
              <a:xfrm>
                <a:off x="10507869"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95" name="Rectangle 379"/>
              <p:cNvSpPr>
                <a:spLocks noChangeArrowheads="1"/>
              </p:cNvSpPr>
              <p:nvPr/>
            </p:nvSpPr>
            <p:spPr bwMode="auto">
              <a:xfrm>
                <a:off x="10563326"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96" name="Rectangle 380"/>
              <p:cNvSpPr>
                <a:spLocks noChangeArrowheads="1"/>
              </p:cNvSpPr>
              <p:nvPr/>
            </p:nvSpPr>
            <p:spPr bwMode="auto">
              <a:xfrm>
                <a:off x="10617829"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97" name="Rectangle 381"/>
              <p:cNvSpPr>
                <a:spLocks noChangeArrowheads="1"/>
              </p:cNvSpPr>
              <p:nvPr/>
            </p:nvSpPr>
            <p:spPr bwMode="auto">
              <a:xfrm>
                <a:off x="10673287"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98" name="Rectangle 382"/>
              <p:cNvSpPr>
                <a:spLocks noChangeArrowheads="1"/>
              </p:cNvSpPr>
              <p:nvPr/>
            </p:nvSpPr>
            <p:spPr bwMode="auto">
              <a:xfrm>
                <a:off x="10727788"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99" name="Rectangle 383"/>
              <p:cNvSpPr>
                <a:spLocks noChangeArrowheads="1"/>
              </p:cNvSpPr>
              <p:nvPr/>
            </p:nvSpPr>
            <p:spPr bwMode="auto">
              <a:xfrm>
                <a:off x="10783247"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00" name="Rectangle 384"/>
              <p:cNvSpPr>
                <a:spLocks noChangeArrowheads="1"/>
              </p:cNvSpPr>
              <p:nvPr/>
            </p:nvSpPr>
            <p:spPr bwMode="auto">
              <a:xfrm>
                <a:off x="10838705"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01" name="Rectangle 385"/>
              <p:cNvSpPr>
                <a:spLocks noChangeArrowheads="1"/>
              </p:cNvSpPr>
              <p:nvPr/>
            </p:nvSpPr>
            <p:spPr bwMode="auto">
              <a:xfrm>
                <a:off x="10893206"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02" name="Rectangle 386"/>
              <p:cNvSpPr>
                <a:spLocks noChangeArrowheads="1"/>
              </p:cNvSpPr>
              <p:nvPr/>
            </p:nvSpPr>
            <p:spPr bwMode="auto">
              <a:xfrm>
                <a:off x="10948663"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03" name="Rectangle 387"/>
              <p:cNvSpPr>
                <a:spLocks noChangeArrowheads="1"/>
              </p:cNvSpPr>
              <p:nvPr/>
            </p:nvSpPr>
            <p:spPr bwMode="auto">
              <a:xfrm>
                <a:off x="11003166"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04" name="Rectangle 388"/>
              <p:cNvSpPr>
                <a:spLocks noChangeArrowheads="1"/>
              </p:cNvSpPr>
              <p:nvPr/>
            </p:nvSpPr>
            <p:spPr bwMode="auto">
              <a:xfrm>
                <a:off x="9296400"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05" name="Rectangle 389"/>
              <p:cNvSpPr>
                <a:spLocks noChangeArrowheads="1"/>
              </p:cNvSpPr>
              <p:nvPr/>
            </p:nvSpPr>
            <p:spPr bwMode="auto">
              <a:xfrm>
                <a:off x="9351858"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06" name="Rectangle 390"/>
              <p:cNvSpPr>
                <a:spLocks noChangeArrowheads="1"/>
              </p:cNvSpPr>
              <p:nvPr/>
            </p:nvSpPr>
            <p:spPr bwMode="auto">
              <a:xfrm>
                <a:off x="9406360"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07" name="Rectangle 391"/>
              <p:cNvSpPr>
                <a:spLocks noChangeArrowheads="1"/>
              </p:cNvSpPr>
              <p:nvPr/>
            </p:nvSpPr>
            <p:spPr bwMode="auto">
              <a:xfrm>
                <a:off x="9461818"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08" name="Rectangle 392"/>
              <p:cNvSpPr>
                <a:spLocks noChangeArrowheads="1"/>
              </p:cNvSpPr>
              <p:nvPr/>
            </p:nvSpPr>
            <p:spPr bwMode="auto">
              <a:xfrm>
                <a:off x="9516319"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09" name="Rectangle 393"/>
              <p:cNvSpPr>
                <a:spLocks noChangeArrowheads="1"/>
              </p:cNvSpPr>
              <p:nvPr/>
            </p:nvSpPr>
            <p:spPr bwMode="auto">
              <a:xfrm>
                <a:off x="9571777"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10" name="Rectangle 394"/>
              <p:cNvSpPr>
                <a:spLocks noChangeArrowheads="1"/>
              </p:cNvSpPr>
              <p:nvPr/>
            </p:nvSpPr>
            <p:spPr bwMode="auto">
              <a:xfrm>
                <a:off x="9627236"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11" name="Rectangle 395"/>
              <p:cNvSpPr>
                <a:spLocks noChangeArrowheads="1"/>
              </p:cNvSpPr>
              <p:nvPr/>
            </p:nvSpPr>
            <p:spPr bwMode="auto">
              <a:xfrm>
                <a:off x="9681737"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12" name="Rectangle 396"/>
              <p:cNvSpPr>
                <a:spLocks noChangeArrowheads="1"/>
              </p:cNvSpPr>
              <p:nvPr/>
            </p:nvSpPr>
            <p:spPr bwMode="auto">
              <a:xfrm>
                <a:off x="9737195"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13" name="Rectangle 397"/>
              <p:cNvSpPr>
                <a:spLocks noChangeArrowheads="1"/>
              </p:cNvSpPr>
              <p:nvPr/>
            </p:nvSpPr>
            <p:spPr bwMode="auto">
              <a:xfrm>
                <a:off x="9791697"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14" name="Rectangle 398"/>
              <p:cNvSpPr>
                <a:spLocks noChangeArrowheads="1"/>
              </p:cNvSpPr>
              <p:nvPr/>
            </p:nvSpPr>
            <p:spPr bwMode="auto">
              <a:xfrm>
                <a:off x="9847155"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15" name="Rectangle 399"/>
              <p:cNvSpPr>
                <a:spLocks noChangeArrowheads="1"/>
              </p:cNvSpPr>
              <p:nvPr/>
            </p:nvSpPr>
            <p:spPr bwMode="auto">
              <a:xfrm>
                <a:off x="9902613"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16" name="Rectangle 400"/>
              <p:cNvSpPr>
                <a:spLocks noChangeArrowheads="1"/>
              </p:cNvSpPr>
              <p:nvPr/>
            </p:nvSpPr>
            <p:spPr bwMode="auto">
              <a:xfrm>
                <a:off x="9957114"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17" name="Rectangle 401"/>
              <p:cNvSpPr>
                <a:spLocks noChangeArrowheads="1"/>
              </p:cNvSpPr>
              <p:nvPr/>
            </p:nvSpPr>
            <p:spPr bwMode="auto">
              <a:xfrm>
                <a:off x="10012573"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18" name="Rectangle 402"/>
              <p:cNvSpPr>
                <a:spLocks noChangeArrowheads="1"/>
              </p:cNvSpPr>
              <p:nvPr/>
            </p:nvSpPr>
            <p:spPr bwMode="auto">
              <a:xfrm>
                <a:off x="10067074"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19" name="Rectangle 403"/>
              <p:cNvSpPr>
                <a:spLocks noChangeArrowheads="1"/>
              </p:cNvSpPr>
              <p:nvPr/>
            </p:nvSpPr>
            <p:spPr bwMode="auto">
              <a:xfrm>
                <a:off x="10122532"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20" name="Rectangle 404"/>
              <p:cNvSpPr>
                <a:spLocks noChangeArrowheads="1"/>
              </p:cNvSpPr>
              <p:nvPr/>
            </p:nvSpPr>
            <p:spPr bwMode="auto">
              <a:xfrm>
                <a:off x="10177989"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21" name="Rectangle 405"/>
              <p:cNvSpPr>
                <a:spLocks noChangeArrowheads="1"/>
              </p:cNvSpPr>
              <p:nvPr/>
            </p:nvSpPr>
            <p:spPr bwMode="auto">
              <a:xfrm>
                <a:off x="10232492"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22" name="Rectangle 406"/>
              <p:cNvSpPr>
                <a:spLocks noChangeArrowheads="1"/>
              </p:cNvSpPr>
              <p:nvPr/>
            </p:nvSpPr>
            <p:spPr bwMode="auto">
              <a:xfrm>
                <a:off x="10287950"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23" name="Rectangle 407"/>
              <p:cNvSpPr>
                <a:spLocks noChangeArrowheads="1"/>
              </p:cNvSpPr>
              <p:nvPr/>
            </p:nvSpPr>
            <p:spPr bwMode="auto">
              <a:xfrm>
                <a:off x="10342451"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24" name="Rectangle 408"/>
              <p:cNvSpPr>
                <a:spLocks noChangeArrowheads="1"/>
              </p:cNvSpPr>
              <p:nvPr/>
            </p:nvSpPr>
            <p:spPr bwMode="auto">
              <a:xfrm>
                <a:off x="10397910"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25" name="Rectangle 409"/>
              <p:cNvSpPr>
                <a:spLocks noChangeArrowheads="1"/>
              </p:cNvSpPr>
              <p:nvPr/>
            </p:nvSpPr>
            <p:spPr bwMode="auto">
              <a:xfrm>
                <a:off x="10452411"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26" name="Rectangle 410"/>
              <p:cNvSpPr>
                <a:spLocks noChangeArrowheads="1"/>
              </p:cNvSpPr>
              <p:nvPr/>
            </p:nvSpPr>
            <p:spPr bwMode="auto">
              <a:xfrm>
                <a:off x="10507869"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27" name="Rectangle 411"/>
              <p:cNvSpPr>
                <a:spLocks noChangeArrowheads="1"/>
              </p:cNvSpPr>
              <p:nvPr/>
            </p:nvSpPr>
            <p:spPr bwMode="auto">
              <a:xfrm>
                <a:off x="10563326"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28" name="Rectangle 412"/>
              <p:cNvSpPr>
                <a:spLocks noChangeArrowheads="1"/>
              </p:cNvSpPr>
              <p:nvPr/>
            </p:nvSpPr>
            <p:spPr bwMode="auto">
              <a:xfrm>
                <a:off x="10617829"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29" name="Rectangle 413"/>
              <p:cNvSpPr>
                <a:spLocks noChangeArrowheads="1"/>
              </p:cNvSpPr>
              <p:nvPr/>
            </p:nvSpPr>
            <p:spPr bwMode="auto">
              <a:xfrm>
                <a:off x="10673287"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30" name="Rectangle 414"/>
              <p:cNvSpPr>
                <a:spLocks noChangeArrowheads="1"/>
              </p:cNvSpPr>
              <p:nvPr/>
            </p:nvSpPr>
            <p:spPr bwMode="auto">
              <a:xfrm>
                <a:off x="10727788"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31" name="Rectangle 415"/>
              <p:cNvSpPr>
                <a:spLocks noChangeArrowheads="1"/>
              </p:cNvSpPr>
              <p:nvPr/>
            </p:nvSpPr>
            <p:spPr bwMode="auto">
              <a:xfrm>
                <a:off x="10783247"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32" name="Rectangle 416"/>
              <p:cNvSpPr>
                <a:spLocks noChangeArrowheads="1"/>
              </p:cNvSpPr>
              <p:nvPr/>
            </p:nvSpPr>
            <p:spPr bwMode="auto">
              <a:xfrm>
                <a:off x="10838705"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33" name="Rectangle 417"/>
              <p:cNvSpPr>
                <a:spLocks noChangeArrowheads="1"/>
              </p:cNvSpPr>
              <p:nvPr/>
            </p:nvSpPr>
            <p:spPr bwMode="auto">
              <a:xfrm>
                <a:off x="10893206"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34" name="Rectangle 418"/>
              <p:cNvSpPr>
                <a:spLocks noChangeArrowheads="1"/>
              </p:cNvSpPr>
              <p:nvPr/>
            </p:nvSpPr>
            <p:spPr bwMode="auto">
              <a:xfrm>
                <a:off x="10948663"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35" name="Rectangle 419"/>
              <p:cNvSpPr>
                <a:spLocks noChangeArrowheads="1"/>
              </p:cNvSpPr>
              <p:nvPr/>
            </p:nvSpPr>
            <p:spPr bwMode="auto">
              <a:xfrm>
                <a:off x="11003166"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36" name="Rectangle 420"/>
              <p:cNvSpPr>
                <a:spLocks noChangeArrowheads="1"/>
              </p:cNvSpPr>
              <p:nvPr/>
            </p:nvSpPr>
            <p:spPr bwMode="auto">
              <a:xfrm>
                <a:off x="9296400"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37" name="Rectangle 421"/>
              <p:cNvSpPr>
                <a:spLocks noChangeArrowheads="1"/>
              </p:cNvSpPr>
              <p:nvPr/>
            </p:nvSpPr>
            <p:spPr bwMode="auto">
              <a:xfrm>
                <a:off x="9351858"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38" name="Rectangle 422"/>
              <p:cNvSpPr>
                <a:spLocks noChangeArrowheads="1"/>
              </p:cNvSpPr>
              <p:nvPr/>
            </p:nvSpPr>
            <p:spPr bwMode="auto">
              <a:xfrm>
                <a:off x="9406360"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39" name="Rectangle 423"/>
              <p:cNvSpPr>
                <a:spLocks noChangeArrowheads="1"/>
              </p:cNvSpPr>
              <p:nvPr/>
            </p:nvSpPr>
            <p:spPr bwMode="auto">
              <a:xfrm>
                <a:off x="9461818"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40" name="Rectangle 424"/>
              <p:cNvSpPr>
                <a:spLocks noChangeArrowheads="1"/>
              </p:cNvSpPr>
              <p:nvPr/>
            </p:nvSpPr>
            <p:spPr bwMode="auto">
              <a:xfrm>
                <a:off x="9516319"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41" name="Rectangle 425"/>
              <p:cNvSpPr>
                <a:spLocks noChangeArrowheads="1"/>
              </p:cNvSpPr>
              <p:nvPr/>
            </p:nvSpPr>
            <p:spPr bwMode="auto">
              <a:xfrm>
                <a:off x="9571777"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42" name="Rectangle 426"/>
              <p:cNvSpPr>
                <a:spLocks noChangeArrowheads="1"/>
              </p:cNvSpPr>
              <p:nvPr/>
            </p:nvSpPr>
            <p:spPr bwMode="auto">
              <a:xfrm>
                <a:off x="9627236"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43" name="Rectangle 427"/>
              <p:cNvSpPr>
                <a:spLocks noChangeArrowheads="1"/>
              </p:cNvSpPr>
              <p:nvPr/>
            </p:nvSpPr>
            <p:spPr bwMode="auto">
              <a:xfrm>
                <a:off x="9681737"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44" name="Rectangle 428"/>
              <p:cNvSpPr>
                <a:spLocks noChangeArrowheads="1"/>
              </p:cNvSpPr>
              <p:nvPr/>
            </p:nvSpPr>
            <p:spPr bwMode="auto">
              <a:xfrm>
                <a:off x="9737195"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45" name="Rectangle 429"/>
              <p:cNvSpPr>
                <a:spLocks noChangeArrowheads="1"/>
              </p:cNvSpPr>
              <p:nvPr/>
            </p:nvSpPr>
            <p:spPr bwMode="auto">
              <a:xfrm>
                <a:off x="9791697"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46" name="Rectangle 430"/>
              <p:cNvSpPr>
                <a:spLocks noChangeArrowheads="1"/>
              </p:cNvSpPr>
              <p:nvPr/>
            </p:nvSpPr>
            <p:spPr bwMode="auto">
              <a:xfrm>
                <a:off x="9847155"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47" name="Rectangle 431"/>
              <p:cNvSpPr>
                <a:spLocks noChangeArrowheads="1"/>
              </p:cNvSpPr>
              <p:nvPr/>
            </p:nvSpPr>
            <p:spPr bwMode="auto">
              <a:xfrm>
                <a:off x="9902613"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48" name="Rectangle 432"/>
              <p:cNvSpPr>
                <a:spLocks noChangeArrowheads="1"/>
              </p:cNvSpPr>
              <p:nvPr/>
            </p:nvSpPr>
            <p:spPr bwMode="auto">
              <a:xfrm>
                <a:off x="9957114"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49" name="Rectangle 433"/>
              <p:cNvSpPr>
                <a:spLocks noChangeArrowheads="1"/>
              </p:cNvSpPr>
              <p:nvPr/>
            </p:nvSpPr>
            <p:spPr bwMode="auto">
              <a:xfrm>
                <a:off x="10012573"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50" name="Rectangle 434"/>
              <p:cNvSpPr>
                <a:spLocks noChangeArrowheads="1"/>
              </p:cNvSpPr>
              <p:nvPr/>
            </p:nvSpPr>
            <p:spPr bwMode="auto">
              <a:xfrm>
                <a:off x="10067074"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51" name="Rectangle 435"/>
              <p:cNvSpPr>
                <a:spLocks noChangeArrowheads="1"/>
              </p:cNvSpPr>
              <p:nvPr/>
            </p:nvSpPr>
            <p:spPr bwMode="auto">
              <a:xfrm>
                <a:off x="10122532"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52" name="Rectangle 436"/>
              <p:cNvSpPr>
                <a:spLocks noChangeArrowheads="1"/>
              </p:cNvSpPr>
              <p:nvPr/>
            </p:nvSpPr>
            <p:spPr bwMode="auto">
              <a:xfrm>
                <a:off x="10177989"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53" name="Rectangle 437"/>
              <p:cNvSpPr>
                <a:spLocks noChangeArrowheads="1"/>
              </p:cNvSpPr>
              <p:nvPr/>
            </p:nvSpPr>
            <p:spPr bwMode="auto">
              <a:xfrm>
                <a:off x="10232492"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54" name="Rectangle 438"/>
              <p:cNvSpPr>
                <a:spLocks noChangeArrowheads="1"/>
              </p:cNvSpPr>
              <p:nvPr/>
            </p:nvSpPr>
            <p:spPr bwMode="auto">
              <a:xfrm>
                <a:off x="10287950"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55" name="Rectangle 439"/>
              <p:cNvSpPr>
                <a:spLocks noChangeArrowheads="1"/>
              </p:cNvSpPr>
              <p:nvPr/>
            </p:nvSpPr>
            <p:spPr bwMode="auto">
              <a:xfrm>
                <a:off x="10342451"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56" name="Rectangle 440"/>
              <p:cNvSpPr>
                <a:spLocks noChangeArrowheads="1"/>
              </p:cNvSpPr>
              <p:nvPr/>
            </p:nvSpPr>
            <p:spPr bwMode="auto">
              <a:xfrm>
                <a:off x="10397910"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57" name="Rectangle 441"/>
              <p:cNvSpPr>
                <a:spLocks noChangeArrowheads="1"/>
              </p:cNvSpPr>
              <p:nvPr/>
            </p:nvSpPr>
            <p:spPr bwMode="auto">
              <a:xfrm>
                <a:off x="10452411"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58" name="Rectangle 442"/>
              <p:cNvSpPr>
                <a:spLocks noChangeArrowheads="1"/>
              </p:cNvSpPr>
              <p:nvPr/>
            </p:nvSpPr>
            <p:spPr bwMode="auto">
              <a:xfrm>
                <a:off x="10507869"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59" name="Rectangle 443"/>
              <p:cNvSpPr>
                <a:spLocks noChangeArrowheads="1"/>
              </p:cNvSpPr>
              <p:nvPr/>
            </p:nvSpPr>
            <p:spPr bwMode="auto">
              <a:xfrm>
                <a:off x="10563326"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60" name="Rectangle 444"/>
              <p:cNvSpPr>
                <a:spLocks noChangeArrowheads="1"/>
              </p:cNvSpPr>
              <p:nvPr/>
            </p:nvSpPr>
            <p:spPr bwMode="auto">
              <a:xfrm>
                <a:off x="10617829"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61" name="Rectangle 445"/>
              <p:cNvSpPr>
                <a:spLocks noChangeArrowheads="1"/>
              </p:cNvSpPr>
              <p:nvPr/>
            </p:nvSpPr>
            <p:spPr bwMode="auto">
              <a:xfrm>
                <a:off x="10673287"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62" name="Rectangle 446"/>
              <p:cNvSpPr>
                <a:spLocks noChangeArrowheads="1"/>
              </p:cNvSpPr>
              <p:nvPr/>
            </p:nvSpPr>
            <p:spPr bwMode="auto">
              <a:xfrm>
                <a:off x="10727788"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63" name="Rectangle 447"/>
              <p:cNvSpPr>
                <a:spLocks noChangeArrowheads="1"/>
              </p:cNvSpPr>
              <p:nvPr/>
            </p:nvSpPr>
            <p:spPr bwMode="auto">
              <a:xfrm>
                <a:off x="10783247"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64" name="Rectangle 448"/>
              <p:cNvSpPr>
                <a:spLocks noChangeArrowheads="1"/>
              </p:cNvSpPr>
              <p:nvPr/>
            </p:nvSpPr>
            <p:spPr bwMode="auto">
              <a:xfrm>
                <a:off x="10838705"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65" name="Rectangle 449"/>
              <p:cNvSpPr>
                <a:spLocks noChangeArrowheads="1"/>
              </p:cNvSpPr>
              <p:nvPr/>
            </p:nvSpPr>
            <p:spPr bwMode="auto">
              <a:xfrm>
                <a:off x="10893206"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66" name="Rectangle 450"/>
              <p:cNvSpPr>
                <a:spLocks noChangeArrowheads="1"/>
              </p:cNvSpPr>
              <p:nvPr/>
            </p:nvSpPr>
            <p:spPr bwMode="auto">
              <a:xfrm>
                <a:off x="10948663"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67" name="Rectangle 451"/>
              <p:cNvSpPr>
                <a:spLocks noChangeArrowheads="1"/>
              </p:cNvSpPr>
              <p:nvPr/>
            </p:nvSpPr>
            <p:spPr bwMode="auto">
              <a:xfrm>
                <a:off x="11003166"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68" name="Rectangle 452"/>
              <p:cNvSpPr>
                <a:spLocks noChangeArrowheads="1"/>
              </p:cNvSpPr>
              <p:nvPr/>
            </p:nvSpPr>
            <p:spPr bwMode="auto">
              <a:xfrm>
                <a:off x="9296400"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69" name="Rectangle 453"/>
              <p:cNvSpPr>
                <a:spLocks noChangeArrowheads="1"/>
              </p:cNvSpPr>
              <p:nvPr/>
            </p:nvSpPr>
            <p:spPr bwMode="auto">
              <a:xfrm>
                <a:off x="9351858"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70" name="Rectangle 454"/>
              <p:cNvSpPr>
                <a:spLocks noChangeArrowheads="1"/>
              </p:cNvSpPr>
              <p:nvPr/>
            </p:nvSpPr>
            <p:spPr bwMode="auto">
              <a:xfrm>
                <a:off x="9406360"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71" name="Rectangle 455"/>
              <p:cNvSpPr>
                <a:spLocks noChangeArrowheads="1"/>
              </p:cNvSpPr>
              <p:nvPr/>
            </p:nvSpPr>
            <p:spPr bwMode="auto">
              <a:xfrm>
                <a:off x="9461818"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72" name="Rectangle 456"/>
              <p:cNvSpPr>
                <a:spLocks noChangeArrowheads="1"/>
              </p:cNvSpPr>
              <p:nvPr/>
            </p:nvSpPr>
            <p:spPr bwMode="auto">
              <a:xfrm>
                <a:off x="9516319"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73" name="Rectangle 457"/>
              <p:cNvSpPr>
                <a:spLocks noChangeArrowheads="1"/>
              </p:cNvSpPr>
              <p:nvPr/>
            </p:nvSpPr>
            <p:spPr bwMode="auto">
              <a:xfrm>
                <a:off x="9571777"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74" name="Rectangle 458"/>
              <p:cNvSpPr>
                <a:spLocks noChangeArrowheads="1"/>
              </p:cNvSpPr>
              <p:nvPr/>
            </p:nvSpPr>
            <p:spPr bwMode="auto">
              <a:xfrm>
                <a:off x="9627236"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75" name="Rectangle 459"/>
              <p:cNvSpPr>
                <a:spLocks noChangeArrowheads="1"/>
              </p:cNvSpPr>
              <p:nvPr/>
            </p:nvSpPr>
            <p:spPr bwMode="auto">
              <a:xfrm>
                <a:off x="9681737"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76" name="Rectangle 460"/>
              <p:cNvSpPr>
                <a:spLocks noChangeArrowheads="1"/>
              </p:cNvSpPr>
              <p:nvPr/>
            </p:nvSpPr>
            <p:spPr bwMode="auto">
              <a:xfrm>
                <a:off x="9737195"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77" name="Rectangle 461"/>
              <p:cNvSpPr>
                <a:spLocks noChangeArrowheads="1"/>
              </p:cNvSpPr>
              <p:nvPr/>
            </p:nvSpPr>
            <p:spPr bwMode="auto">
              <a:xfrm>
                <a:off x="9791697"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78" name="Rectangle 462"/>
              <p:cNvSpPr>
                <a:spLocks noChangeArrowheads="1"/>
              </p:cNvSpPr>
              <p:nvPr/>
            </p:nvSpPr>
            <p:spPr bwMode="auto">
              <a:xfrm>
                <a:off x="9847155"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79" name="Rectangle 463"/>
              <p:cNvSpPr>
                <a:spLocks noChangeArrowheads="1"/>
              </p:cNvSpPr>
              <p:nvPr/>
            </p:nvSpPr>
            <p:spPr bwMode="auto">
              <a:xfrm>
                <a:off x="9902613"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80" name="Rectangle 464"/>
              <p:cNvSpPr>
                <a:spLocks noChangeArrowheads="1"/>
              </p:cNvSpPr>
              <p:nvPr/>
            </p:nvSpPr>
            <p:spPr bwMode="auto">
              <a:xfrm>
                <a:off x="9957114"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81" name="Rectangle 465"/>
              <p:cNvSpPr>
                <a:spLocks noChangeArrowheads="1"/>
              </p:cNvSpPr>
              <p:nvPr/>
            </p:nvSpPr>
            <p:spPr bwMode="auto">
              <a:xfrm>
                <a:off x="10012573"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82" name="Rectangle 466"/>
              <p:cNvSpPr>
                <a:spLocks noChangeArrowheads="1"/>
              </p:cNvSpPr>
              <p:nvPr/>
            </p:nvSpPr>
            <p:spPr bwMode="auto">
              <a:xfrm>
                <a:off x="10067074"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83" name="Rectangle 467"/>
              <p:cNvSpPr>
                <a:spLocks noChangeArrowheads="1"/>
              </p:cNvSpPr>
              <p:nvPr/>
            </p:nvSpPr>
            <p:spPr bwMode="auto">
              <a:xfrm>
                <a:off x="10122532"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84" name="Rectangle 468"/>
              <p:cNvSpPr>
                <a:spLocks noChangeArrowheads="1"/>
              </p:cNvSpPr>
              <p:nvPr/>
            </p:nvSpPr>
            <p:spPr bwMode="auto">
              <a:xfrm>
                <a:off x="10177989"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85" name="Rectangle 469"/>
              <p:cNvSpPr>
                <a:spLocks noChangeArrowheads="1"/>
              </p:cNvSpPr>
              <p:nvPr/>
            </p:nvSpPr>
            <p:spPr bwMode="auto">
              <a:xfrm>
                <a:off x="10232492"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86" name="Rectangle 470"/>
              <p:cNvSpPr>
                <a:spLocks noChangeArrowheads="1"/>
              </p:cNvSpPr>
              <p:nvPr/>
            </p:nvSpPr>
            <p:spPr bwMode="auto">
              <a:xfrm>
                <a:off x="10287950"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87" name="Rectangle 471"/>
              <p:cNvSpPr>
                <a:spLocks noChangeArrowheads="1"/>
              </p:cNvSpPr>
              <p:nvPr/>
            </p:nvSpPr>
            <p:spPr bwMode="auto">
              <a:xfrm>
                <a:off x="10342451"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88" name="Rectangle 472"/>
              <p:cNvSpPr>
                <a:spLocks noChangeArrowheads="1"/>
              </p:cNvSpPr>
              <p:nvPr/>
            </p:nvSpPr>
            <p:spPr bwMode="auto">
              <a:xfrm>
                <a:off x="10397910"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89" name="Rectangle 473"/>
              <p:cNvSpPr>
                <a:spLocks noChangeArrowheads="1"/>
              </p:cNvSpPr>
              <p:nvPr/>
            </p:nvSpPr>
            <p:spPr bwMode="auto">
              <a:xfrm>
                <a:off x="10452411"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90" name="Rectangle 474"/>
              <p:cNvSpPr>
                <a:spLocks noChangeArrowheads="1"/>
              </p:cNvSpPr>
              <p:nvPr/>
            </p:nvSpPr>
            <p:spPr bwMode="auto">
              <a:xfrm>
                <a:off x="10507869"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91" name="Rectangle 475"/>
              <p:cNvSpPr>
                <a:spLocks noChangeArrowheads="1"/>
              </p:cNvSpPr>
              <p:nvPr/>
            </p:nvSpPr>
            <p:spPr bwMode="auto">
              <a:xfrm>
                <a:off x="10563326"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92" name="Rectangle 476"/>
              <p:cNvSpPr>
                <a:spLocks noChangeArrowheads="1"/>
              </p:cNvSpPr>
              <p:nvPr/>
            </p:nvSpPr>
            <p:spPr bwMode="auto">
              <a:xfrm>
                <a:off x="10617829"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93" name="Rectangle 477"/>
              <p:cNvSpPr>
                <a:spLocks noChangeArrowheads="1"/>
              </p:cNvSpPr>
              <p:nvPr/>
            </p:nvSpPr>
            <p:spPr bwMode="auto">
              <a:xfrm>
                <a:off x="10673287"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94" name="Rectangle 478"/>
              <p:cNvSpPr>
                <a:spLocks noChangeArrowheads="1"/>
              </p:cNvSpPr>
              <p:nvPr/>
            </p:nvSpPr>
            <p:spPr bwMode="auto">
              <a:xfrm>
                <a:off x="10727788"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95" name="Rectangle 479"/>
              <p:cNvSpPr>
                <a:spLocks noChangeArrowheads="1"/>
              </p:cNvSpPr>
              <p:nvPr/>
            </p:nvSpPr>
            <p:spPr bwMode="auto">
              <a:xfrm>
                <a:off x="10783247"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96" name="Rectangle 480"/>
              <p:cNvSpPr>
                <a:spLocks noChangeArrowheads="1"/>
              </p:cNvSpPr>
              <p:nvPr/>
            </p:nvSpPr>
            <p:spPr bwMode="auto">
              <a:xfrm>
                <a:off x="10838705"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97" name="Rectangle 481"/>
              <p:cNvSpPr>
                <a:spLocks noChangeArrowheads="1"/>
              </p:cNvSpPr>
              <p:nvPr/>
            </p:nvSpPr>
            <p:spPr bwMode="auto">
              <a:xfrm>
                <a:off x="10893206"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98" name="Rectangle 482"/>
              <p:cNvSpPr>
                <a:spLocks noChangeArrowheads="1"/>
              </p:cNvSpPr>
              <p:nvPr/>
            </p:nvSpPr>
            <p:spPr bwMode="auto">
              <a:xfrm>
                <a:off x="10948663"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99" name="Rectangle 483"/>
              <p:cNvSpPr>
                <a:spLocks noChangeArrowheads="1"/>
              </p:cNvSpPr>
              <p:nvPr/>
            </p:nvSpPr>
            <p:spPr bwMode="auto">
              <a:xfrm>
                <a:off x="11003166"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00" name="Rectangle 484"/>
              <p:cNvSpPr>
                <a:spLocks noChangeArrowheads="1"/>
              </p:cNvSpPr>
              <p:nvPr/>
            </p:nvSpPr>
            <p:spPr bwMode="auto">
              <a:xfrm>
                <a:off x="9296400"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01" name="Rectangle 485"/>
              <p:cNvSpPr>
                <a:spLocks noChangeArrowheads="1"/>
              </p:cNvSpPr>
              <p:nvPr/>
            </p:nvSpPr>
            <p:spPr bwMode="auto">
              <a:xfrm>
                <a:off x="9351858"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02" name="Rectangle 486"/>
              <p:cNvSpPr>
                <a:spLocks noChangeArrowheads="1"/>
              </p:cNvSpPr>
              <p:nvPr/>
            </p:nvSpPr>
            <p:spPr bwMode="auto">
              <a:xfrm>
                <a:off x="9406360"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03" name="Rectangle 487"/>
              <p:cNvSpPr>
                <a:spLocks noChangeArrowheads="1"/>
              </p:cNvSpPr>
              <p:nvPr/>
            </p:nvSpPr>
            <p:spPr bwMode="auto">
              <a:xfrm>
                <a:off x="9461818"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04" name="Rectangle 488"/>
              <p:cNvSpPr>
                <a:spLocks noChangeArrowheads="1"/>
              </p:cNvSpPr>
              <p:nvPr/>
            </p:nvSpPr>
            <p:spPr bwMode="auto">
              <a:xfrm>
                <a:off x="9516319"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05" name="Rectangle 489"/>
              <p:cNvSpPr>
                <a:spLocks noChangeArrowheads="1"/>
              </p:cNvSpPr>
              <p:nvPr/>
            </p:nvSpPr>
            <p:spPr bwMode="auto">
              <a:xfrm>
                <a:off x="9571777"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06" name="Rectangle 490"/>
              <p:cNvSpPr>
                <a:spLocks noChangeArrowheads="1"/>
              </p:cNvSpPr>
              <p:nvPr/>
            </p:nvSpPr>
            <p:spPr bwMode="auto">
              <a:xfrm>
                <a:off x="9627236"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07" name="Rectangle 491"/>
              <p:cNvSpPr>
                <a:spLocks noChangeArrowheads="1"/>
              </p:cNvSpPr>
              <p:nvPr/>
            </p:nvSpPr>
            <p:spPr bwMode="auto">
              <a:xfrm>
                <a:off x="9681737"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08" name="Rectangle 492"/>
              <p:cNvSpPr>
                <a:spLocks noChangeArrowheads="1"/>
              </p:cNvSpPr>
              <p:nvPr/>
            </p:nvSpPr>
            <p:spPr bwMode="auto">
              <a:xfrm>
                <a:off x="9737195"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09" name="Rectangle 493"/>
              <p:cNvSpPr>
                <a:spLocks noChangeArrowheads="1"/>
              </p:cNvSpPr>
              <p:nvPr/>
            </p:nvSpPr>
            <p:spPr bwMode="auto">
              <a:xfrm>
                <a:off x="9791697"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10" name="Rectangle 494"/>
              <p:cNvSpPr>
                <a:spLocks noChangeArrowheads="1"/>
              </p:cNvSpPr>
              <p:nvPr/>
            </p:nvSpPr>
            <p:spPr bwMode="auto">
              <a:xfrm>
                <a:off x="9847155"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11" name="Rectangle 495"/>
              <p:cNvSpPr>
                <a:spLocks noChangeArrowheads="1"/>
              </p:cNvSpPr>
              <p:nvPr/>
            </p:nvSpPr>
            <p:spPr bwMode="auto">
              <a:xfrm>
                <a:off x="9902613"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12" name="Rectangle 496"/>
              <p:cNvSpPr>
                <a:spLocks noChangeArrowheads="1"/>
              </p:cNvSpPr>
              <p:nvPr/>
            </p:nvSpPr>
            <p:spPr bwMode="auto">
              <a:xfrm>
                <a:off x="9957114"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13" name="Rectangle 497"/>
              <p:cNvSpPr>
                <a:spLocks noChangeArrowheads="1"/>
              </p:cNvSpPr>
              <p:nvPr/>
            </p:nvSpPr>
            <p:spPr bwMode="auto">
              <a:xfrm>
                <a:off x="10012573"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14" name="Rectangle 498"/>
              <p:cNvSpPr>
                <a:spLocks noChangeArrowheads="1"/>
              </p:cNvSpPr>
              <p:nvPr/>
            </p:nvSpPr>
            <p:spPr bwMode="auto">
              <a:xfrm>
                <a:off x="10067074"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15" name="Rectangle 499"/>
              <p:cNvSpPr>
                <a:spLocks noChangeArrowheads="1"/>
              </p:cNvSpPr>
              <p:nvPr/>
            </p:nvSpPr>
            <p:spPr bwMode="auto">
              <a:xfrm>
                <a:off x="10122532"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16" name="Rectangle 500"/>
              <p:cNvSpPr>
                <a:spLocks noChangeArrowheads="1"/>
              </p:cNvSpPr>
              <p:nvPr/>
            </p:nvSpPr>
            <p:spPr bwMode="auto">
              <a:xfrm>
                <a:off x="10177989"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17" name="Rectangle 501"/>
              <p:cNvSpPr>
                <a:spLocks noChangeArrowheads="1"/>
              </p:cNvSpPr>
              <p:nvPr/>
            </p:nvSpPr>
            <p:spPr bwMode="auto">
              <a:xfrm>
                <a:off x="10232492"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18" name="Rectangle 502"/>
              <p:cNvSpPr>
                <a:spLocks noChangeArrowheads="1"/>
              </p:cNvSpPr>
              <p:nvPr/>
            </p:nvSpPr>
            <p:spPr bwMode="auto">
              <a:xfrm>
                <a:off x="10287950"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19" name="Rectangle 503"/>
              <p:cNvSpPr>
                <a:spLocks noChangeArrowheads="1"/>
              </p:cNvSpPr>
              <p:nvPr/>
            </p:nvSpPr>
            <p:spPr bwMode="auto">
              <a:xfrm>
                <a:off x="10342451"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20" name="Rectangle 504"/>
              <p:cNvSpPr>
                <a:spLocks noChangeArrowheads="1"/>
              </p:cNvSpPr>
              <p:nvPr/>
            </p:nvSpPr>
            <p:spPr bwMode="auto">
              <a:xfrm>
                <a:off x="10397910"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21" name="Rectangle 505"/>
              <p:cNvSpPr>
                <a:spLocks noChangeArrowheads="1"/>
              </p:cNvSpPr>
              <p:nvPr/>
            </p:nvSpPr>
            <p:spPr bwMode="auto">
              <a:xfrm>
                <a:off x="10452411"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22" name="Rectangle 506"/>
              <p:cNvSpPr>
                <a:spLocks noChangeArrowheads="1"/>
              </p:cNvSpPr>
              <p:nvPr/>
            </p:nvSpPr>
            <p:spPr bwMode="auto">
              <a:xfrm>
                <a:off x="10507869"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23" name="Rectangle 507"/>
              <p:cNvSpPr>
                <a:spLocks noChangeArrowheads="1"/>
              </p:cNvSpPr>
              <p:nvPr/>
            </p:nvSpPr>
            <p:spPr bwMode="auto">
              <a:xfrm>
                <a:off x="10563326"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24" name="Rectangle 508"/>
              <p:cNvSpPr>
                <a:spLocks noChangeArrowheads="1"/>
              </p:cNvSpPr>
              <p:nvPr/>
            </p:nvSpPr>
            <p:spPr bwMode="auto">
              <a:xfrm>
                <a:off x="10617829"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25" name="Rectangle 509"/>
              <p:cNvSpPr>
                <a:spLocks noChangeArrowheads="1"/>
              </p:cNvSpPr>
              <p:nvPr/>
            </p:nvSpPr>
            <p:spPr bwMode="auto">
              <a:xfrm>
                <a:off x="10673287"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26" name="Rectangle 510"/>
              <p:cNvSpPr>
                <a:spLocks noChangeArrowheads="1"/>
              </p:cNvSpPr>
              <p:nvPr/>
            </p:nvSpPr>
            <p:spPr bwMode="auto">
              <a:xfrm>
                <a:off x="10727788"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27" name="Rectangle 511"/>
              <p:cNvSpPr>
                <a:spLocks noChangeArrowheads="1"/>
              </p:cNvSpPr>
              <p:nvPr/>
            </p:nvSpPr>
            <p:spPr bwMode="auto">
              <a:xfrm>
                <a:off x="10783247"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28" name="Rectangle 512"/>
              <p:cNvSpPr>
                <a:spLocks noChangeArrowheads="1"/>
              </p:cNvSpPr>
              <p:nvPr/>
            </p:nvSpPr>
            <p:spPr bwMode="auto">
              <a:xfrm>
                <a:off x="10838705"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29" name="Rectangle 513"/>
              <p:cNvSpPr>
                <a:spLocks noChangeArrowheads="1"/>
              </p:cNvSpPr>
              <p:nvPr/>
            </p:nvSpPr>
            <p:spPr bwMode="auto">
              <a:xfrm>
                <a:off x="10893206"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30" name="Rectangle 514"/>
              <p:cNvSpPr>
                <a:spLocks noChangeArrowheads="1"/>
              </p:cNvSpPr>
              <p:nvPr/>
            </p:nvSpPr>
            <p:spPr bwMode="auto">
              <a:xfrm>
                <a:off x="10948663"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31" name="Rectangle 515"/>
              <p:cNvSpPr>
                <a:spLocks noChangeArrowheads="1"/>
              </p:cNvSpPr>
              <p:nvPr/>
            </p:nvSpPr>
            <p:spPr bwMode="auto">
              <a:xfrm>
                <a:off x="11003166"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32" name="Rectangle 516"/>
              <p:cNvSpPr>
                <a:spLocks noChangeArrowheads="1"/>
              </p:cNvSpPr>
              <p:nvPr/>
            </p:nvSpPr>
            <p:spPr bwMode="auto">
              <a:xfrm>
                <a:off x="9296400"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33" name="Rectangle 517"/>
              <p:cNvSpPr>
                <a:spLocks noChangeArrowheads="1"/>
              </p:cNvSpPr>
              <p:nvPr/>
            </p:nvSpPr>
            <p:spPr bwMode="auto">
              <a:xfrm>
                <a:off x="9351858"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34" name="Rectangle 518"/>
              <p:cNvSpPr>
                <a:spLocks noChangeArrowheads="1"/>
              </p:cNvSpPr>
              <p:nvPr/>
            </p:nvSpPr>
            <p:spPr bwMode="auto">
              <a:xfrm>
                <a:off x="9406360"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35" name="Rectangle 519"/>
              <p:cNvSpPr>
                <a:spLocks noChangeArrowheads="1"/>
              </p:cNvSpPr>
              <p:nvPr/>
            </p:nvSpPr>
            <p:spPr bwMode="auto">
              <a:xfrm>
                <a:off x="9461818"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36" name="Rectangle 520"/>
              <p:cNvSpPr>
                <a:spLocks noChangeArrowheads="1"/>
              </p:cNvSpPr>
              <p:nvPr/>
            </p:nvSpPr>
            <p:spPr bwMode="auto">
              <a:xfrm>
                <a:off x="9516319"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37" name="Rectangle 521"/>
              <p:cNvSpPr>
                <a:spLocks noChangeArrowheads="1"/>
              </p:cNvSpPr>
              <p:nvPr/>
            </p:nvSpPr>
            <p:spPr bwMode="auto">
              <a:xfrm>
                <a:off x="9571777"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38" name="Rectangle 522"/>
              <p:cNvSpPr>
                <a:spLocks noChangeArrowheads="1"/>
              </p:cNvSpPr>
              <p:nvPr/>
            </p:nvSpPr>
            <p:spPr bwMode="auto">
              <a:xfrm>
                <a:off x="9627236"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39" name="Rectangle 523"/>
              <p:cNvSpPr>
                <a:spLocks noChangeArrowheads="1"/>
              </p:cNvSpPr>
              <p:nvPr/>
            </p:nvSpPr>
            <p:spPr bwMode="auto">
              <a:xfrm>
                <a:off x="9681737"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40" name="Rectangle 524"/>
              <p:cNvSpPr>
                <a:spLocks noChangeArrowheads="1"/>
              </p:cNvSpPr>
              <p:nvPr/>
            </p:nvSpPr>
            <p:spPr bwMode="auto">
              <a:xfrm>
                <a:off x="9737195"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41" name="Rectangle 525"/>
              <p:cNvSpPr>
                <a:spLocks noChangeArrowheads="1"/>
              </p:cNvSpPr>
              <p:nvPr/>
            </p:nvSpPr>
            <p:spPr bwMode="auto">
              <a:xfrm>
                <a:off x="9791697"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42" name="Rectangle 526"/>
              <p:cNvSpPr>
                <a:spLocks noChangeArrowheads="1"/>
              </p:cNvSpPr>
              <p:nvPr/>
            </p:nvSpPr>
            <p:spPr bwMode="auto">
              <a:xfrm>
                <a:off x="9847155"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43" name="Rectangle 527"/>
              <p:cNvSpPr>
                <a:spLocks noChangeArrowheads="1"/>
              </p:cNvSpPr>
              <p:nvPr/>
            </p:nvSpPr>
            <p:spPr bwMode="auto">
              <a:xfrm>
                <a:off x="9902613"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44" name="Rectangle 528"/>
              <p:cNvSpPr>
                <a:spLocks noChangeArrowheads="1"/>
              </p:cNvSpPr>
              <p:nvPr/>
            </p:nvSpPr>
            <p:spPr bwMode="auto">
              <a:xfrm>
                <a:off x="9957114"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45" name="Rectangle 529"/>
              <p:cNvSpPr>
                <a:spLocks noChangeArrowheads="1"/>
              </p:cNvSpPr>
              <p:nvPr/>
            </p:nvSpPr>
            <p:spPr bwMode="auto">
              <a:xfrm>
                <a:off x="10012573"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46" name="Rectangle 530"/>
              <p:cNvSpPr>
                <a:spLocks noChangeArrowheads="1"/>
              </p:cNvSpPr>
              <p:nvPr/>
            </p:nvSpPr>
            <p:spPr bwMode="auto">
              <a:xfrm>
                <a:off x="10067074"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47" name="Rectangle 531"/>
              <p:cNvSpPr>
                <a:spLocks noChangeArrowheads="1"/>
              </p:cNvSpPr>
              <p:nvPr/>
            </p:nvSpPr>
            <p:spPr bwMode="auto">
              <a:xfrm>
                <a:off x="10122532"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48" name="Rectangle 532"/>
              <p:cNvSpPr>
                <a:spLocks noChangeArrowheads="1"/>
              </p:cNvSpPr>
              <p:nvPr/>
            </p:nvSpPr>
            <p:spPr bwMode="auto">
              <a:xfrm>
                <a:off x="10177989"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49" name="Rectangle 533"/>
              <p:cNvSpPr>
                <a:spLocks noChangeArrowheads="1"/>
              </p:cNvSpPr>
              <p:nvPr/>
            </p:nvSpPr>
            <p:spPr bwMode="auto">
              <a:xfrm>
                <a:off x="10232492"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50" name="Rectangle 534"/>
              <p:cNvSpPr>
                <a:spLocks noChangeArrowheads="1"/>
              </p:cNvSpPr>
              <p:nvPr/>
            </p:nvSpPr>
            <p:spPr bwMode="auto">
              <a:xfrm>
                <a:off x="10287950"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51" name="Rectangle 535"/>
              <p:cNvSpPr>
                <a:spLocks noChangeArrowheads="1"/>
              </p:cNvSpPr>
              <p:nvPr/>
            </p:nvSpPr>
            <p:spPr bwMode="auto">
              <a:xfrm>
                <a:off x="10342451"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52" name="Rectangle 536"/>
              <p:cNvSpPr>
                <a:spLocks noChangeArrowheads="1"/>
              </p:cNvSpPr>
              <p:nvPr/>
            </p:nvSpPr>
            <p:spPr bwMode="auto">
              <a:xfrm>
                <a:off x="10397910"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53" name="Rectangle 537"/>
              <p:cNvSpPr>
                <a:spLocks noChangeArrowheads="1"/>
              </p:cNvSpPr>
              <p:nvPr/>
            </p:nvSpPr>
            <p:spPr bwMode="auto">
              <a:xfrm>
                <a:off x="10452411"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54" name="Rectangle 538"/>
              <p:cNvSpPr>
                <a:spLocks noChangeArrowheads="1"/>
              </p:cNvSpPr>
              <p:nvPr/>
            </p:nvSpPr>
            <p:spPr bwMode="auto">
              <a:xfrm>
                <a:off x="10507869"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55" name="Rectangle 539"/>
              <p:cNvSpPr>
                <a:spLocks noChangeArrowheads="1"/>
              </p:cNvSpPr>
              <p:nvPr/>
            </p:nvSpPr>
            <p:spPr bwMode="auto">
              <a:xfrm>
                <a:off x="10563326"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56" name="Rectangle 540"/>
              <p:cNvSpPr>
                <a:spLocks noChangeArrowheads="1"/>
              </p:cNvSpPr>
              <p:nvPr/>
            </p:nvSpPr>
            <p:spPr bwMode="auto">
              <a:xfrm>
                <a:off x="10617829"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57" name="Rectangle 541"/>
              <p:cNvSpPr>
                <a:spLocks noChangeArrowheads="1"/>
              </p:cNvSpPr>
              <p:nvPr/>
            </p:nvSpPr>
            <p:spPr bwMode="auto">
              <a:xfrm>
                <a:off x="10673287"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58" name="Rectangle 542"/>
              <p:cNvSpPr>
                <a:spLocks noChangeArrowheads="1"/>
              </p:cNvSpPr>
              <p:nvPr/>
            </p:nvSpPr>
            <p:spPr bwMode="auto">
              <a:xfrm>
                <a:off x="10727788"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59" name="Rectangle 543"/>
              <p:cNvSpPr>
                <a:spLocks noChangeArrowheads="1"/>
              </p:cNvSpPr>
              <p:nvPr/>
            </p:nvSpPr>
            <p:spPr bwMode="auto">
              <a:xfrm>
                <a:off x="10783247"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60" name="Rectangle 544"/>
              <p:cNvSpPr>
                <a:spLocks noChangeArrowheads="1"/>
              </p:cNvSpPr>
              <p:nvPr/>
            </p:nvSpPr>
            <p:spPr bwMode="auto">
              <a:xfrm>
                <a:off x="10838705"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61" name="Rectangle 545"/>
              <p:cNvSpPr>
                <a:spLocks noChangeArrowheads="1"/>
              </p:cNvSpPr>
              <p:nvPr/>
            </p:nvSpPr>
            <p:spPr bwMode="auto">
              <a:xfrm>
                <a:off x="10893206"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62" name="Rectangle 546"/>
              <p:cNvSpPr>
                <a:spLocks noChangeArrowheads="1"/>
              </p:cNvSpPr>
              <p:nvPr/>
            </p:nvSpPr>
            <p:spPr bwMode="auto">
              <a:xfrm>
                <a:off x="10948663"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63" name="Rectangle 547"/>
              <p:cNvSpPr>
                <a:spLocks noChangeArrowheads="1"/>
              </p:cNvSpPr>
              <p:nvPr/>
            </p:nvSpPr>
            <p:spPr bwMode="auto">
              <a:xfrm>
                <a:off x="11003166"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64" name="Rectangle 548"/>
              <p:cNvSpPr>
                <a:spLocks noChangeArrowheads="1"/>
              </p:cNvSpPr>
              <p:nvPr/>
            </p:nvSpPr>
            <p:spPr bwMode="auto">
              <a:xfrm>
                <a:off x="9296400"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65" name="Rectangle 549"/>
              <p:cNvSpPr>
                <a:spLocks noChangeArrowheads="1"/>
              </p:cNvSpPr>
              <p:nvPr/>
            </p:nvSpPr>
            <p:spPr bwMode="auto">
              <a:xfrm>
                <a:off x="9351858"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66" name="Rectangle 550"/>
              <p:cNvSpPr>
                <a:spLocks noChangeArrowheads="1"/>
              </p:cNvSpPr>
              <p:nvPr/>
            </p:nvSpPr>
            <p:spPr bwMode="auto">
              <a:xfrm>
                <a:off x="9406360"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67" name="Rectangle 551"/>
              <p:cNvSpPr>
                <a:spLocks noChangeArrowheads="1"/>
              </p:cNvSpPr>
              <p:nvPr/>
            </p:nvSpPr>
            <p:spPr bwMode="auto">
              <a:xfrm>
                <a:off x="9461818"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68" name="Rectangle 552"/>
              <p:cNvSpPr>
                <a:spLocks noChangeArrowheads="1"/>
              </p:cNvSpPr>
              <p:nvPr/>
            </p:nvSpPr>
            <p:spPr bwMode="auto">
              <a:xfrm>
                <a:off x="9516319"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69" name="Rectangle 553"/>
              <p:cNvSpPr>
                <a:spLocks noChangeArrowheads="1"/>
              </p:cNvSpPr>
              <p:nvPr/>
            </p:nvSpPr>
            <p:spPr bwMode="auto">
              <a:xfrm>
                <a:off x="9571777"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70" name="Rectangle 554"/>
              <p:cNvSpPr>
                <a:spLocks noChangeArrowheads="1"/>
              </p:cNvSpPr>
              <p:nvPr/>
            </p:nvSpPr>
            <p:spPr bwMode="auto">
              <a:xfrm>
                <a:off x="9627236"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71" name="Rectangle 555"/>
              <p:cNvSpPr>
                <a:spLocks noChangeArrowheads="1"/>
              </p:cNvSpPr>
              <p:nvPr/>
            </p:nvSpPr>
            <p:spPr bwMode="auto">
              <a:xfrm>
                <a:off x="9681737"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72" name="Rectangle 556"/>
              <p:cNvSpPr>
                <a:spLocks noChangeArrowheads="1"/>
              </p:cNvSpPr>
              <p:nvPr/>
            </p:nvSpPr>
            <p:spPr bwMode="auto">
              <a:xfrm>
                <a:off x="9737195"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73" name="Rectangle 557"/>
              <p:cNvSpPr>
                <a:spLocks noChangeArrowheads="1"/>
              </p:cNvSpPr>
              <p:nvPr/>
            </p:nvSpPr>
            <p:spPr bwMode="auto">
              <a:xfrm>
                <a:off x="9791697"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74" name="Rectangle 558"/>
              <p:cNvSpPr>
                <a:spLocks noChangeArrowheads="1"/>
              </p:cNvSpPr>
              <p:nvPr/>
            </p:nvSpPr>
            <p:spPr bwMode="auto">
              <a:xfrm>
                <a:off x="9847155"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75" name="Rectangle 559"/>
              <p:cNvSpPr>
                <a:spLocks noChangeArrowheads="1"/>
              </p:cNvSpPr>
              <p:nvPr/>
            </p:nvSpPr>
            <p:spPr bwMode="auto">
              <a:xfrm>
                <a:off x="9902613"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76" name="Rectangle 560"/>
              <p:cNvSpPr>
                <a:spLocks noChangeArrowheads="1"/>
              </p:cNvSpPr>
              <p:nvPr/>
            </p:nvSpPr>
            <p:spPr bwMode="auto">
              <a:xfrm>
                <a:off x="9957114"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77" name="Rectangle 561"/>
              <p:cNvSpPr>
                <a:spLocks noChangeArrowheads="1"/>
              </p:cNvSpPr>
              <p:nvPr/>
            </p:nvSpPr>
            <p:spPr bwMode="auto">
              <a:xfrm>
                <a:off x="10012573"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78" name="Rectangle 562"/>
              <p:cNvSpPr>
                <a:spLocks noChangeArrowheads="1"/>
              </p:cNvSpPr>
              <p:nvPr/>
            </p:nvSpPr>
            <p:spPr bwMode="auto">
              <a:xfrm>
                <a:off x="10067074"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79" name="Rectangle 563"/>
              <p:cNvSpPr>
                <a:spLocks noChangeArrowheads="1"/>
              </p:cNvSpPr>
              <p:nvPr/>
            </p:nvSpPr>
            <p:spPr bwMode="auto">
              <a:xfrm>
                <a:off x="10122532"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80" name="Rectangle 564"/>
              <p:cNvSpPr>
                <a:spLocks noChangeArrowheads="1"/>
              </p:cNvSpPr>
              <p:nvPr/>
            </p:nvSpPr>
            <p:spPr bwMode="auto">
              <a:xfrm>
                <a:off x="10177989"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81" name="Rectangle 565"/>
              <p:cNvSpPr>
                <a:spLocks noChangeArrowheads="1"/>
              </p:cNvSpPr>
              <p:nvPr/>
            </p:nvSpPr>
            <p:spPr bwMode="auto">
              <a:xfrm>
                <a:off x="10232492"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82" name="Rectangle 566"/>
              <p:cNvSpPr>
                <a:spLocks noChangeArrowheads="1"/>
              </p:cNvSpPr>
              <p:nvPr/>
            </p:nvSpPr>
            <p:spPr bwMode="auto">
              <a:xfrm>
                <a:off x="10287950"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83" name="Rectangle 567"/>
              <p:cNvSpPr>
                <a:spLocks noChangeArrowheads="1"/>
              </p:cNvSpPr>
              <p:nvPr/>
            </p:nvSpPr>
            <p:spPr bwMode="auto">
              <a:xfrm>
                <a:off x="10342451"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84" name="Rectangle 568"/>
              <p:cNvSpPr>
                <a:spLocks noChangeArrowheads="1"/>
              </p:cNvSpPr>
              <p:nvPr/>
            </p:nvSpPr>
            <p:spPr bwMode="auto">
              <a:xfrm>
                <a:off x="10397910"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85" name="Rectangle 569"/>
              <p:cNvSpPr>
                <a:spLocks noChangeArrowheads="1"/>
              </p:cNvSpPr>
              <p:nvPr/>
            </p:nvSpPr>
            <p:spPr bwMode="auto">
              <a:xfrm>
                <a:off x="10452411"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86" name="Rectangle 570"/>
              <p:cNvSpPr>
                <a:spLocks noChangeArrowheads="1"/>
              </p:cNvSpPr>
              <p:nvPr/>
            </p:nvSpPr>
            <p:spPr bwMode="auto">
              <a:xfrm>
                <a:off x="10507869"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87" name="Rectangle 571"/>
              <p:cNvSpPr>
                <a:spLocks noChangeArrowheads="1"/>
              </p:cNvSpPr>
              <p:nvPr/>
            </p:nvSpPr>
            <p:spPr bwMode="auto">
              <a:xfrm>
                <a:off x="10563326"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88" name="Rectangle 572"/>
              <p:cNvSpPr>
                <a:spLocks noChangeArrowheads="1"/>
              </p:cNvSpPr>
              <p:nvPr/>
            </p:nvSpPr>
            <p:spPr bwMode="auto">
              <a:xfrm>
                <a:off x="10617829"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89" name="Rectangle 573"/>
              <p:cNvSpPr>
                <a:spLocks noChangeArrowheads="1"/>
              </p:cNvSpPr>
              <p:nvPr/>
            </p:nvSpPr>
            <p:spPr bwMode="auto">
              <a:xfrm>
                <a:off x="10673287"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90" name="Rectangle 574"/>
              <p:cNvSpPr>
                <a:spLocks noChangeArrowheads="1"/>
              </p:cNvSpPr>
              <p:nvPr/>
            </p:nvSpPr>
            <p:spPr bwMode="auto">
              <a:xfrm>
                <a:off x="10727788"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91" name="Rectangle 575"/>
              <p:cNvSpPr>
                <a:spLocks noChangeArrowheads="1"/>
              </p:cNvSpPr>
              <p:nvPr/>
            </p:nvSpPr>
            <p:spPr bwMode="auto">
              <a:xfrm>
                <a:off x="10783247"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92" name="Rectangle 576"/>
              <p:cNvSpPr>
                <a:spLocks noChangeArrowheads="1"/>
              </p:cNvSpPr>
              <p:nvPr/>
            </p:nvSpPr>
            <p:spPr bwMode="auto">
              <a:xfrm>
                <a:off x="10838705"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93" name="Rectangle 577"/>
              <p:cNvSpPr>
                <a:spLocks noChangeArrowheads="1"/>
              </p:cNvSpPr>
              <p:nvPr/>
            </p:nvSpPr>
            <p:spPr bwMode="auto">
              <a:xfrm>
                <a:off x="10893206"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94" name="Rectangle 578"/>
              <p:cNvSpPr>
                <a:spLocks noChangeArrowheads="1"/>
              </p:cNvSpPr>
              <p:nvPr/>
            </p:nvSpPr>
            <p:spPr bwMode="auto">
              <a:xfrm>
                <a:off x="10948663"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95" name="Rectangle 579"/>
              <p:cNvSpPr>
                <a:spLocks noChangeArrowheads="1"/>
              </p:cNvSpPr>
              <p:nvPr/>
            </p:nvSpPr>
            <p:spPr bwMode="auto">
              <a:xfrm>
                <a:off x="11003166"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96" name="Rectangle 580"/>
              <p:cNvSpPr>
                <a:spLocks noChangeArrowheads="1"/>
              </p:cNvSpPr>
              <p:nvPr/>
            </p:nvSpPr>
            <p:spPr bwMode="auto">
              <a:xfrm>
                <a:off x="9296400"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97" name="Rectangle 581"/>
              <p:cNvSpPr>
                <a:spLocks noChangeArrowheads="1"/>
              </p:cNvSpPr>
              <p:nvPr/>
            </p:nvSpPr>
            <p:spPr bwMode="auto">
              <a:xfrm>
                <a:off x="9351858"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98" name="Rectangle 582"/>
              <p:cNvSpPr>
                <a:spLocks noChangeArrowheads="1"/>
              </p:cNvSpPr>
              <p:nvPr/>
            </p:nvSpPr>
            <p:spPr bwMode="auto">
              <a:xfrm>
                <a:off x="9406360"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99" name="Rectangle 583"/>
              <p:cNvSpPr>
                <a:spLocks noChangeArrowheads="1"/>
              </p:cNvSpPr>
              <p:nvPr/>
            </p:nvSpPr>
            <p:spPr bwMode="auto">
              <a:xfrm>
                <a:off x="9461818"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00" name="Rectangle 584"/>
              <p:cNvSpPr>
                <a:spLocks noChangeArrowheads="1"/>
              </p:cNvSpPr>
              <p:nvPr/>
            </p:nvSpPr>
            <p:spPr bwMode="auto">
              <a:xfrm>
                <a:off x="9516319"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01" name="Rectangle 585"/>
              <p:cNvSpPr>
                <a:spLocks noChangeArrowheads="1"/>
              </p:cNvSpPr>
              <p:nvPr/>
            </p:nvSpPr>
            <p:spPr bwMode="auto">
              <a:xfrm>
                <a:off x="9571777"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02" name="Rectangle 586"/>
              <p:cNvSpPr>
                <a:spLocks noChangeArrowheads="1"/>
              </p:cNvSpPr>
              <p:nvPr/>
            </p:nvSpPr>
            <p:spPr bwMode="auto">
              <a:xfrm>
                <a:off x="9627236"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03" name="Rectangle 587"/>
              <p:cNvSpPr>
                <a:spLocks noChangeArrowheads="1"/>
              </p:cNvSpPr>
              <p:nvPr/>
            </p:nvSpPr>
            <p:spPr bwMode="auto">
              <a:xfrm>
                <a:off x="9681737"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04" name="Rectangle 588"/>
              <p:cNvSpPr>
                <a:spLocks noChangeArrowheads="1"/>
              </p:cNvSpPr>
              <p:nvPr/>
            </p:nvSpPr>
            <p:spPr bwMode="auto">
              <a:xfrm>
                <a:off x="9737195"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05" name="Rectangle 589"/>
              <p:cNvSpPr>
                <a:spLocks noChangeArrowheads="1"/>
              </p:cNvSpPr>
              <p:nvPr/>
            </p:nvSpPr>
            <p:spPr bwMode="auto">
              <a:xfrm>
                <a:off x="9791697"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06" name="Rectangle 590"/>
              <p:cNvSpPr>
                <a:spLocks noChangeArrowheads="1"/>
              </p:cNvSpPr>
              <p:nvPr/>
            </p:nvSpPr>
            <p:spPr bwMode="auto">
              <a:xfrm>
                <a:off x="9847155"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07" name="Rectangle 591"/>
              <p:cNvSpPr>
                <a:spLocks noChangeArrowheads="1"/>
              </p:cNvSpPr>
              <p:nvPr/>
            </p:nvSpPr>
            <p:spPr bwMode="auto">
              <a:xfrm>
                <a:off x="9902613"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08" name="Rectangle 592"/>
              <p:cNvSpPr>
                <a:spLocks noChangeArrowheads="1"/>
              </p:cNvSpPr>
              <p:nvPr/>
            </p:nvSpPr>
            <p:spPr bwMode="auto">
              <a:xfrm>
                <a:off x="9957114"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09" name="Rectangle 593"/>
              <p:cNvSpPr>
                <a:spLocks noChangeArrowheads="1"/>
              </p:cNvSpPr>
              <p:nvPr/>
            </p:nvSpPr>
            <p:spPr bwMode="auto">
              <a:xfrm>
                <a:off x="10012573"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10" name="Rectangle 594"/>
              <p:cNvSpPr>
                <a:spLocks noChangeArrowheads="1"/>
              </p:cNvSpPr>
              <p:nvPr/>
            </p:nvSpPr>
            <p:spPr bwMode="auto">
              <a:xfrm>
                <a:off x="10067074"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11" name="Rectangle 595"/>
              <p:cNvSpPr>
                <a:spLocks noChangeArrowheads="1"/>
              </p:cNvSpPr>
              <p:nvPr/>
            </p:nvSpPr>
            <p:spPr bwMode="auto">
              <a:xfrm>
                <a:off x="10122532"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12" name="Rectangle 596"/>
              <p:cNvSpPr>
                <a:spLocks noChangeArrowheads="1"/>
              </p:cNvSpPr>
              <p:nvPr/>
            </p:nvSpPr>
            <p:spPr bwMode="auto">
              <a:xfrm>
                <a:off x="10177989"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13" name="Rectangle 597"/>
              <p:cNvSpPr>
                <a:spLocks noChangeArrowheads="1"/>
              </p:cNvSpPr>
              <p:nvPr/>
            </p:nvSpPr>
            <p:spPr bwMode="auto">
              <a:xfrm>
                <a:off x="10232492"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14" name="Rectangle 598"/>
              <p:cNvSpPr>
                <a:spLocks noChangeArrowheads="1"/>
              </p:cNvSpPr>
              <p:nvPr/>
            </p:nvSpPr>
            <p:spPr bwMode="auto">
              <a:xfrm>
                <a:off x="10287950"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15" name="Rectangle 599"/>
              <p:cNvSpPr>
                <a:spLocks noChangeArrowheads="1"/>
              </p:cNvSpPr>
              <p:nvPr/>
            </p:nvSpPr>
            <p:spPr bwMode="auto">
              <a:xfrm>
                <a:off x="10342451"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16" name="Rectangle 600"/>
              <p:cNvSpPr>
                <a:spLocks noChangeArrowheads="1"/>
              </p:cNvSpPr>
              <p:nvPr/>
            </p:nvSpPr>
            <p:spPr bwMode="auto">
              <a:xfrm>
                <a:off x="10397910"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17" name="Rectangle 601"/>
              <p:cNvSpPr>
                <a:spLocks noChangeArrowheads="1"/>
              </p:cNvSpPr>
              <p:nvPr/>
            </p:nvSpPr>
            <p:spPr bwMode="auto">
              <a:xfrm>
                <a:off x="10452411"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18" name="Rectangle 602"/>
              <p:cNvSpPr>
                <a:spLocks noChangeArrowheads="1"/>
              </p:cNvSpPr>
              <p:nvPr/>
            </p:nvSpPr>
            <p:spPr bwMode="auto">
              <a:xfrm>
                <a:off x="10507869"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19" name="Rectangle 603"/>
              <p:cNvSpPr>
                <a:spLocks noChangeArrowheads="1"/>
              </p:cNvSpPr>
              <p:nvPr/>
            </p:nvSpPr>
            <p:spPr bwMode="auto">
              <a:xfrm>
                <a:off x="10563326"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20" name="Rectangle 604"/>
              <p:cNvSpPr>
                <a:spLocks noChangeArrowheads="1"/>
              </p:cNvSpPr>
              <p:nvPr/>
            </p:nvSpPr>
            <p:spPr bwMode="auto">
              <a:xfrm>
                <a:off x="10617829"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21" name="Rectangle 605"/>
              <p:cNvSpPr>
                <a:spLocks noChangeArrowheads="1"/>
              </p:cNvSpPr>
              <p:nvPr/>
            </p:nvSpPr>
            <p:spPr bwMode="auto">
              <a:xfrm>
                <a:off x="10673287"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22" name="Rectangle 606"/>
              <p:cNvSpPr>
                <a:spLocks noChangeArrowheads="1"/>
              </p:cNvSpPr>
              <p:nvPr/>
            </p:nvSpPr>
            <p:spPr bwMode="auto">
              <a:xfrm>
                <a:off x="10727788"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23" name="Rectangle 607"/>
              <p:cNvSpPr>
                <a:spLocks noChangeArrowheads="1"/>
              </p:cNvSpPr>
              <p:nvPr/>
            </p:nvSpPr>
            <p:spPr bwMode="auto">
              <a:xfrm>
                <a:off x="10783247"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24" name="Rectangle 608"/>
              <p:cNvSpPr>
                <a:spLocks noChangeArrowheads="1"/>
              </p:cNvSpPr>
              <p:nvPr/>
            </p:nvSpPr>
            <p:spPr bwMode="auto">
              <a:xfrm>
                <a:off x="10838705"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25" name="Rectangle 609"/>
              <p:cNvSpPr>
                <a:spLocks noChangeArrowheads="1"/>
              </p:cNvSpPr>
              <p:nvPr/>
            </p:nvSpPr>
            <p:spPr bwMode="auto">
              <a:xfrm>
                <a:off x="10893206"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26" name="Rectangle 610"/>
              <p:cNvSpPr>
                <a:spLocks noChangeArrowheads="1"/>
              </p:cNvSpPr>
              <p:nvPr/>
            </p:nvSpPr>
            <p:spPr bwMode="auto">
              <a:xfrm>
                <a:off x="10948663"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27" name="Rectangle 611"/>
              <p:cNvSpPr>
                <a:spLocks noChangeArrowheads="1"/>
              </p:cNvSpPr>
              <p:nvPr/>
            </p:nvSpPr>
            <p:spPr bwMode="auto">
              <a:xfrm>
                <a:off x="11003166"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28" name="Rectangle 612"/>
              <p:cNvSpPr>
                <a:spLocks noChangeArrowheads="1"/>
              </p:cNvSpPr>
              <p:nvPr/>
            </p:nvSpPr>
            <p:spPr bwMode="auto">
              <a:xfrm>
                <a:off x="9296400"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29" name="Rectangle 613"/>
              <p:cNvSpPr>
                <a:spLocks noChangeArrowheads="1"/>
              </p:cNvSpPr>
              <p:nvPr/>
            </p:nvSpPr>
            <p:spPr bwMode="auto">
              <a:xfrm>
                <a:off x="9351858"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30" name="Rectangle 614"/>
              <p:cNvSpPr>
                <a:spLocks noChangeArrowheads="1"/>
              </p:cNvSpPr>
              <p:nvPr/>
            </p:nvSpPr>
            <p:spPr bwMode="auto">
              <a:xfrm>
                <a:off x="9406360"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31" name="Rectangle 615"/>
              <p:cNvSpPr>
                <a:spLocks noChangeArrowheads="1"/>
              </p:cNvSpPr>
              <p:nvPr/>
            </p:nvSpPr>
            <p:spPr bwMode="auto">
              <a:xfrm>
                <a:off x="9461818"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32" name="Rectangle 616"/>
              <p:cNvSpPr>
                <a:spLocks noChangeArrowheads="1"/>
              </p:cNvSpPr>
              <p:nvPr/>
            </p:nvSpPr>
            <p:spPr bwMode="auto">
              <a:xfrm>
                <a:off x="9516319"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33" name="Rectangle 617"/>
              <p:cNvSpPr>
                <a:spLocks noChangeArrowheads="1"/>
              </p:cNvSpPr>
              <p:nvPr/>
            </p:nvSpPr>
            <p:spPr bwMode="auto">
              <a:xfrm>
                <a:off x="9571777"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34" name="Rectangle 618"/>
              <p:cNvSpPr>
                <a:spLocks noChangeArrowheads="1"/>
              </p:cNvSpPr>
              <p:nvPr/>
            </p:nvSpPr>
            <p:spPr bwMode="auto">
              <a:xfrm>
                <a:off x="9627236"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35" name="Rectangle 619"/>
              <p:cNvSpPr>
                <a:spLocks noChangeArrowheads="1"/>
              </p:cNvSpPr>
              <p:nvPr/>
            </p:nvSpPr>
            <p:spPr bwMode="auto">
              <a:xfrm>
                <a:off x="9681737"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36" name="Rectangle 620"/>
              <p:cNvSpPr>
                <a:spLocks noChangeArrowheads="1"/>
              </p:cNvSpPr>
              <p:nvPr/>
            </p:nvSpPr>
            <p:spPr bwMode="auto">
              <a:xfrm>
                <a:off x="9737195"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37" name="Rectangle 621"/>
              <p:cNvSpPr>
                <a:spLocks noChangeArrowheads="1"/>
              </p:cNvSpPr>
              <p:nvPr/>
            </p:nvSpPr>
            <p:spPr bwMode="auto">
              <a:xfrm>
                <a:off x="9791697"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38" name="Rectangle 622"/>
              <p:cNvSpPr>
                <a:spLocks noChangeArrowheads="1"/>
              </p:cNvSpPr>
              <p:nvPr/>
            </p:nvSpPr>
            <p:spPr bwMode="auto">
              <a:xfrm>
                <a:off x="9847155"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39" name="Rectangle 623"/>
              <p:cNvSpPr>
                <a:spLocks noChangeArrowheads="1"/>
              </p:cNvSpPr>
              <p:nvPr/>
            </p:nvSpPr>
            <p:spPr bwMode="auto">
              <a:xfrm>
                <a:off x="9902613"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40" name="Rectangle 624"/>
              <p:cNvSpPr>
                <a:spLocks noChangeArrowheads="1"/>
              </p:cNvSpPr>
              <p:nvPr/>
            </p:nvSpPr>
            <p:spPr bwMode="auto">
              <a:xfrm>
                <a:off x="9957114"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41" name="Rectangle 625"/>
              <p:cNvSpPr>
                <a:spLocks noChangeArrowheads="1"/>
              </p:cNvSpPr>
              <p:nvPr/>
            </p:nvSpPr>
            <p:spPr bwMode="auto">
              <a:xfrm>
                <a:off x="10012573"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42" name="Rectangle 626"/>
              <p:cNvSpPr>
                <a:spLocks noChangeArrowheads="1"/>
              </p:cNvSpPr>
              <p:nvPr/>
            </p:nvSpPr>
            <p:spPr bwMode="auto">
              <a:xfrm>
                <a:off x="10067074"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43" name="Rectangle 627"/>
              <p:cNvSpPr>
                <a:spLocks noChangeArrowheads="1"/>
              </p:cNvSpPr>
              <p:nvPr/>
            </p:nvSpPr>
            <p:spPr bwMode="auto">
              <a:xfrm>
                <a:off x="10122532"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44" name="Rectangle 628"/>
              <p:cNvSpPr>
                <a:spLocks noChangeArrowheads="1"/>
              </p:cNvSpPr>
              <p:nvPr/>
            </p:nvSpPr>
            <p:spPr bwMode="auto">
              <a:xfrm>
                <a:off x="10177989"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45" name="Rectangle 629"/>
              <p:cNvSpPr>
                <a:spLocks noChangeArrowheads="1"/>
              </p:cNvSpPr>
              <p:nvPr/>
            </p:nvSpPr>
            <p:spPr bwMode="auto">
              <a:xfrm>
                <a:off x="10232492"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46" name="Rectangle 630"/>
              <p:cNvSpPr>
                <a:spLocks noChangeArrowheads="1"/>
              </p:cNvSpPr>
              <p:nvPr/>
            </p:nvSpPr>
            <p:spPr bwMode="auto">
              <a:xfrm>
                <a:off x="10287950"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47" name="Rectangle 631"/>
              <p:cNvSpPr>
                <a:spLocks noChangeArrowheads="1"/>
              </p:cNvSpPr>
              <p:nvPr/>
            </p:nvSpPr>
            <p:spPr bwMode="auto">
              <a:xfrm>
                <a:off x="10342451"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48" name="Rectangle 632"/>
              <p:cNvSpPr>
                <a:spLocks noChangeArrowheads="1"/>
              </p:cNvSpPr>
              <p:nvPr/>
            </p:nvSpPr>
            <p:spPr bwMode="auto">
              <a:xfrm>
                <a:off x="10397910"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49" name="Rectangle 633"/>
              <p:cNvSpPr>
                <a:spLocks noChangeArrowheads="1"/>
              </p:cNvSpPr>
              <p:nvPr/>
            </p:nvSpPr>
            <p:spPr bwMode="auto">
              <a:xfrm>
                <a:off x="10452411"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50" name="Rectangle 634"/>
              <p:cNvSpPr>
                <a:spLocks noChangeArrowheads="1"/>
              </p:cNvSpPr>
              <p:nvPr/>
            </p:nvSpPr>
            <p:spPr bwMode="auto">
              <a:xfrm>
                <a:off x="10507869"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51" name="Rectangle 635"/>
              <p:cNvSpPr>
                <a:spLocks noChangeArrowheads="1"/>
              </p:cNvSpPr>
              <p:nvPr/>
            </p:nvSpPr>
            <p:spPr bwMode="auto">
              <a:xfrm>
                <a:off x="10563326"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52" name="Rectangle 636"/>
              <p:cNvSpPr>
                <a:spLocks noChangeArrowheads="1"/>
              </p:cNvSpPr>
              <p:nvPr/>
            </p:nvSpPr>
            <p:spPr bwMode="auto">
              <a:xfrm>
                <a:off x="10617829"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53" name="Rectangle 637"/>
              <p:cNvSpPr>
                <a:spLocks noChangeArrowheads="1"/>
              </p:cNvSpPr>
              <p:nvPr/>
            </p:nvSpPr>
            <p:spPr bwMode="auto">
              <a:xfrm>
                <a:off x="10673287"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54" name="Rectangle 638"/>
              <p:cNvSpPr>
                <a:spLocks noChangeArrowheads="1"/>
              </p:cNvSpPr>
              <p:nvPr/>
            </p:nvSpPr>
            <p:spPr bwMode="auto">
              <a:xfrm>
                <a:off x="10727788"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55" name="Rectangle 639"/>
              <p:cNvSpPr>
                <a:spLocks noChangeArrowheads="1"/>
              </p:cNvSpPr>
              <p:nvPr/>
            </p:nvSpPr>
            <p:spPr bwMode="auto">
              <a:xfrm>
                <a:off x="10783247"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56" name="Rectangle 640"/>
              <p:cNvSpPr>
                <a:spLocks noChangeArrowheads="1"/>
              </p:cNvSpPr>
              <p:nvPr/>
            </p:nvSpPr>
            <p:spPr bwMode="auto">
              <a:xfrm>
                <a:off x="10838705"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57" name="Rectangle 641"/>
              <p:cNvSpPr>
                <a:spLocks noChangeArrowheads="1"/>
              </p:cNvSpPr>
              <p:nvPr/>
            </p:nvSpPr>
            <p:spPr bwMode="auto">
              <a:xfrm>
                <a:off x="10893206"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58" name="Rectangle 642"/>
              <p:cNvSpPr>
                <a:spLocks noChangeArrowheads="1"/>
              </p:cNvSpPr>
              <p:nvPr/>
            </p:nvSpPr>
            <p:spPr bwMode="auto">
              <a:xfrm>
                <a:off x="10948663"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59" name="Rectangle 643"/>
              <p:cNvSpPr>
                <a:spLocks noChangeArrowheads="1"/>
              </p:cNvSpPr>
              <p:nvPr/>
            </p:nvSpPr>
            <p:spPr bwMode="auto">
              <a:xfrm>
                <a:off x="11003166"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60" name="Rectangle 644"/>
              <p:cNvSpPr>
                <a:spLocks noChangeArrowheads="1"/>
              </p:cNvSpPr>
              <p:nvPr/>
            </p:nvSpPr>
            <p:spPr bwMode="auto">
              <a:xfrm>
                <a:off x="9296400"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61" name="Rectangle 645"/>
              <p:cNvSpPr>
                <a:spLocks noChangeArrowheads="1"/>
              </p:cNvSpPr>
              <p:nvPr/>
            </p:nvSpPr>
            <p:spPr bwMode="auto">
              <a:xfrm>
                <a:off x="9351858"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62" name="Rectangle 646"/>
              <p:cNvSpPr>
                <a:spLocks noChangeArrowheads="1"/>
              </p:cNvSpPr>
              <p:nvPr/>
            </p:nvSpPr>
            <p:spPr bwMode="auto">
              <a:xfrm>
                <a:off x="9406360"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63" name="Rectangle 647"/>
              <p:cNvSpPr>
                <a:spLocks noChangeArrowheads="1"/>
              </p:cNvSpPr>
              <p:nvPr/>
            </p:nvSpPr>
            <p:spPr bwMode="auto">
              <a:xfrm>
                <a:off x="9461818"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64" name="Rectangle 648"/>
              <p:cNvSpPr>
                <a:spLocks noChangeArrowheads="1"/>
              </p:cNvSpPr>
              <p:nvPr/>
            </p:nvSpPr>
            <p:spPr bwMode="auto">
              <a:xfrm>
                <a:off x="9516319"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65" name="Rectangle 649"/>
              <p:cNvSpPr>
                <a:spLocks noChangeArrowheads="1"/>
              </p:cNvSpPr>
              <p:nvPr/>
            </p:nvSpPr>
            <p:spPr bwMode="auto">
              <a:xfrm>
                <a:off x="9571777"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66" name="Rectangle 650"/>
              <p:cNvSpPr>
                <a:spLocks noChangeArrowheads="1"/>
              </p:cNvSpPr>
              <p:nvPr/>
            </p:nvSpPr>
            <p:spPr bwMode="auto">
              <a:xfrm>
                <a:off x="9627236"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67" name="Rectangle 651"/>
              <p:cNvSpPr>
                <a:spLocks noChangeArrowheads="1"/>
              </p:cNvSpPr>
              <p:nvPr/>
            </p:nvSpPr>
            <p:spPr bwMode="auto">
              <a:xfrm>
                <a:off x="9681737"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68" name="Rectangle 652"/>
              <p:cNvSpPr>
                <a:spLocks noChangeArrowheads="1"/>
              </p:cNvSpPr>
              <p:nvPr/>
            </p:nvSpPr>
            <p:spPr bwMode="auto">
              <a:xfrm>
                <a:off x="9737195"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69" name="Rectangle 653"/>
              <p:cNvSpPr>
                <a:spLocks noChangeArrowheads="1"/>
              </p:cNvSpPr>
              <p:nvPr/>
            </p:nvSpPr>
            <p:spPr bwMode="auto">
              <a:xfrm>
                <a:off x="9791697"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70" name="Rectangle 654"/>
              <p:cNvSpPr>
                <a:spLocks noChangeArrowheads="1"/>
              </p:cNvSpPr>
              <p:nvPr/>
            </p:nvSpPr>
            <p:spPr bwMode="auto">
              <a:xfrm>
                <a:off x="9847155"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71" name="Rectangle 655"/>
              <p:cNvSpPr>
                <a:spLocks noChangeArrowheads="1"/>
              </p:cNvSpPr>
              <p:nvPr/>
            </p:nvSpPr>
            <p:spPr bwMode="auto">
              <a:xfrm>
                <a:off x="9902613"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72" name="Rectangle 656"/>
              <p:cNvSpPr>
                <a:spLocks noChangeArrowheads="1"/>
              </p:cNvSpPr>
              <p:nvPr/>
            </p:nvSpPr>
            <p:spPr bwMode="auto">
              <a:xfrm>
                <a:off x="9957114"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73" name="Rectangle 657"/>
              <p:cNvSpPr>
                <a:spLocks noChangeArrowheads="1"/>
              </p:cNvSpPr>
              <p:nvPr/>
            </p:nvSpPr>
            <p:spPr bwMode="auto">
              <a:xfrm>
                <a:off x="10012573"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74" name="Rectangle 658"/>
              <p:cNvSpPr>
                <a:spLocks noChangeArrowheads="1"/>
              </p:cNvSpPr>
              <p:nvPr/>
            </p:nvSpPr>
            <p:spPr bwMode="auto">
              <a:xfrm>
                <a:off x="10067074"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75" name="Rectangle 659"/>
              <p:cNvSpPr>
                <a:spLocks noChangeArrowheads="1"/>
              </p:cNvSpPr>
              <p:nvPr/>
            </p:nvSpPr>
            <p:spPr bwMode="auto">
              <a:xfrm>
                <a:off x="10122532"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76" name="Rectangle 660"/>
              <p:cNvSpPr>
                <a:spLocks noChangeArrowheads="1"/>
              </p:cNvSpPr>
              <p:nvPr/>
            </p:nvSpPr>
            <p:spPr bwMode="auto">
              <a:xfrm>
                <a:off x="10177989"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77" name="Rectangle 661"/>
              <p:cNvSpPr>
                <a:spLocks noChangeArrowheads="1"/>
              </p:cNvSpPr>
              <p:nvPr/>
            </p:nvSpPr>
            <p:spPr bwMode="auto">
              <a:xfrm>
                <a:off x="10232492"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78" name="Rectangle 662"/>
              <p:cNvSpPr>
                <a:spLocks noChangeArrowheads="1"/>
              </p:cNvSpPr>
              <p:nvPr/>
            </p:nvSpPr>
            <p:spPr bwMode="auto">
              <a:xfrm>
                <a:off x="10287950"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79" name="Rectangle 663"/>
              <p:cNvSpPr>
                <a:spLocks noChangeArrowheads="1"/>
              </p:cNvSpPr>
              <p:nvPr/>
            </p:nvSpPr>
            <p:spPr bwMode="auto">
              <a:xfrm>
                <a:off x="10342451"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80" name="Rectangle 664"/>
              <p:cNvSpPr>
                <a:spLocks noChangeArrowheads="1"/>
              </p:cNvSpPr>
              <p:nvPr/>
            </p:nvSpPr>
            <p:spPr bwMode="auto">
              <a:xfrm>
                <a:off x="10397910"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81" name="Rectangle 665"/>
              <p:cNvSpPr>
                <a:spLocks noChangeArrowheads="1"/>
              </p:cNvSpPr>
              <p:nvPr/>
            </p:nvSpPr>
            <p:spPr bwMode="auto">
              <a:xfrm>
                <a:off x="10452411"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82" name="Rectangle 666"/>
              <p:cNvSpPr>
                <a:spLocks noChangeArrowheads="1"/>
              </p:cNvSpPr>
              <p:nvPr/>
            </p:nvSpPr>
            <p:spPr bwMode="auto">
              <a:xfrm>
                <a:off x="10507869"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83" name="Rectangle 667"/>
              <p:cNvSpPr>
                <a:spLocks noChangeArrowheads="1"/>
              </p:cNvSpPr>
              <p:nvPr/>
            </p:nvSpPr>
            <p:spPr bwMode="auto">
              <a:xfrm>
                <a:off x="10563326"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84" name="Rectangle 668"/>
              <p:cNvSpPr>
                <a:spLocks noChangeArrowheads="1"/>
              </p:cNvSpPr>
              <p:nvPr/>
            </p:nvSpPr>
            <p:spPr bwMode="auto">
              <a:xfrm>
                <a:off x="10617829"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85" name="Rectangle 669"/>
              <p:cNvSpPr>
                <a:spLocks noChangeArrowheads="1"/>
              </p:cNvSpPr>
              <p:nvPr/>
            </p:nvSpPr>
            <p:spPr bwMode="auto">
              <a:xfrm>
                <a:off x="10673287"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86" name="Rectangle 670"/>
              <p:cNvSpPr>
                <a:spLocks noChangeArrowheads="1"/>
              </p:cNvSpPr>
              <p:nvPr/>
            </p:nvSpPr>
            <p:spPr bwMode="auto">
              <a:xfrm>
                <a:off x="10727788"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87" name="Rectangle 671"/>
              <p:cNvSpPr>
                <a:spLocks noChangeArrowheads="1"/>
              </p:cNvSpPr>
              <p:nvPr/>
            </p:nvSpPr>
            <p:spPr bwMode="auto">
              <a:xfrm>
                <a:off x="10783247"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88" name="Rectangle 672"/>
              <p:cNvSpPr>
                <a:spLocks noChangeArrowheads="1"/>
              </p:cNvSpPr>
              <p:nvPr/>
            </p:nvSpPr>
            <p:spPr bwMode="auto">
              <a:xfrm>
                <a:off x="10838705"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89" name="Rectangle 673"/>
              <p:cNvSpPr>
                <a:spLocks noChangeArrowheads="1"/>
              </p:cNvSpPr>
              <p:nvPr/>
            </p:nvSpPr>
            <p:spPr bwMode="auto">
              <a:xfrm>
                <a:off x="10893206"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90" name="Rectangle 674"/>
              <p:cNvSpPr>
                <a:spLocks noChangeArrowheads="1"/>
              </p:cNvSpPr>
              <p:nvPr/>
            </p:nvSpPr>
            <p:spPr bwMode="auto">
              <a:xfrm>
                <a:off x="10948663"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91" name="Rectangle 675"/>
              <p:cNvSpPr>
                <a:spLocks noChangeArrowheads="1"/>
              </p:cNvSpPr>
              <p:nvPr/>
            </p:nvSpPr>
            <p:spPr bwMode="auto">
              <a:xfrm>
                <a:off x="11003166"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92" name="Rectangle 676"/>
              <p:cNvSpPr>
                <a:spLocks noChangeArrowheads="1"/>
              </p:cNvSpPr>
              <p:nvPr/>
            </p:nvSpPr>
            <p:spPr bwMode="auto">
              <a:xfrm>
                <a:off x="9296400"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93" name="Rectangle 677"/>
              <p:cNvSpPr>
                <a:spLocks noChangeArrowheads="1"/>
              </p:cNvSpPr>
              <p:nvPr/>
            </p:nvSpPr>
            <p:spPr bwMode="auto">
              <a:xfrm>
                <a:off x="9351858"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94" name="Rectangle 678"/>
              <p:cNvSpPr>
                <a:spLocks noChangeArrowheads="1"/>
              </p:cNvSpPr>
              <p:nvPr/>
            </p:nvSpPr>
            <p:spPr bwMode="auto">
              <a:xfrm>
                <a:off x="9406360"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95" name="Rectangle 679"/>
              <p:cNvSpPr>
                <a:spLocks noChangeArrowheads="1"/>
              </p:cNvSpPr>
              <p:nvPr/>
            </p:nvSpPr>
            <p:spPr bwMode="auto">
              <a:xfrm>
                <a:off x="9461818"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96" name="Rectangle 680"/>
              <p:cNvSpPr>
                <a:spLocks noChangeArrowheads="1"/>
              </p:cNvSpPr>
              <p:nvPr/>
            </p:nvSpPr>
            <p:spPr bwMode="auto">
              <a:xfrm>
                <a:off x="9516319"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97" name="Rectangle 681"/>
              <p:cNvSpPr>
                <a:spLocks noChangeArrowheads="1"/>
              </p:cNvSpPr>
              <p:nvPr/>
            </p:nvSpPr>
            <p:spPr bwMode="auto">
              <a:xfrm>
                <a:off x="9571777"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98" name="Rectangle 682"/>
              <p:cNvSpPr>
                <a:spLocks noChangeArrowheads="1"/>
              </p:cNvSpPr>
              <p:nvPr/>
            </p:nvSpPr>
            <p:spPr bwMode="auto">
              <a:xfrm>
                <a:off x="9627236"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99" name="Rectangle 683"/>
              <p:cNvSpPr>
                <a:spLocks noChangeArrowheads="1"/>
              </p:cNvSpPr>
              <p:nvPr/>
            </p:nvSpPr>
            <p:spPr bwMode="auto">
              <a:xfrm>
                <a:off x="9681737"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00" name="Rectangle 684"/>
              <p:cNvSpPr>
                <a:spLocks noChangeArrowheads="1"/>
              </p:cNvSpPr>
              <p:nvPr/>
            </p:nvSpPr>
            <p:spPr bwMode="auto">
              <a:xfrm>
                <a:off x="9737195"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01" name="Rectangle 685"/>
              <p:cNvSpPr>
                <a:spLocks noChangeArrowheads="1"/>
              </p:cNvSpPr>
              <p:nvPr/>
            </p:nvSpPr>
            <p:spPr bwMode="auto">
              <a:xfrm>
                <a:off x="9791697"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02" name="Rectangle 686"/>
              <p:cNvSpPr>
                <a:spLocks noChangeArrowheads="1"/>
              </p:cNvSpPr>
              <p:nvPr/>
            </p:nvSpPr>
            <p:spPr bwMode="auto">
              <a:xfrm>
                <a:off x="9847155"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03" name="Rectangle 687"/>
              <p:cNvSpPr>
                <a:spLocks noChangeArrowheads="1"/>
              </p:cNvSpPr>
              <p:nvPr/>
            </p:nvSpPr>
            <p:spPr bwMode="auto">
              <a:xfrm>
                <a:off x="9902613"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04" name="Rectangle 688"/>
              <p:cNvSpPr>
                <a:spLocks noChangeArrowheads="1"/>
              </p:cNvSpPr>
              <p:nvPr/>
            </p:nvSpPr>
            <p:spPr bwMode="auto">
              <a:xfrm>
                <a:off x="9957114"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05" name="Rectangle 689"/>
              <p:cNvSpPr>
                <a:spLocks noChangeArrowheads="1"/>
              </p:cNvSpPr>
              <p:nvPr/>
            </p:nvSpPr>
            <p:spPr bwMode="auto">
              <a:xfrm>
                <a:off x="10012573"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06" name="Rectangle 690"/>
              <p:cNvSpPr>
                <a:spLocks noChangeArrowheads="1"/>
              </p:cNvSpPr>
              <p:nvPr/>
            </p:nvSpPr>
            <p:spPr bwMode="auto">
              <a:xfrm>
                <a:off x="10067074"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07" name="Rectangle 691"/>
              <p:cNvSpPr>
                <a:spLocks noChangeArrowheads="1"/>
              </p:cNvSpPr>
              <p:nvPr/>
            </p:nvSpPr>
            <p:spPr bwMode="auto">
              <a:xfrm>
                <a:off x="10122532"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08" name="Rectangle 692"/>
              <p:cNvSpPr>
                <a:spLocks noChangeArrowheads="1"/>
              </p:cNvSpPr>
              <p:nvPr/>
            </p:nvSpPr>
            <p:spPr bwMode="auto">
              <a:xfrm>
                <a:off x="10177989"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09" name="Rectangle 693"/>
              <p:cNvSpPr>
                <a:spLocks noChangeArrowheads="1"/>
              </p:cNvSpPr>
              <p:nvPr/>
            </p:nvSpPr>
            <p:spPr bwMode="auto">
              <a:xfrm>
                <a:off x="10232492"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10" name="Rectangle 694"/>
              <p:cNvSpPr>
                <a:spLocks noChangeArrowheads="1"/>
              </p:cNvSpPr>
              <p:nvPr/>
            </p:nvSpPr>
            <p:spPr bwMode="auto">
              <a:xfrm>
                <a:off x="10287950"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11" name="Rectangle 695"/>
              <p:cNvSpPr>
                <a:spLocks noChangeArrowheads="1"/>
              </p:cNvSpPr>
              <p:nvPr/>
            </p:nvSpPr>
            <p:spPr bwMode="auto">
              <a:xfrm>
                <a:off x="10342451"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12" name="Rectangle 696"/>
              <p:cNvSpPr>
                <a:spLocks noChangeArrowheads="1"/>
              </p:cNvSpPr>
              <p:nvPr/>
            </p:nvSpPr>
            <p:spPr bwMode="auto">
              <a:xfrm>
                <a:off x="10397910"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13" name="Rectangle 697"/>
              <p:cNvSpPr>
                <a:spLocks noChangeArrowheads="1"/>
              </p:cNvSpPr>
              <p:nvPr/>
            </p:nvSpPr>
            <p:spPr bwMode="auto">
              <a:xfrm>
                <a:off x="10452411"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14" name="Rectangle 698"/>
              <p:cNvSpPr>
                <a:spLocks noChangeArrowheads="1"/>
              </p:cNvSpPr>
              <p:nvPr/>
            </p:nvSpPr>
            <p:spPr bwMode="auto">
              <a:xfrm>
                <a:off x="10507869"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15" name="Rectangle 699"/>
              <p:cNvSpPr>
                <a:spLocks noChangeArrowheads="1"/>
              </p:cNvSpPr>
              <p:nvPr/>
            </p:nvSpPr>
            <p:spPr bwMode="auto">
              <a:xfrm>
                <a:off x="10563326"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16" name="Rectangle 700"/>
              <p:cNvSpPr>
                <a:spLocks noChangeArrowheads="1"/>
              </p:cNvSpPr>
              <p:nvPr/>
            </p:nvSpPr>
            <p:spPr bwMode="auto">
              <a:xfrm>
                <a:off x="10617829"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17" name="Rectangle 701"/>
              <p:cNvSpPr>
                <a:spLocks noChangeArrowheads="1"/>
              </p:cNvSpPr>
              <p:nvPr/>
            </p:nvSpPr>
            <p:spPr bwMode="auto">
              <a:xfrm>
                <a:off x="10673287"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18" name="Rectangle 702"/>
              <p:cNvSpPr>
                <a:spLocks noChangeArrowheads="1"/>
              </p:cNvSpPr>
              <p:nvPr/>
            </p:nvSpPr>
            <p:spPr bwMode="auto">
              <a:xfrm>
                <a:off x="10727788"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19" name="Rectangle 703"/>
              <p:cNvSpPr>
                <a:spLocks noChangeArrowheads="1"/>
              </p:cNvSpPr>
              <p:nvPr/>
            </p:nvSpPr>
            <p:spPr bwMode="auto">
              <a:xfrm>
                <a:off x="10783247"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20" name="Rectangle 704"/>
              <p:cNvSpPr>
                <a:spLocks noChangeArrowheads="1"/>
              </p:cNvSpPr>
              <p:nvPr/>
            </p:nvSpPr>
            <p:spPr bwMode="auto">
              <a:xfrm>
                <a:off x="10838705"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21" name="Rectangle 705"/>
              <p:cNvSpPr>
                <a:spLocks noChangeArrowheads="1"/>
              </p:cNvSpPr>
              <p:nvPr/>
            </p:nvSpPr>
            <p:spPr bwMode="auto">
              <a:xfrm>
                <a:off x="10893206"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22" name="Rectangle 706"/>
              <p:cNvSpPr>
                <a:spLocks noChangeArrowheads="1"/>
              </p:cNvSpPr>
              <p:nvPr/>
            </p:nvSpPr>
            <p:spPr bwMode="auto">
              <a:xfrm>
                <a:off x="10948663"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23" name="Rectangle 707"/>
              <p:cNvSpPr>
                <a:spLocks noChangeArrowheads="1"/>
              </p:cNvSpPr>
              <p:nvPr/>
            </p:nvSpPr>
            <p:spPr bwMode="auto">
              <a:xfrm>
                <a:off x="11003166"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24" name="Rectangle 708"/>
              <p:cNvSpPr>
                <a:spLocks noChangeArrowheads="1"/>
              </p:cNvSpPr>
              <p:nvPr/>
            </p:nvSpPr>
            <p:spPr bwMode="auto">
              <a:xfrm>
                <a:off x="9296400"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25" name="Rectangle 709"/>
              <p:cNvSpPr>
                <a:spLocks noChangeArrowheads="1"/>
              </p:cNvSpPr>
              <p:nvPr/>
            </p:nvSpPr>
            <p:spPr bwMode="auto">
              <a:xfrm>
                <a:off x="9351858"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26" name="Rectangle 710"/>
              <p:cNvSpPr>
                <a:spLocks noChangeArrowheads="1"/>
              </p:cNvSpPr>
              <p:nvPr/>
            </p:nvSpPr>
            <p:spPr bwMode="auto">
              <a:xfrm>
                <a:off x="9406360"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27" name="Rectangle 711"/>
              <p:cNvSpPr>
                <a:spLocks noChangeArrowheads="1"/>
              </p:cNvSpPr>
              <p:nvPr/>
            </p:nvSpPr>
            <p:spPr bwMode="auto">
              <a:xfrm>
                <a:off x="9461818"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28" name="Rectangle 712"/>
              <p:cNvSpPr>
                <a:spLocks noChangeArrowheads="1"/>
              </p:cNvSpPr>
              <p:nvPr/>
            </p:nvSpPr>
            <p:spPr bwMode="auto">
              <a:xfrm>
                <a:off x="9516319"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29" name="Rectangle 713"/>
              <p:cNvSpPr>
                <a:spLocks noChangeArrowheads="1"/>
              </p:cNvSpPr>
              <p:nvPr/>
            </p:nvSpPr>
            <p:spPr bwMode="auto">
              <a:xfrm>
                <a:off x="9571777"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30" name="Rectangle 714"/>
              <p:cNvSpPr>
                <a:spLocks noChangeArrowheads="1"/>
              </p:cNvSpPr>
              <p:nvPr/>
            </p:nvSpPr>
            <p:spPr bwMode="auto">
              <a:xfrm>
                <a:off x="9627236"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31" name="Rectangle 715"/>
              <p:cNvSpPr>
                <a:spLocks noChangeArrowheads="1"/>
              </p:cNvSpPr>
              <p:nvPr/>
            </p:nvSpPr>
            <p:spPr bwMode="auto">
              <a:xfrm>
                <a:off x="9681737"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32" name="Rectangle 716"/>
              <p:cNvSpPr>
                <a:spLocks noChangeArrowheads="1"/>
              </p:cNvSpPr>
              <p:nvPr/>
            </p:nvSpPr>
            <p:spPr bwMode="auto">
              <a:xfrm>
                <a:off x="9737195"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33" name="Rectangle 717"/>
              <p:cNvSpPr>
                <a:spLocks noChangeArrowheads="1"/>
              </p:cNvSpPr>
              <p:nvPr/>
            </p:nvSpPr>
            <p:spPr bwMode="auto">
              <a:xfrm>
                <a:off x="9791697"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34" name="Rectangle 718"/>
              <p:cNvSpPr>
                <a:spLocks noChangeArrowheads="1"/>
              </p:cNvSpPr>
              <p:nvPr/>
            </p:nvSpPr>
            <p:spPr bwMode="auto">
              <a:xfrm>
                <a:off x="9847155"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35" name="Rectangle 719"/>
              <p:cNvSpPr>
                <a:spLocks noChangeArrowheads="1"/>
              </p:cNvSpPr>
              <p:nvPr/>
            </p:nvSpPr>
            <p:spPr bwMode="auto">
              <a:xfrm>
                <a:off x="9902613"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36" name="Rectangle 720"/>
              <p:cNvSpPr>
                <a:spLocks noChangeArrowheads="1"/>
              </p:cNvSpPr>
              <p:nvPr/>
            </p:nvSpPr>
            <p:spPr bwMode="auto">
              <a:xfrm>
                <a:off x="9957114"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37" name="Rectangle 721"/>
              <p:cNvSpPr>
                <a:spLocks noChangeArrowheads="1"/>
              </p:cNvSpPr>
              <p:nvPr/>
            </p:nvSpPr>
            <p:spPr bwMode="auto">
              <a:xfrm>
                <a:off x="10012573"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38" name="Rectangle 722"/>
              <p:cNvSpPr>
                <a:spLocks noChangeArrowheads="1"/>
              </p:cNvSpPr>
              <p:nvPr/>
            </p:nvSpPr>
            <p:spPr bwMode="auto">
              <a:xfrm>
                <a:off x="10067074"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39" name="Rectangle 723"/>
              <p:cNvSpPr>
                <a:spLocks noChangeArrowheads="1"/>
              </p:cNvSpPr>
              <p:nvPr/>
            </p:nvSpPr>
            <p:spPr bwMode="auto">
              <a:xfrm>
                <a:off x="10122532"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40" name="Rectangle 724"/>
              <p:cNvSpPr>
                <a:spLocks noChangeArrowheads="1"/>
              </p:cNvSpPr>
              <p:nvPr/>
            </p:nvSpPr>
            <p:spPr bwMode="auto">
              <a:xfrm>
                <a:off x="10177989"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41" name="Rectangle 725"/>
              <p:cNvSpPr>
                <a:spLocks noChangeArrowheads="1"/>
              </p:cNvSpPr>
              <p:nvPr/>
            </p:nvSpPr>
            <p:spPr bwMode="auto">
              <a:xfrm>
                <a:off x="10232492"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42" name="Rectangle 726"/>
              <p:cNvSpPr>
                <a:spLocks noChangeArrowheads="1"/>
              </p:cNvSpPr>
              <p:nvPr/>
            </p:nvSpPr>
            <p:spPr bwMode="auto">
              <a:xfrm>
                <a:off x="10287950"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43" name="Rectangle 727"/>
              <p:cNvSpPr>
                <a:spLocks noChangeArrowheads="1"/>
              </p:cNvSpPr>
              <p:nvPr/>
            </p:nvSpPr>
            <p:spPr bwMode="auto">
              <a:xfrm>
                <a:off x="10342451"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44" name="Rectangle 728"/>
              <p:cNvSpPr>
                <a:spLocks noChangeArrowheads="1"/>
              </p:cNvSpPr>
              <p:nvPr/>
            </p:nvSpPr>
            <p:spPr bwMode="auto">
              <a:xfrm>
                <a:off x="10397910"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45" name="Rectangle 729"/>
              <p:cNvSpPr>
                <a:spLocks noChangeArrowheads="1"/>
              </p:cNvSpPr>
              <p:nvPr/>
            </p:nvSpPr>
            <p:spPr bwMode="auto">
              <a:xfrm>
                <a:off x="10452411"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46" name="Rectangle 730"/>
              <p:cNvSpPr>
                <a:spLocks noChangeArrowheads="1"/>
              </p:cNvSpPr>
              <p:nvPr/>
            </p:nvSpPr>
            <p:spPr bwMode="auto">
              <a:xfrm>
                <a:off x="10507869"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47" name="Rectangle 731"/>
              <p:cNvSpPr>
                <a:spLocks noChangeArrowheads="1"/>
              </p:cNvSpPr>
              <p:nvPr/>
            </p:nvSpPr>
            <p:spPr bwMode="auto">
              <a:xfrm>
                <a:off x="10563326"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48" name="Rectangle 732"/>
              <p:cNvSpPr>
                <a:spLocks noChangeArrowheads="1"/>
              </p:cNvSpPr>
              <p:nvPr/>
            </p:nvSpPr>
            <p:spPr bwMode="auto">
              <a:xfrm>
                <a:off x="10617829"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49" name="Rectangle 733"/>
              <p:cNvSpPr>
                <a:spLocks noChangeArrowheads="1"/>
              </p:cNvSpPr>
              <p:nvPr/>
            </p:nvSpPr>
            <p:spPr bwMode="auto">
              <a:xfrm>
                <a:off x="10673287"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50" name="Rectangle 734"/>
              <p:cNvSpPr>
                <a:spLocks noChangeArrowheads="1"/>
              </p:cNvSpPr>
              <p:nvPr/>
            </p:nvSpPr>
            <p:spPr bwMode="auto">
              <a:xfrm>
                <a:off x="10727788"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51" name="Rectangle 735"/>
              <p:cNvSpPr>
                <a:spLocks noChangeArrowheads="1"/>
              </p:cNvSpPr>
              <p:nvPr/>
            </p:nvSpPr>
            <p:spPr bwMode="auto">
              <a:xfrm>
                <a:off x="10783247"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52" name="Rectangle 736"/>
              <p:cNvSpPr>
                <a:spLocks noChangeArrowheads="1"/>
              </p:cNvSpPr>
              <p:nvPr/>
            </p:nvSpPr>
            <p:spPr bwMode="auto">
              <a:xfrm>
                <a:off x="10838705"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53" name="Rectangle 737"/>
              <p:cNvSpPr>
                <a:spLocks noChangeArrowheads="1"/>
              </p:cNvSpPr>
              <p:nvPr/>
            </p:nvSpPr>
            <p:spPr bwMode="auto">
              <a:xfrm>
                <a:off x="10893206"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54" name="Rectangle 738"/>
              <p:cNvSpPr>
                <a:spLocks noChangeArrowheads="1"/>
              </p:cNvSpPr>
              <p:nvPr/>
            </p:nvSpPr>
            <p:spPr bwMode="auto">
              <a:xfrm>
                <a:off x="10948663"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55" name="Rectangle 739"/>
              <p:cNvSpPr>
                <a:spLocks noChangeArrowheads="1"/>
              </p:cNvSpPr>
              <p:nvPr/>
            </p:nvSpPr>
            <p:spPr bwMode="auto">
              <a:xfrm>
                <a:off x="11003166"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56" name="Rectangle 740"/>
              <p:cNvSpPr>
                <a:spLocks noChangeArrowheads="1"/>
              </p:cNvSpPr>
              <p:nvPr/>
            </p:nvSpPr>
            <p:spPr bwMode="auto">
              <a:xfrm>
                <a:off x="9296400"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57" name="Rectangle 741"/>
              <p:cNvSpPr>
                <a:spLocks noChangeArrowheads="1"/>
              </p:cNvSpPr>
              <p:nvPr/>
            </p:nvSpPr>
            <p:spPr bwMode="auto">
              <a:xfrm>
                <a:off x="9351858"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58" name="Rectangle 742"/>
              <p:cNvSpPr>
                <a:spLocks noChangeArrowheads="1"/>
              </p:cNvSpPr>
              <p:nvPr/>
            </p:nvSpPr>
            <p:spPr bwMode="auto">
              <a:xfrm>
                <a:off x="9406360"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59" name="Rectangle 743"/>
              <p:cNvSpPr>
                <a:spLocks noChangeArrowheads="1"/>
              </p:cNvSpPr>
              <p:nvPr/>
            </p:nvSpPr>
            <p:spPr bwMode="auto">
              <a:xfrm>
                <a:off x="9461818"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60" name="Rectangle 744"/>
              <p:cNvSpPr>
                <a:spLocks noChangeArrowheads="1"/>
              </p:cNvSpPr>
              <p:nvPr/>
            </p:nvSpPr>
            <p:spPr bwMode="auto">
              <a:xfrm>
                <a:off x="9516319"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61" name="Rectangle 745"/>
              <p:cNvSpPr>
                <a:spLocks noChangeArrowheads="1"/>
              </p:cNvSpPr>
              <p:nvPr/>
            </p:nvSpPr>
            <p:spPr bwMode="auto">
              <a:xfrm>
                <a:off x="9571777"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62" name="Rectangle 746"/>
              <p:cNvSpPr>
                <a:spLocks noChangeArrowheads="1"/>
              </p:cNvSpPr>
              <p:nvPr/>
            </p:nvSpPr>
            <p:spPr bwMode="auto">
              <a:xfrm>
                <a:off x="9627236"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63" name="Rectangle 747"/>
              <p:cNvSpPr>
                <a:spLocks noChangeArrowheads="1"/>
              </p:cNvSpPr>
              <p:nvPr/>
            </p:nvSpPr>
            <p:spPr bwMode="auto">
              <a:xfrm>
                <a:off x="9681737"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64" name="Rectangle 748"/>
              <p:cNvSpPr>
                <a:spLocks noChangeArrowheads="1"/>
              </p:cNvSpPr>
              <p:nvPr/>
            </p:nvSpPr>
            <p:spPr bwMode="auto">
              <a:xfrm>
                <a:off x="9737195"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65" name="Rectangle 749"/>
              <p:cNvSpPr>
                <a:spLocks noChangeArrowheads="1"/>
              </p:cNvSpPr>
              <p:nvPr/>
            </p:nvSpPr>
            <p:spPr bwMode="auto">
              <a:xfrm>
                <a:off x="9791697"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66" name="Rectangle 750"/>
              <p:cNvSpPr>
                <a:spLocks noChangeArrowheads="1"/>
              </p:cNvSpPr>
              <p:nvPr/>
            </p:nvSpPr>
            <p:spPr bwMode="auto">
              <a:xfrm>
                <a:off x="9847155"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67" name="Rectangle 751"/>
              <p:cNvSpPr>
                <a:spLocks noChangeArrowheads="1"/>
              </p:cNvSpPr>
              <p:nvPr/>
            </p:nvSpPr>
            <p:spPr bwMode="auto">
              <a:xfrm>
                <a:off x="9902613"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68" name="Rectangle 752"/>
              <p:cNvSpPr>
                <a:spLocks noChangeArrowheads="1"/>
              </p:cNvSpPr>
              <p:nvPr/>
            </p:nvSpPr>
            <p:spPr bwMode="auto">
              <a:xfrm>
                <a:off x="9957114"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69" name="Rectangle 753"/>
              <p:cNvSpPr>
                <a:spLocks noChangeArrowheads="1"/>
              </p:cNvSpPr>
              <p:nvPr/>
            </p:nvSpPr>
            <p:spPr bwMode="auto">
              <a:xfrm>
                <a:off x="10012573"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70" name="Rectangle 754"/>
              <p:cNvSpPr>
                <a:spLocks noChangeArrowheads="1"/>
              </p:cNvSpPr>
              <p:nvPr/>
            </p:nvSpPr>
            <p:spPr bwMode="auto">
              <a:xfrm>
                <a:off x="10067074"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71" name="Rectangle 755"/>
              <p:cNvSpPr>
                <a:spLocks noChangeArrowheads="1"/>
              </p:cNvSpPr>
              <p:nvPr/>
            </p:nvSpPr>
            <p:spPr bwMode="auto">
              <a:xfrm>
                <a:off x="10122532"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72" name="Rectangle 756"/>
              <p:cNvSpPr>
                <a:spLocks noChangeArrowheads="1"/>
              </p:cNvSpPr>
              <p:nvPr/>
            </p:nvSpPr>
            <p:spPr bwMode="auto">
              <a:xfrm>
                <a:off x="10177989"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73" name="Rectangle 757"/>
              <p:cNvSpPr>
                <a:spLocks noChangeArrowheads="1"/>
              </p:cNvSpPr>
              <p:nvPr/>
            </p:nvSpPr>
            <p:spPr bwMode="auto">
              <a:xfrm>
                <a:off x="10232492"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74" name="Rectangle 758"/>
              <p:cNvSpPr>
                <a:spLocks noChangeArrowheads="1"/>
              </p:cNvSpPr>
              <p:nvPr/>
            </p:nvSpPr>
            <p:spPr bwMode="auto">
              <a:xfrm>
                <a:off x="10287950"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75" name="Rectangle 759"/>
              <p:cNvSpPr>
                <a:spLocks noChangeArrowheads="1"/>
              </p:cNvSpPr>
              <p:nvPr/>
            </p:nvSpPr>
            <p:spPr bwMode="auto">
              <a:xfrm>
                <a:off x="10342451"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76" name="Rectangle 760"/>
              <p:cNvSpPr>
                <a:spLocks noChangeArrowheads="1"/>
              </p:cNvSpPr>
              <p:nvPr/>
            </p:nvSpPr>
            <p:spPr bwMode="auto">
              <a:xfrm>
                <a:off x="10397910"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77" name="Rectangle 761"/>
              <p:cNvSpPr>
                <a:spLocks noChangeArrowheads="1"/>
              </p:cNvSpPr>
              <p:nvPr/>
            </p:nvSpPr>
            <p:spPr bwMode="auto">
              <a:xfrm>
                <a:off x="10452411"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78" name="Rectangle 762"/>
              <p:cNvSpPr>
                <a:spLocks noChangeArrowheads="1"/>
              </p:cNvSpPr>
              <p:nvPr/>
            </p:nvSpPr>
            <p:spPr bwMode="auto">
              <a:xfrm>
                <a:off x="10507869"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79" name="Rectangle 763"/>
              <p:cNvSpPr>
                <a:spLocks noChangeArrowheads="1"/>
              </p:cNvSpPr>
              <p:nvPr/>
            </p:nvSpPr>
            <p:spPr bwMode="auto">
              <a:xfrm>
                <a:off x="10563326"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80" name="Rectangle 764"/>
              <p:cNvSpPr>
                <a:spLocks noChangeArrowheads="1"/>
              </p:cNvSpPr>
              <p:nvPr/>
            </p:nvSpPr>
            <p:spPr bwMode="auto">
              <a:xfrm>
                <a:off x="10617829"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81" name="Rectangle 765"/>
              <p:cNvSpPr>
                <a:spLocks noChangeArrowheads="1"/>
              </p:cNvSpPr>
              <p:nvPr/>
            </p:nvSpPr>
            <p:spPr bwMode="auto">
              <a:xfrm>
                <a:off x="10673287"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82" name="Rectangle 766"/>
              <p:cNvSpPr>
                <a:spLocks noChangeArrowheads="1"/>
              </p:cNvSpPr>
              <p:nvPr/>
            </p:nvSpPr>
            <p:spPr bwMode="auto">
              <a:xfrm>
                <a:off x="10727788"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83" name="Rectangle 767"/>
              <p:cNvSpPr>
                <a:spLocks noChangeArrowheads="1"/>
              </p:cNvSpPr>
              <p:nvPr/>
            </p:nvSpPr>
            <p:spPr bwMode="auto">
              <a:xfrm>
                <a:off x="10783247"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84" name="Rectangle 768"/>
              <p:cNvSpPr>
                <a:spLocks noChangeArrowheads="1"/>
              </p:cNvSpPr>
              <p:nvPr/>
            </p:nvSpPr>
            <p:spPr bwMode="auto">
              <a:xfrm>
                <a:off x="10838705"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85" name="Rectangle 769"/>
              <p:cNvSpPr>
                <a:spLocks noChangeArrowheads="1"/>
              </p:cNvSpPr>
              <p:nvPr/>
            </p:nvSpPr>
            <p:spPr bwMode="auto">
              <a:xfrm>
                <a:off x="10893206"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86" name="Rectangle 770"/>
              <p:cNvSpPr>
                <a:spLocks noChangeArrowheads="1"/>
              </p:cNvSpPr>
              <p:nvPr/>
            </p:nvSpPr>
            <p:spPr bwMode="auto">
              <a:xfrm>
                <a:off x="10948663"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87" name="Rectangle 771"/>
              <p:cNvSpPr>
                <a:spLocks noChangeArrowheads="1"/>
              </p:cNvSpPr>
              <p:nvPr/>
            </p:nvSpPr>
            <p:spPr bwMode="auto">
              <a:xfrm>
                <a:off x="11003166"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88" name="Rectangle 772"/>
              <p:cNvSpPr>
                <a:spLocks noChangeArrowheads="1"/>
              </p:cNvSpPr>
              <p:nvPr/>
            </p:nvSpPr>
            <p:spPr bwMode="auto">
              <a:xfrm>
                <a:off x="9296400"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89" name="Rectangle 773"/>
              <p:cNvSpPr>
                <a:spLocks noChangeArrowheads="1"/>
              </p:cNvSpPr>
              <p:nvPr/>
            </p:nvSpPr>
            <p:spPr bwMode="auto">
              <a:xfrm>
                <a:off x="9351858"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90" name="Rectangle 774"/>
              <p:cNvSpPr>
                <a:spLocks noChangeArrowheads="1"/>
              </p:cNvSpPr>
              <p:nvPr/>
            </p:nvSpPr>
            <p:spPr bwMode="auto">
              <a:xfrm>
                <a:off x="9406360"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91" name="Rectangle 775"/>
              <p:cNvSpPr>
                <a:spLocks noChangeArrowheads="1"/>
              </p:cNvSpPr>
              <p:nvPr/>
            </p:nvSpPr>
            <p:spPr bwMode="auto">
              <a:xfrm>
                <a:off x="9461818"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92" name="Rectangle 776"/>
              <p:cNvSpPr>
                <a:spLocks noChangeArrowheads="1"/>
              </p:cNvSpPr>
              <p:nvPr/>
            </p:nvSpPr>
            <p:spPr bwMode="auto">
              <a:xfrm>
                <a:off x="9516319"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93" name="Rectangle 777"/>
              <p:cNvSpPr>
                <a:spLocks noChangeArrowheads="1"/>
              </p:cNvSpPr>
              <p:nvPr/>
            </p:nvSpPr>
            <p:spPr bwMode="auto">
              <a:xfrm>
                <a:off x="9571777"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94" name="Rectangle 778"/>
              <p:cNvSpPr>
                <a:spLocks noChangeArrowheads="1"/>
              </p:cNvSpPr>
              <p:nvPr/>
            </p:nvSpPr>
            <p:spPr bwMode="auto">
              <a:xfrm>
                <a:off x="9627236"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95" name="Rectangle 779"/>
              <p:cNvSpPr>
                <a:spLocks noChangeArrowheads="1"/>
              </p:cNvSpPr>
              <p:nvPr/>
            </p:nvSpPr>
            <p:spPr bwMode="auto">
              <a:xfrm>
                <a:off x="9681737"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96" name="Rectangle 780"/>
              <p:cNvSpPr>
                <a:spLocks noChangeArrowheads="1"/>
              </p:cNvSpPr>
              <p:nvPr/>
            </p:nvSpPr>
            <p:spPr bwMode="auto">
              <a:xfrm>
                <a:off x="9737195"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97" name="Rectangle 781"/>
              <p:cNvSpPr>
                <a:spLocks noChangeArrowheads="1"/>
              </p:cNvSpPr>
              <p:nvPr/>
            </p:nvSpPr>
            <p:spPr bwMode="auto">
              <a:xfrm>
                <a:off x="9791697"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98" name="Rectangle 782"/>
              <p:cNvSpPr>
                <a:spLocks noChangeArrowheads="1"/>
              </p:cNvSpPr>
              <p:nvPr/>
            </p:nvSpPr>
            <p:spPr bwMode="auto">
              <a:xfrm>
                <a:off x="9847155"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99" name="Rectangle 783"/>
              <p:cNvSpPr>
                <a:spLocks noChangeArrowheads="1"/>
              </p:cNvSpPr>
              <p:nvPr/>
            </p:nvSpPr>
            <p:spPr bwMode="auto">
              <a:xfrm>
                <a:off x="9902613"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00" name="Rectangle 784"/>
              <p:cNvSpPr>
                <a:spLocks noChangeArrowheads="1"/>
              </p:cNvSpPr>
              <p:nvPr/>
            </p:nvSpPr>
            <p:spPr bwMode="auto">
              <a:xfrm>
                <a:off x="9957114"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01" name="Rectangle 785"/>
              <p:cNvSpPr>
                <a:spLocks noChangeArrowheads="1"/>
              </p:cNvSpPr>
              <p:nvPr/>
            </p:nvSpPr>
            <p:spPr bwMode="auto">
              <a:xfrm>
                <a:off x="10012573"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02" name="Rectangle 786"/>
              <p:cNvSpPr>
                <a:spLocks noChangeArrowheads="1"/>
              </p:cNvSpPr>
              <p:nvPr/>
            </p:nvSpPr>
            <p:spPr bwMode="auto">
              <a:xfrm>
                <a:off x="10067074"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03" name="Rectangle 787"/>
              <p:cNvSpPr>
                <a:spLocks noChangeArrowheads="1"/>
              </p:cNvSpPr>
              <p:nvPr/>
            </p:nvSpPr>
            <p:spPr bwMode="auto">
              <a:xfrm>
                <a:off x="10122532"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04" name="Rectangle 788"/>
              <p:cNvSpPr>
                <a:spLocks noChangeArrowheads="1"/>
              </p:cNvSpPr>
              <p:nvPr/>
            </p:nvSpPr>
            <p:spPr bwMode="auto">
              <a:xfrm>
                <a:off x="10177989"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05" name="Rectangle 789"/>
              <p:cNvSpPr>
                <a:spLocks noChangeArrowheads="1"/>
              </p:cNvSpPr>
              <p:nvPr/>
            </p:nvSpPr>
            <p:spPr bwMode="auto">
              <a:xfrm>
                <a:off x="10232492"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06" name="Rectangle 790"/>
              <p:cNvSpPr>
                <a:spLocks noChangeArrowheads="1"/>
              </p:cNvSpPr>
              <p:nvPr/>
            </p:nvSpPr>
            <p:spPr bwMode="auto">
              <a:xfrm>
                <a:off x="10287950"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07" name="Rectangle 791"/>
              <p:cNvSpPr>
                <a:spLocks noChangeArrowheads="1"/>
              </p:cNvSpPr>
              <p:nvPr/>
            </p:nvSpPr>
            <p:spPr bwMode="auto">
              <a:xfrm>
                <a:off x="10342451"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08" name="Rectangle 792"/>
              <p:cNvSpPr>
                <a:spLocks noChangeArrowheads="1"/>
              </p:cNvSpPr>
              <p:nvPr/>
            </p:nvSpPr>
            <p:spPr bwMode="auto">
              <a:xfrm>
                <a:off x="10397910"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09" name="Rectangle 793"/>
              <p:cNvSpPr>
                <a:spLocks noChangeArrowheads="1"/>
              </p:cNvSpPr>
              <p:nvPr/>
            </p:nvSpPr>
            <p:spPr bwMode="auto">
              <a:xfrm>
                <a:off x="10452411"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10" name="Rectangle 794"/>
              <p:cNvSpPr>
                <a:spLocks noChangeArrowheads="1"/>
              </p:cNvSpPr>
              <p:nvPr/>
            </p:nvSpPr>
            <p:spPr bwMode="auto">
              <a:xfrm>
                <a:off x="10507869"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11" name="Rectangle 795"/>
              <p:cNvSpPr>
                <a:spLocks noChangeArrowheads="1"/>
              </p:cNvSpPr>
              <p:nvPr/>
            </p:nvSpPr>
            <p:spPr bwMode="auto">
              <a:xfrm>
                <a:off x="10563326"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12" name="Rectangle 796"/>
              <p:cNvSpPr>
                <a:spLocks noChangeArrowheads="1"/>
              </p:cNvSpPr>
              <p:nvPr/>
            </p:nvSpPr>
            <p:spPr bwMode="auto">
              <a:xfrm>
                <a:off x="10617829"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13" name="Rectangle 797"/>
              <p:cNvSpPr>
                <a:spLocks noChangeArrowheads="1"/>
              </p:cNvSpPr>
              <p:nvPr/>
            </p:nvSpPr>
            <p:spPr bwMode="auto">
              <a:xfrm>
                <a:off x="10673287"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14" name="Rectangle 798"/>
              <p:cNvSpPr>
                <a:spLocks noChangeArrowheads="1"/>
              </p:cNvSpPr>
              <p:nvPr/>
            </p:nvSpPr>
            <p:spPr bwMode="auto">
              <a:xfrm>
                <a:off x="10727788"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15" name="Rectangle 799"/>
              <p:cNvSpPr>
                <a:spLocks noChangeArrowheads="1"/>
              </p:cNvSpPr>
              <p:nvPr/>
            </p:nvSpPr>
            <p:spPr bwMode="auto">
              <a:xfrm>
                <a:off x="10783247"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16" name="Rectangle 800"/>
              <p:cNvSpPr>
                <a:spLocks noChangeArrowheads="1"/>
              </p:cNvSpPr>
              <p:nvPr/>
            </p:nvSpPr>
            <p:spPr bwMode="auto">
              <a:xfrm>
                <a:off x="10838705"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17" name="Rectangle 801"/>
              <p:cNvSpPr>
                <a:spLocks noChangeArrowheads="1"/>
              </p:cNvSpPr>
              <p:nvPr/>
            </p:nvSpPr>
            <p:spPr bwMode="auto">
              <a:xfrm>
                <a:off x="10893206"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18" name="Rectangle 802"/>
              <p:cNvSpPr>
                <a:spLocks noChangeArrowheads="1"/>
              </p:cNvSpPr>
              <p:nvPr/>
            </p:nvSpPr>
            <p:spPr bwMode="auto">
              <a:xfrm>
                <a:off x="10948663"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19" name="Rectangle 803"/>
              <p:cNvSpPr>
                <a:spLocks noChangeArrowheads="1"/>
              </p:cNvSpPr>
              <p:nvPr/>
            </p:nvSpPr>
            <p:spPr bwMode="auto">
              <a:xfrm>
                <a:off x="11003166"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20" name="Rectangle 804"/>
              <p:cNvSpPr>
                <a:spLocks noChangeArrowheads="1"/>
              </p:cNvSpPr>
              <p:nvPr/>
            </p:nvSpPr>
            <p:spPr bwMode="auto">
              <a:xfrm>
                <a:off x="9296400"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21" name="Rectangle 805"/>
              <p:cNvSpPr>
                <a:spLocks noChangeArrowheads="1"/>
              </p:cNvSpPr>
              <p:nvPr/>
            </p:nvSpPr>
            <p:spPr bwMode="auto">
              <a:xfrm>
                <a:off x="9351858"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22" name="Rectangle 806"/>
              <p:cNvSpPr>
                <a:spLocks noChangeArrowheads="1"/>
              </p:cNvSpPr>
              <p:nvPr/>
            </p:nvSpPr>
            <p:spPr bwMode="auto">
              <a:xfrm>
                <a:off x="9406360"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23" name="Rectangle 807"/>
              <p:cNvSpPr>
                <a:spLocks noChangeArrowheads="1"/>
              </p:cNvSpPr>
              <p:nvPr/>
            </p:nvSpPr>
            <p:spPr bwMode="auto">
              <a:xfrm>
                <a:off x="9461818"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24" name="Rectangle 808"/>
              <p:cNvSpPr>
                <a:spLocks noChangeArrowheads="1"/>
              </p:cNvSpPr>
              <p:nvPr/>
            </p:nvSpPr>
            <p:spPr bwMode="auto">
              <a:xfrm>
                <a:off x="9516319"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25" name="Rectangle 809"/>
              <p:cNvSpPr>
                <a:spLocks noChangeArrowheads="1"/>
              </p:cNvSpPr>
              <p:nvPr/>
            </p:nvSpPr>
            <p:spPr bwMode="auto">
              <a:xfrm>
                <a:off x="9571777"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26" name="Rectangle 810"/>
              <p:cNvSpPr>
                <a:spLocks noChangeArrowheads="1"/>
              </p:cNvSpPr>
              <p:nvPr/>
            </p:nvSpPr>
            <p:spPr bwMode="auto">
              <a:xfrm>
                <a:off x="9627236"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27" name="Rectangle 811"/>
              <p:cNvSpPr>
                <a:spLocks noChangeArrowheads="1"/>
              </p:cNvSpPr>
              <p:nvPr/>
            </p:nvSpPr>
            <p:spPr bwMode="auto">
              <a:xfrm>
                <a:off x="9681737"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28" name="Rectangle 812"/>
              <p:cNvSpPr>
                <a:spLocks noChangeArrowheads="1"/>
              </p:cNvSpPr>
              <p:nvPr/>
            </p:nvSpPr>
            <p:spPr bwMode="auto">
              <a:xfrm>
                <a:off x="9737195"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29" name="Rectangle 813"/>
              <p:cNvSpPr>
                <a:spLocks noChangeArrowheads="1"/>
              </p:cNvSpPr>
              <p:nvPr/>
            </p:nvSpPr>
            <p:spPr bwMode="auto">
              <a:xfrm>
                <a:off x="9791697"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30" name="Rectangle 814"/>
              <p:cNvSpPr>
                <a:spLocks noChangeArrowheads="1"/>
              </p:cNvSpPr>
              <p:nvPr/>
            </p:nvSpPr>
            <p:spPr bwMode="auto">
              <a:xfrm>
                <a:off x="9847155"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31" name="Rectangle 815"/>
              <p:cNvSpPr>
                <a:spLocks noChangeArrowheads="1"/>
              </p:cNvSpPr>
              <p:nvPr/>
            </p:nvSpPr>
            <p:spPr bwMode="auto">
              <a:xfrm>
                <a:off x="9902613"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32" name="Rectangle 816"/>
              <p:cNvSpPr>
                <a:spLocks noChangeArrowheads="1"/>
              </p:cNvSpPr>
              <p:nvPr/>
            </p:nvSpPr>
            <p:spPr bwMode="auto">
              <a:xfrm>
                <a:off x="9957114"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33" name="Rectangle 817"/>
              <p:cNvSpPr>
                <a:spLocks noChangeArrowheads="1"/>
              </p:cNvSpPr>
              <p:nvPr/>
            </p:nvSpPr>
            <p:spPr bwMode="auto">
              <a:xfrm>
                <a:off x="10012573"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34" name="Rectangle 818"/>
              <p:cNvSpPr>
                <a:spLocks noChangeArrowheads="1"/>
              </p:cNvSpPr>
              <p:nvPr/>
            </p:nvSpPr>
            <p:spPr bwMode="auto">
              <a:xfrm>
                <a:off x="10067074"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35" name="Rectangle 819"/>
              <p:cNvSpPr>
                <a:spLocks noChangeArrowheads="1"/>
              </p:cNvSpPr>
              <p:nvPr/>
            </p:nvSpPr>
            <p:spPr bwMode="auto">
              <a:xfrm>
                <a:off x="10122532"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36" name="Rectangle 820"/>
              <p:cNvSpPr>
                <a:spLocks noChangeArrowheads="1"/>
              </p:cNvSpPr>
              <p:nvPr/>
            </p:nvSpPr>
            <p:spPr bwMode="auto">
              <a:xfrm>
                <a:off x="10177989"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37" name="Rectangle 821"/>
              <p:cNvSpPr>
                <a:spLocks noChangeArrowheads="1"/>
              </p:cNvSpPr>
              <p:nvPr/>
            </p:nvSpPr>
            <p:spPr bwMode="auto">
              <a:xfrm>
                <a:off x="10232492"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38" name="Rectangle 822"/>
              <p:cNvSpPr>
                <a:spLocks noChangeArrowheads="1"/>
              </p:cNvSpPr>
              <p:nvPr/>
            </p:nvSpPr>
            <p:spPr bwMode="auto">
              <a:xfrm>
                <a:off x="10287950"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39" name="Rectangle 823"/>
              <p:cNvSpPr>
                <a:spLocks noChangeArrowheads="1"/>
              </p:cNvSpPr>
              <p:nvPr/>
            </p:nvSpPr>
            <p:spPr bwMode="auto">
              <a:xfrm>
                <a:off x="10342451"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40" name="Rectangle 824"/>
              <p:cNvSpPr>
                <a:spLocks noChangeArrowheads="1"/>
              </p:cNvSpPr>
              <p:nvPr/>
            </p:nvSpPr>
            <p:spPr bwMode="auto">
              <a:xfrm>
                <a:off x="10397910"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41" name="Rectangle 825"/>
              <p:cNvSpPr>
                <a:spLocks noChangeArrowheads="1"/>
              </p:cNvSpPr>
              <p:nvPr/>
            </p:nvSpPr>
            <p:spPr bwMode="auto">
              <a:xfrm>
                <a:off x="10452411"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42" name="Rectangle 826"/>
              <p:cNvSpPr>
                <a:spLocks noChangeArrowheads="1"/>
              </p:cNvSpPr>
              <p:nvPr/>
            </p:nvSpPr>
            <p:spPr bwMode="auto">
              <a:xfrm>
                <a:off x="10507869"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43" name="Rectangle 827"/>
              <p:cNvSpPr>
                <a:spLocks noChangeArrowheads="1"/>
              </p:cNvSpPr>
              <p:nvPr/>
            </p:nvSpPr>
            <p:spPr bwMode="auto">
              <a:xfrm>
                <a:off x="10563326"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44" name="Rectangle 828"/>
              <p:cNvSpPr>
                <a:spLocks noChangeArrowheads="1"/>
              </p:cNvSpPr>
              <p:nvPr/>
            </p:nvSpPr>
            <p:spPr bwMode="auto">
              <a:xfrm>
                <a:off x="10617829"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45" name="Rectangle 829"/>
              <p:cNvSpPr>
                <a:spLocks noChangeArrowheads="1"/>
              </p:cNvSpPr>
              <p:nvPr/>
            </p:nvSpPr>
            <p:spPr bwMode="auto">
              <a:xfrm>
                <a:off x="10673287"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46" name="Rectangle 830"/>
              <p:cNvSpPr>
                <a:spLocks noChangeArrowheads="1"/>
              </p:cNvSpPr>
              <p:nvPr/>
            </p:nvSpPr>
            <p:spPr bwMode="auto">
              <a:xfrm>
                <a:off x="10727788"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47" name="Rectangle 831"/>
              <p:cNvSpPr>
                <a:spLocks noChangeArrowheads="1"/>
              </p:cNvSpPr>
              <p:nvPr/>
            </p:nvSpPr>
            <p:spPr bwMode="auto">
              <a:xfrm>
                <a:off x="10783247"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48" name="Rectangle 832"/>
              <p:cNvSpPr>
                <a:spLocks noChangeArrowheads="1"/>
              </p:cNvSpPr>
              <p:nvPr/>
            </p:nvSpPr>
            <p:spPr bwMode="auto">
              <a:xfrm>
                <a:off x="10838705"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49" name="Rectangle 833"/>
              <p:cNvSpPr>
                <a:spLocks noChangeArrowheads="1"/>
              </p:cNvSpPr>
              <p:nvPr/>
            </p:nvSpPr>
            <p:spPr bwMode="auto">
              <a:xfrm>
                <a:off x="10893206"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50" name="Rectangle 834"/>
              <p:cNvSpPr>
                <a:spLocks noChangeArrowheads="1"/>
              </p:cNvSpPr>
              <p:nvPr/>
            </p:nvSpPr>
            <p:spPr bwMode="auto">
              <a:xfrm>
                <a:off x="10948663"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51" name="Rectangle 835"/>
              <p:cNvSpPr>
                <a:spLocks noChangeArrowheads="1"/>
              </p:cNvSpPr>
              <p:nvPr/>
            </p:nvSpPr>
            <p:spPr bwMode="auto">
              <a:xfrm>
                <a:off x="11003166"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52" name="Rectangle 836"/>
              <p:cNvSpPr>
                <a:spLocks noChangeArrowheads="1"/>
              </p:cNvSpPr>
              <p:nvPr/>
            </p:nvSpPr>
            <p:spPr bwMode="auto">
              <a:xfrm>
                <a:off x="9296400"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53" name="Rectangle 837"/>
              <p:cNvSpPr>
                <a:spLocks noChangeArrowheads="1"/>
              </p:cNvSpPr>
              <p:nvPr/>
            </p:nvSpPr>
            <p:spPr bwMode="auto">
              <a:xfrm>
                <a:off x="9351858"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54" name="Rectangle 838"/>
              <p:cNvSpPr>
                <a:spLocks noChangeArrowheads="1"/>
              </p:cNvSpPr>
              <p:nvPr/>
            </p:nvSpPr>
            <p:spPr bwMode="auto">
              <a:xfrm>
                <a:off x="9406360"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55" name="Rectangle 839"/>
              <p:cNvSpPr>
                <a:spLocks noChangeArrowheads="1"/>
              </p:cNvSpPr>
              <p:nvPr/>
            </p:nvSpPr>
            <p:spPr bwMode="auto">
              <a:xfrm>
                <a:off x="9461818"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56" name="Rectangle 840"/>
              <p:cNvSpPr>
                <a:spLocks noChangeArrowheads="1"/>
              </p:cNvSpPr>
              <p:nvPr/>
            </p:nvSpPr>
            <p:spPr bwMode="auto">
              <a:xfrm>
                <a:off x="9516319"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57" name="Rectangle 841"/>
              <p:cNvSpPr>
                <a:spLocks noChangeArrowheads="1"/>
              </p:cNvSpPr>
              <p:nvPr/>
            </p:nvSpPr>
            <p:spPr bwMode="auto">
              <a:xfrm>
                <a:off x="9571777"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58" name="Rectangle 842"/>
              <p:cNvSpPr>
                <a:spLocks noChangeArrowheads="1"/>
              </p:cNvSpPr>
              <p:nvPr/>
            </p:nvSpPr>
            <p:spPr bwMode="auto">
              <a:xfrm>
                <a:off x="9627236"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59" name="Rectangle 843"/>
              <p:cNvSpPr>
                <a:spLocks noChangeArrowheads="1"/>
              </p:cNvSpPr>
              <p:nvPr/>
            </p:nvSpPr>
            <p:spPr bwMode="auto">
              <a:xfrm>
                <a:off x="9681737"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60" name="Rectangle 844"/>
              <p:cNvSpPr>
                <a:spLocks noChangeArrowheads="1"/>
              </p:cNvSpPr>
              <p:nvPr/>
            </p:nvSpPr>
            <p:spPr bwMode="auto">
              <a:xfrm>
                <a:off x="9737195"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61" name="Rectangle 845"/>
              <p:cNvSpPr>
                <a:spLocks noChangeArrowheads="1"/>
              </p:cNvSpPr>
              <p:nvPr/>
            </p:nvSpPr>
            <p:spPr bwMode="auto">
              <a:xfrm>
                <a:off x="9791697"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62" name="Rectangle 846"/>
              <p:cNvSpPr>
                <a:spLocks noChangeArrowheads="1"/>
              </p:cNvSpPr>
              <p:nvPr/>
            </p:nvSpPr>
            <p:spPr bwMode="auto">
              <a:xfrm>
                <a:off x="9847155"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63" name="Rectangle 847"/>
              <p:cNvSpPr>
                <a:spLocks noChangeArrowheads="1"/>
              </p:cNvSpPr>
              <p:nvPr/>
            </p:nvSpPr>
            <p:spPr bwMode="auto">
              <a:xfrm>
                <a:off x="9902613"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64" name="Rectangle 848"/>
              <p:cNvSpPr>
                <a:spLocks noChangeArrowheads="1"/>
              </p:cNvSpPr>
              <p:nvPr/>
            </p:nvSpPr>
            <p:spPr bwMode="auto">
              <a:xfrm>
                <a:off x="9957114"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65" name="Rectangle 849"/>
              <p:cNvSpPr>
                <a:spLocks noChangeArrowheads="1"/>
              </p:cNvSpPr>
              <p:nvPr/>
            </p:nvSpPr>
            <p:spPr bwMode="auto">
              <a:xfrm>
                <a:off x="10012573"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66" name="Rectangle 850"/>
              <p:cNvSpPr>
                <a:spLocks noChangeArrowheads="1"/>
              </p:cNvSpPr>
              <p:nvPr/>
            </p:nvSpPr>
            <p:spPr bwMode="auto">
              <a:xfrm>
                <a:off x="10067074"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67" name="Rectangle 851"/>
              <p:cNvSpPr>
                <a:spLocks noChangeArrowheads="1"/>
              </p:cNvSpPr>
              <p:nvPr/>
            </p:nvSpPr>
            <p:spPr bwMode="auto">
              <a:xfrm>
                <a:off x="10122532"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68" name="Rectangle 852"/>
              <p:cNvSpPr>
                <a:spLocks noChangeArrowheads="1"/>
              </p:cNvSpPr>
              <p:nvPr/>
            </p:nvSpPr>
            <p:spPr bwMode="auto">
              <a:xfrm>
                <a:off x="10177989"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69" name="Rectangle 853"/>
              <p:cNvSpPr>
                <a:spLocks noChangeArrowheads="1"/>
              </p:cNvSpPr>
              <p:nvPr/>
            </p:nvSpPr>
            <p:spPr bwMode="auto">
              <a:xfrm>
                <a:off x="10232492"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70" name="Rectangle 854"/>
              <p:cNvSpPr>
                <a:spLocks noChangeArrowheads="1"/>
              </p:cNvSpPr>
              <p:nvPr/>
            </p:nvSpPr>
            <p:spPr bwMode="auto">
              <a:xfrm>
                <a:off x="10287950"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71" name="Rectangle 855"/>
              <p:cNvSpPr>
                <a:spLocks noChangeArrowheads="1"/>
              </p:cNvSpPr>
              <p:nvPr/>
            </p:nvSpPr>
            <p:spPr bwMode="auto">
              <a:xfrm>
                <a:off x="10342451"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72" name="Rectangle 856"/>
              <p:cNvSpPr>
                <a:spLocks noChangeArrowheads="1"/>
              </p:cNvSpPr>
              <p:nvPr/>
            </p:nvSpPr>
            <p:spPr bwMode="auto">
              <a:xfrm>
                <a:off x="10397910"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73" name="Rectangle 857"/>
              <p:cNvSpPr>
                <a:spLocks noChangeArrowheads="1"/>
              </p:cNvSpPr>
              <p:nvPr/>
            </p:nvSpPr>
            <p:spPr bwMode="auto">
              <a:xfrm>
                <a:off x="10452411"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74" name="Rectangle 858"/>
              <p:cNvSpPr>
                <a:spLocks noChangeArrowheads="1"/>
              </p:cNvSpPr>
              <p:nvPr/>
            </p:nvSpPr>
            <p:spPr bwMode="auto">
              <a:xfrm>
                <a:off x="10507869"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75" name="Rectangle 859"/>
              <p:cNvSpPr>
                <a:spLocks noChangeArrowheads="1"/>
              </p:cNvSpPr>
              <p:nvPr/>
            </p:nvSpPr>
            <p:spPr bwMode="auto">
              <a:xfrm>
                <a:off x="10563326"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76" name="Rectangle 860"/>
              <p:cNvSpPr>
                <a:spLocks noChangeArrowheads="1"/>
              </p:cNvSpPr>
              <p:nvPr/>
            </p:nvSpPr>
            <p:spPr bwMode="auto">
              <a:xfrm>
                <a:off x="10617829"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77" name="Rectangle 861"/>
              <p:cNvSpPr>
                <a:spLocks noChangeArrowheads="1"/>
              </p:cNvSpPr>
              <p:nvPr/>
            </p:nvSpPr>
            <p:spPr bwMode="auto">
              <a:xfrm>
                <a:off x="10673287"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78" name="Rectangle 862"/>
              <p:cNvSpPr>
                <a:spLocks noChangeArrowheads="1"/>
              </p:cNvSpPr>
              <p:nvPr/>
            </p:nvSpPr>
            <p:spPr bwMode="auto">
              <a:xfrm>
                <a:off x="10727788"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79" name="Rectangle 863"/>
              <p:cNvSpPr>
                <a:spLocks noChangeArrowheads="1"/>
              </p:cNvSpPr>
              <p:nvPr/>
            </p:nvSpPr>
            <p:spPr bwMode="auto">
              <a:xfrm>
                <a:off x="10783247"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80" name="Rectangle 864"/>
              <p:cNvSpPr>
                <a:spLocks noChangeArrowheads="1"/>
              </p:cNvSpPr>
              <p:nvPr/>
            </p:nvSpPr>
            <p:spPr bwMode="auto">
              <a:xfrm>
                <a:off x="10838705"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81" name="Rectangle 865"/>
              <p:cNvSpPr>
                <a:spLocks noChangeArrowheads="1"/>
              </p:cNvSpPr>
              <p:nvPr/>
            </p:nvSpPr>
            <p:spPr bwMode="auto">
              <a:xfrm>
                <a:off x="10893206"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82" name="Rectangle 866"/>
              <p:cNvSpPr>
                <a:spLocks noChangeArrowheads="1"/>
              </p:cNvSpPr>
              <p:nvPr/>
            </p:nvSpPr>
            <p:spPr bwMode="auto">
              <a:xfrm>
                <a:off x="10948663"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83" name="Rectangle 867"/>
              <p:cNvSpPr>
                <a:spLocks noChangeArrowheads="1"/>
              </p:cNvSpPr>
              <p:nvPr/>
            </p:nvSpPr>
            <p:spPr bwMode="auto">
              <a:xfrm>
                <a:off x="11003166"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84" name="Rectangle 868"/>
              <p:cNvSpPr>
                <a:spLocks noChangeArrowheads="1"/>
              </p:cNvSpPr>
              <p:nvPr/>
            </p:nvSpPr>
            <p:spPr bwMode="auto">
              <a:xfrm>
                <a:off x="9296400"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85" name="Rectangle 869"/>
              <p:cNvSpPr>
                <a:spLocks noChangeArrowheads="1"/>
              </p:cNvSpPr>
              <p:nvPr/>
            </p:nvSpPr>
            <p:spPr bwMode="auto">
              <a:xfrm>
                <a:off x="9351858"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86" name="Rectangle 870"/>
              <p:cNvSpPr>
                <a:spLocks noChangeArrowheads="1"/>
              </p:cNvSpPr>
              <p:nvPr/>
            </p:nvSpPr>
            <p:spPr bwMode="auto">
              <a:xfrm>
                <a:off x="9406360"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87" name="Rectangle 871"/>
              <p:cNvSpPr>
                <a:spLocks noChangeArrowheads="1"/>
              </p:cNvSpPr>
              <p:nvPr/>
            </p:nvSpPr>
            <p:spPr bwMode="auto">
              <a:xfrm>
                <a:off x="9461818"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88" name="Rectangle 872"/>
              <p:cNvSpPr>
                <a:spLocks noChangeArrowheads="1"/>
              </p:cNvSpPr>
              <p:nvPr/>
            </p:nvSpPr>
            <p:spPr bwMode="auto">
              <a:xfrm>
                <a:off x="9516319"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89" name="Rectangle 873"/>
              <p:cNvSpPr>
                <a:spLocks noChangeArrowheads="1"/>
              </p:cNvSpPr>
              <p:nvPr/>
            </p:nvSpPr>
            <p:spPr bwMode="auto">
              <a:xfrm>
                <a:off x="9571777"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90" name="Rectangle 874"/>
              <p:cNvSpPr>
                <a:spLocks noChangeArrowheads="1"/>
              </p:cNvSpPr>
              <p:nvPr/>
            </p:nvSpPr>
            <p:spPr bwMode="auto">
              <a:xfrm>
                <a:off x="9627236"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91" name="Rectangle 875"/>
              <p:cNvSpPr>
                <a:spLocks noChangeArrowheads="1"/>
              </p:cNvSpPr>
              <p:nvPr/>
            </p:nvSpPr>
            <p:spPr bwMode="auto">
              <a:xfrm>
                <a:off x="9681737"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92" name="Rectangle 876"/>
              <p:cNvSpPr>
                <a:spLocks noChangeArrowheads="1"/>
              </p:cNvSpPr>
              <p:nvPr/>
            </p:nvSpPr>
            <p:spPr bwMode="auto">
              <a:xfrm>
                <a:off x="9737195"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93" name="Rectangle 877"/>
              <p:cNvSpPr>
                <a:spLocks noChangeArrowheads="1"/>
              </p:cNvSpPr>
              <p:nvPr/>
            </p:nvSpPr>
            <p:spPr bwMode="auto">
              <a:xfrm>
                <a:off x="9791697"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94" name="Rectangle 878"/>
              <p:cNvSpPr>
                <a:spLocks noChangeArrowheads="1"/>
              </p:cNvSpPr>
              <p:nvPr/>
            </p:nvSpPr>
            <p:spPr bwMode="auto">
              <a:xfrm>
                <a:off x="9847155"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95" name="Rectangle 879"/>
              <p:cNvSpPr>
                <a:spLocks noChangeArrowheads="1"/>
              </p:cNvSpPr>
              <p:nvPr/>
            </p:nvSpPr>
            <p:spPr bwMode="auto">
              <a:xfrm>
                <a:off x="9902613"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96" name="Rectangle 880"/>
              <p:cNvSpPr>
                <a:spLocks noChangeArrowheads="1"/>
              </p:cNvSpPr>
              <p:nvPr/>
            </p:nvSpPr>
            <p:spPr bwMode="auto">
              <a:xfrm>
                <a:off x="9957114"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97" name="Rectangle 881"/>
              <p:cNvSpPr>
                <a:spLocks noChangeArrowheads="1"/>
              </p:cNvSpPr>
              <p:nvPr/>
            </p:nvSpPr>
            <p:spPr bwMode="auto">
              <a:xfrm>
                <a:off x="10012573"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98" name="Rectangle 882"/>
              <p:cNvSpPr>
                <a:spLocks noChangeArrowheads="1"/>
              </p:cNvSpPr>
              <p:nvPr/>
            </p:nvSpPr>
            <p:spPr bwMode="auto">
              <a:xfrm>
                <a:off x="10067074"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99" name="Rectangle 883"/>
              <p:cNvSpPr>
                <a:spLocks noChangeArrowheads="1"/>
              </p:cNvSpPr>
              <p:nvPr/>
            </p:nvSpPr>
            <p:spPr bwMode="auto">
              <a:xfrm>
                <a:off x="10122532"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00" name="Rectangle 884"/>
              <p:cNvSpPr>
                <a:spLocks noChangeArrowheads="1"/>
              </p:cNvSpPr>
              <p:nvPr/>
            </p:nvSpPr>
            <p:spPr bwMode="auto">
              <a:xfrm>
                <a:off x="10177989"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01" name="Rectangle 885"/>
              <p:cNvSpPr>
                <a:spLocks noChangeArrowheads="1"/>
              </p:cNvSpPr>
              <p:nvPr/>
            </p:nvSpPr>
            <p:spPr bwMode="auto">
              <a:xfrm>
                <a:off x="10232492"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02" name="Rectangle 886"/>
              <p:cNvSpPr>
                <a:spLocks noChangeArrowheads="1"/>
              </p:cNvSpPr>
              <p:nvPr/>
            </p:nvSpPr>
            <p:spPr bwMode="auto">
              <a:xfrm>
                <a:off x="10287950"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03" name="Rectangle 887"/>
              <p:cNvSpPr>
                <a:spLocks noChangeArrowheads="1"/>
              </p:cNvSpPr>
              <p:nvPr/>
            </p:nvSpPr>
            <p:spPr bwMode="auto">
              <a:xfrm>
                <a:off x="10342451"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04" name="Rectangle 888"/>
              <p:cNvSpPr>
                <a:spLocks noChangeArrowheads="1"/>
              </p:cNvSpPr>
              <p:nvPr/>
            </p:nvSpPr>
            <p:spPr bwMode="auto">
              <a:xfrm>
                <a:off x="10397910"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05" name="Rectangle 889"/>
              <p:cNvSpPr>
                <a:spLocks noChangeArrowheads="1"/>
              </p:cNvSpPr>
              <p:nvPr/>
            </p:nvSpPr>
            <p:spPr bwMode="auto">
              <a:xfrm>
                <a:off x="10452411"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06" name="Rectangle 890"/>
              <p:cNvSpPr>
                <a:spLocks noChangeArrowheads="1"/>
              </p:cNvSpPr>
              <p:nvPr/>
            </p:nvSpPr>
            <p:spPr bwMode="auto">
              <a:xfrm>
                <a:off x="10507869"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07" name="Rectangle 891"/>
              <p:cNvSpPr>
                <a:spLocks noChangeArrowheads="1"/>
              </p:cNvSpPr>
              <p:nvPr/>
            </p:nvSpPr>
            <p:spPr bwMode="auto">
              <a:xfrm>
                <a:off x="10563326"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08" name="Rectangle 892"/>
              <p:cNvSpPr>
                <a:spLocks noChangeArrowheads="1"/>
              </p:cNvSpPr>
              <p:nvPr/>
            </p:nvSpPr>
            <p:spPr bwMode="auto">
              <a:xfrm>
                <a:off x="10617829"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09" name="Rectangle 893"/>
              <p:cNvSpPr>
                <a:spLocks noChangeArrowheads="1"/>
              </p:cNvSpPr>
              <p:nvPr/>
            </p:nvSpPr>
            <p:spPr bwMode="auto">
              <a:xfrm>
                <a:off x="10673287"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10" name="Rectangle 894"/>
              <p:cNvSpPr>
                <a:spLocks noChangeArrowheads="1"/>
              </p:cNvSpPr>
              <p:nvPr/>
            </p:nvSpPr>
            <p:spPr bwMode="auto">
              <a:xfrm>
                <a:off x="10727788"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11" name="Rectangle 895"/>
              <p:cNvSpPr>
                <a:spLocks noChangeArrowheads="1"/>
              </p:cNvSpPr>
              <p:nvPr/>
            </p:nvSpPr>
            <p:spPr bwMode="auto">
              <a:xfrm>
                <a:off x="10783247"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12" name="Rectangle 896"/>
              <p:cNvSpPr>
                <a:spLocks noChangeArrowheads="1"/>
              </p:cNvSpPr>
              <p:nvPr/>
            </p:nvSpPr>
            <p:spPr bwMode="auto">
              <a:xfrm>
                <a:off x="10838705"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13" name="Rectangle 897"/>
              <p:cNvSpPr>
                <a:spLocks noChangeArrowheads="1"/>
              </p:cNvSpPr>
              <p:nvPr/>
            </p:nvSpPr>
            <p:spPr bwMode="auto">
              <a:xfrm>
                <a:off x="10893206"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14" name="Rectangle 898"/>
              <p:cNvSpPr>
                <a:spLocks noChangeArrowheads="1"/>
              </p:cNvSpPr>
              <p:nvPr/>
            </p:nvSpPr>
            <p:spPr bwMode="auto">
              <a:xfrm>
                <a:off x="10948663"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15" name="Rectangle 899"/>
              <p:cNvSpPr>
                <a:spLocks noChangeArrowheads="1"/>
              </p:cNvSpPr>
              <p:nvPr/>
            </p:nvSpPr>
            <p:spPr bwMode="auto">
              <a:xfrm>
                <a:off x="11003166"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16" name="Rectangle 900"/>
              <p:cNvSpPr>
                <a:spLocks noChangeArrowheads="1"/>
              </p:cNvSpPr>
              <p:nvPr/>
            </p:nvSpPr>
            <p:spPr bwMode="auto">
              <a:xfrm>
                <a:off x="9296400"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17" name="Rectangle 901"/>
              <p:cNvSpPr>
                <a:spLocks noChangeArrowheads="1"/>
              </p:cNvSpPr>
              <p:nvPr/>
            </p:nvSpPr>
            <p:spPr bwMode="auto">
              <a:xfrm>
                <a:off x="9351858"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18" name="Rectangle 902"/>
              <p:cNvSpPr>
                <a:spLocks noChangeArrowheads="1"/>
              </p:cNvSpPr>
              <p:nvPr/>
            </p:nvSpPr>
            <p:spPr bwMode="auto">
              <a:xfrm>
                <a:off x="9406360"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19" name="Rectangle 903"/>
              <p:cNvSpPr>
                <a:spLocks noChangeArrowheads="1"/>
              </p:cNvSpPr>
              <p:nvPr/>
            </p:nvSpPr>
            <p:spPr bwMode="auto">
              <a:xfrm>
                <a:off x="9461818"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20" name="Rectangle 904"/>
              <p:cNvSpPr>
                <a:spLocks noChangeArrowheads="1"/>
              </p:cNvSpPr>
              <p:nvPr/>
            </p:nvSpPr>
            <p:spPr bwMode="auto">
              <a:xfrm>
                <a:off x="9516319"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21" name="Rectangle 905"/>
              <p:cNvSpPr>
                <a:spLocks noChangeArrowheads="1"/>
              </p:cNvSpPr>
              <p:nvPr/>
            </p:nvSpPr>
            <p:spPr bwMode="auto">
              <a:xfrm>
                <a:off x="9571777"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22" name="Rectangle 906"/>
              <p:cNvSpPr>
                <a:spLocks noChangeArrowheads="1"/>
              </p:cNvSpPr>
              <p:nvPr/>
            </p:nvSpPr>
            <p:spPr bwMode="auto">
              <a:xfrm>
                <a:off x="9627236"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23" name="Rectangle 907"/>
              <p:cNvSpPr>
                <a:spLocks noChangeArrowheads="1"/>
              </p:cNvSpPr>
              <p:nvPr/>
            </p:nvSpPr>
            <p:spPr bwMode="auto">
              <a:xfrm>
                <a:off x="9681737"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24" name="Rectangle 908"/>
              <p:cNvSpPr>
                <a:spLocks noChangeArrowheads="1"/>
              </p:cNvSpPr>
              <p:nvPr/>
            </p:nvSpPr>
            <p:spPr bwMode="auto">
              <a:xfrm>
                <a:off x="9737195"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25" name="Rectangle 909"/>
              <p:cNvSpPr>
                <a:spLocks noChangeArrowheads="1"/>
              </p:cNvSpPr>
              <p:nvPr/>
            </p:nvSpPr>
            <p:spPr bwMode="auto">
              <a:xfrm>
                <a:off x="9791697"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26" name="Rectangle 910"/>
              <p:cNvSpPr>
                <a:spLocks noChangeArrowheads="1"/>
              </p:cNvSpPr>
              <p:nvPr/>
            </p:nvSpPr>
            <p:spPr bwMode="auto">
              <a:xfrm>
                <a:off x="9847155"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27" name="Rectangle 911"/>
              <p:cNvSpPr>
                <a:spLocks noChangeArrowheads="1"/>
              </p:cNvSpPr>
              <p:nvPr/>
            </p:nvSpPr>
            <p:spPr bwMode="auto">
              <a:xfrm>
                <a:off x="9902613"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28" name="Rectangle 912"/>
              <p:cNvSpPr>
                <a:spLocks noChangeArrowheads="1"/>
              </p:cNvSpPr>
              <p:nvPr/>
            </p:nvSpPr>
            <p:spPr bwMode="auto">
              <a:xfrm>
                <a:off x="9957114"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29" name="Rectangle 913"/>
              <p:cNvSpPr>
                <a:spLocks noChangeArrowheads="1"/>
              </p:cNvSpPr>
              <p:nvPr/>
            </p:nvSpPr>
            <p:spPr bwMode="auto">
              <a:xfrm>
                <a:off x="10012573"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30" name="Rectangle 914"/>
              <p:cNvSpPr>
                <a:spLocks noChangeArrowheads="1"/>
              </p:cNvSpPr>
              <p:nvPr/>
            </p:nvSpPr>
            <p:spPr bwMode="auto">
              <a:xfrm>
                <a:off x="10067074"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31" name="Rectangle 915"/>
              <p:cNvSpPr>
                <a:spLocks noChangeArrowheads="1"/>
              </p:cNvSpPr>
              <p:nvPr/>
            </p:nvSpPr>
            <p:spPr bwMode="auto">
              <a:xfrm>
                <a:off x="10122532"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32" name="Rectangle 916"/>
              <p:cNvSpPr>
                <a:spLocks noChangeArrowheads="1"/>
              </p:cNvSpPr>
              <p:nvPr/>
            </p:nvSpPr>
            <p:spPr bwMode="auto">
              <a:xfrm>
                <a:off x="10177989"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33" name="Rectangle 917"/>
              <p:cNvSpPr>
                <a:spLocks noChangeArrowheads="1"/>
              </p:cNvSpPr>
              <p:nvPr/>
            </p:nvSpPr>
            <p:spPr bwMode="auto">
              <a:xfrm>
                <a:off x="10232492"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34" name="Rectangle 918"/>
              <p:cNvSpPr>
                <a:spLocks noChangeArrowheads="1"/>
              </p:cNvSpPr>
              <p:nvPr/>
            </p:nvSpPr>
            <p:spPr bwMode="auto">
              <a:xfrm>
                <a:off x="10287950"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35" name="Rectangle 919"/>
              <p:cNvSpPr>
                <a:spLocks noChangeArrowheads="1"/>
              </p:cNvSpPr>
              <p:nvPr/>
            </p:nvSpPr>
            <p:spPr bwMode="auto">
              <a:xfrm>
                <a:off x="10342451"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36" name="Rectangle 920"/>
              <p:cNvSpPr>
                <a:spLocks noChangeArrowheads="1"/>
              </p:cNvSpPr>
              <p:nvPr/>
            </p:nvSpPr>
            <p:spPr bwMode="auto">
              <a:xfrm>
                <a:off x="10397910"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37" name="Rectangle 921"/>
              <p:cNvSpPr>
                <a:spLocks noChangeArrowheads="1"/>
              </p:cNvSpPr>
              <p:nvPr/>
            </p:nvSpPr>
            <p:spPr bwMode="auto">
              <a:xfrm>
                <a:off x="10452411"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38" name="Rectangle 922"/>
              <p:cNvSpPr>
                <a:spLocks noChangeArrowheads="1"/>
              </p:cNvSpPr>
              <p:nvPr/>
            </p:nvSpPr>
            <p:spPr bwMode="auto">
              <a:xfrm>
                <a:off x="10507869"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39" name="Rectangle 923"/>
              <p:cNvSpPr>
                <a:spLocks noChangeArrowheads="1"/>
              </p:cNvSpPr>
              <p:nvPr/>
            </p:nvSpPr>
            <p:spPr bwMode="auto">
              <a:xfrm>
                <a:off x="10563326"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40" name="Rectangle 924"/>
              <p:cNvSpPr>
                <a:spLocks noChangeArrowheads="1"/>
              </p:cNvSpPr>
              <p:nvPr/>
            </p:nvSpPr>
            <p:spPr bwMode="auto">
              <a:xfrm>
                <a:off x="10617829"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41" name="Rectangle 925"/>
              <p:cNvSpPr>
                <a:spLocks noChangeArrowheads="1"/>
              </p:cNvSpPr>
              <p:nvPr/>
            </p:nvSpPr>
            <p:spPr bwMode="auto">
              <a:xfrm>
                <a:off x="10673287"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42" name="Rectangle 926"/>
              <p:cNvSpPr>
                <a:spLocks noChangeArrowheads="1"/>
              </p:cNvSpPr>
              <p:nvPr/>
            </p:nvSpPr>
            <p:spPr bwMode="auto">
              <a:xfrm>
                <a:off x="10727788"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43" name="Rectangle 927"/>
              <p:cNvSpPr>
                <a:spLocks noChangeArrowheads="1"/>
              </p:cNvSpPr>
              <p:nvPr/>
            </p:nvSpPr>
            <p:spPr bwMode="auto">
              <a:xfrm>
                <a:off x="10783247"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44" name="Rectangle 928"/>
              <p:cNvSpPr>
                <a:spLocks noChangeArrowheads="1"/>
              </p:cNvSpPr>
              <p:nvPr/>
            </p:nvSpPr>
            <p:spPr bwMode="auto">
              <a:xfrm>
                <a:off x="10838705"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45" name="Rectangle 929"/>
              <p:cNvSpPr>
                <a:spLocks noChangeArrowheads="1"/>
              </p:cNvSpPr>
              <p:nvPr/>
            </p:nvSpPr>
            <p:spPr bwMode="auto">
              <a:xfrm>
                <a:off x="10893206"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46" name="Rectangle 930"/>
              <p:cNvSpPr>
                <a:spLocks noChangeArrowheads="1"/>
              </p:cNvSpPr>
              <p:nvPr/>
            </p:nvSpPr>
            <p:spPr bwMode="auto">
              <a:xfrm>
                <a:off x="10948663"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47" name="Rectangle 931"/>
              <p:cNvSpPr>
                <a:spLocks noChangeArrowheads="1"/>
              </p:cNvSpPr>
              <p:nvPr/>
            </p:nvSpPr>
            <p:spPr bwMode="auto">
              <a:xfrm>
                <a:off x="11003166"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48" name="Rectangle 932"/>
              <p:cNvSpPr>
                <a:spLocks noChangeArrowheads="1"/>
              </p:cNvSpPr>
              <p:nvPr/>
            </p:nvSpPr>
            <p:spPr bwMode="auto">
              <a:xfrm>
                <a:off x="9296400"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49" name="Rectangle 933"/>
              <p:cNvSpPr>
                <a:spLocks noChangeArrowheads="1"/>
              </p:cNvSpPr>
              <p:nvPr/>
            </p:nvSpPr>
            <p:spPr bwMode="auto">
              <a:xfrm>
                <a:off x="9351858"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50" name="Rectangle 934"/>
              <p:cNvSpPr>
                <a:spLocks noChangeArrowheads="1"/>
              </p:cNvSpPr>
              <p:nvPr/>
            </p:nvSpPr>
            <p:spPr bwMode="auto">
              <a:xfrm>
                <a:off x="9406360"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51" name="Rectangle 935"/>
              <p:cNvSpPr>
                <a:spLocks noChangeArrowheads="1"/>
              </p:cNvSpPr>
              <p:nvPr/>
            </p:nvSpPr>
            <p:spPr bwMode="auto">
              <a:xfrm>
                <a:off x="9461818"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52" name="Rectangle 936"/>
              <p:cNvSpPr>
                <a:spLocks noChangeArrowheads="1"/>
              </p:cNvSpPr>
              <p:nvPr/>
            </p:nvSpPr>
            <p:spPr bwMode="auto">
              <a:xfrm>
                <a:off x="9516319"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53" name="Rectangle 937"/>
              <p:cNvSpPr>
                <a:spLocks noChangeArrowheads="1"/>
              </p:cNvSpPr>
              <p:nvPr/>
            </p:nvSpPr>
            <p:spPr bwMode="auto">
              <a:xfrm>
                <a:off x="9571777"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54" name="Rectangle 938"/>
              <p:cNvSpPr>
                <a:spLocks noChangeArrowheads="1"/>
              </p:cNvSpPr>
              <p:nvPr/>
            </p:nvSpPr>
            <p:spPr bwMode="auto">
              <a:xfrm>
                <a:off x="9627236"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55" name="Rectangle 939"/>
              <p:cNvSpPr>
                <a:spLocks noChangeArrowheads="1"/>
              </p:cNvSpPr>
              <p:nvPr/>
            </p:nvSpPr>
            <p:spPr bwMode="auto">
              <a:xfrm>
                <a:off x="9681737"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56" name="Rectangle 940"/>
              <p:cNvSpPr>
                <a:spLocks noChangeArrowheads="1"/>
              </p:cNvSpPr>
              <p:nvPr/>
            </p:nvSpPr>
            <p:spPr bwMode="auto">
              <a:xfrm>
                <a:off x="9737195"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57" name="Rectangle 941"/>
              <p:cNvSpPr>
                <a:spLocks noChangeArrowheads="1"/>
              </p:cNvSpPr>
              <p:nvPr/>
            </p:nvSpPr>
            <p:spPr bwMode="auto">
              <a:xfrm>
                <a:off x="9791697"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58" name="Rectangle 942"/>
              <p:cNvSpPr>
                <a:spLocks noChangeArrowheads="1"/>
              </p:cNvSpPr>
              <p:nvPr/>
            </p:nvSpPr>
            <p:spPr bwMode="auto">
              <a:xfrm>
                <a:off x="9847155"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59" name="Rectangle 943"/>
              <p:cNvSpPr>
                <a:spLocks noChangeArrowheads="1"/>
              </p:cNvSpPr>
              <p:nvPr/>
            </p:nvSpPr>
            <p:spPr bwMode="auto">
              <a:xfrm>
                <a:off x="9902613"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60" name="Rectangle 944"/>
              <p:cNvSpPr>
                <a:spLocks noChangeArrowheads="1"/>
              </p:cNvSpPr>
              <p:nvPr/>
            </p:nvSpPr>
            <p:spPr bwMode="auto">
              <a:xfrm>
                <a:off x="9957114"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61" name="Rectangle 945"/>
              <p:cNvSpPr>
                <a:spLocks noChangeArrowheads="1"/>
              </p:cNvSpPr>
              <p:nvPr/>
            </p:nvSpPr>
            <p:spPr bwMode="auto">
              <a:xfrm>
                <a:off x="10012573"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62" name="Rectangle 946"/>
              <p:cNvSpPr>
                <a:spLocks noChangeArrowheads="1"/>
              </p:cNvSpPr>
              <p:nvPr/>
            </p:nvSpPr>
            <p:spPr bwMode="auto">
              <a:xfrm>
                <a:off x="10067074"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63" name="Rectangle 947"/>
              <p:cNvSpPr>
                <a:spLocks noChangeArrowheads="1"/>
              </p:cNvSpPr>
              <p:nvPr/>
            </p:nvSpPr>
            <p:spPr bwMode="auto">
              <a:xfrm>
                <a:off x="10122532"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64" name="Rectangle 948"/>
              <p:cNvSpPr>
                <a:spLocks noChangeArrowheads="1"/>
              </p:cNvSpPr>
              <p:nvPr/>
            </p:nvSpPr>
            <p:spPr bwMode="auto">
              <a:xfrm>
                <a:off x="10177989"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65" name="Rectangle 949"/>
              <p:cNvSpPr>
                <a:spLocks noChangeArrowheads="1"/>
              </p:cNvSpPr>
              <p:nvPr/>
            </p:nvSpPr>
            <p:spPr bwMode="auto">
              <a:xfrm>
                <a:off x="10232492"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66" name="Rectangle 950"/>
              <p:cNvSpPr>
                <a:spLocks noChangeArrowheads="1"/>
              </p:cNvSpPr>
              <p:nvPr/>
            </p:nvSpPr>
            <p:spPr bwMode="auto">
              <a:xfrm>
                <a:off x="10287950"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67" name="Rectangle 951"/>
              <p:cNvSpPr>
                <a:spLocks noChangeArrowheads="1"/>
              </p:cNvSpPr>
              <p:nvPr/>
            </p:nvSpPr>
            <p:spPr bwMode="auto">
              <a:xfrm>
                <a:off x="10342451"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68" name="Rectangle 952"/>
              <p:cNvSpPr>
                <a:spLocks noChangeArrowheads="1"/>
              </p:cNvSpPr>
              <p:nvPr/>
            </p:nvSpPr>
            <p:spPr bwMode="auto">
              <a:xfrm>
                <a:off x="10397910"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69" name="Rectangle 953"/>
              <p:cNvSpPr>
                <a:spLocks noChangeArrowheads="1"/>
              </p:cNvSpPr>
              <p:nvPr/>
            </p:nvSpPr>
            <p:spPr bwMode="auto">
              <a:xfrm>
                <a:off x="10452411"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70" name="Rectangle 954"/>
              <p:cNvSpPr>
                <a:spLocks noChangeArrowheads="1"/>
              </p:cNvSpPr>
              <p:nvPr/>
            </p:nvSpPr>
            <p:spPr bwMode="auto">
              <a:xfrm>
                <a:off x="10507869"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71" name="Rectangle 955"/>
              <p:cNvSpPr>
                <a:spLocks noChangeArrowheads="1"/>
              </p:cNvSpPr>
              <p:nvPr/>
            </p:nvSpPr>
            <p:spPr bwMode="auto">
              <a:xfrm>
                <a:off x="10563326"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72" name="Rectangle 956"/>
              <p:cNvSpPr>
                <a:spLocks noChangeArrowheads="1"/>
              </p:cNvSpPr>
              <p:nvPr/>
            </p:nvSpPr>
            <p:spPr bwMode="auto">
              <a:xfrm>
                <a:off x="10617829"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73" name="Rectangle 957"/>
              <p:cNvSpPr>
                <a:spLocks noChangeArrowheads="1"/>
              </p:cNvSpPr>
              <p:nvPr/>
            </p:nvSpPr>
            <p:spPr bwMode="auto">
              <a:xfrm>
                <a:off x="10673287"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74" name="Rectangle 958"/>
              <p:cNvSpPr>
                <a:spLocks noChangeArrowheads="1"/>
              </p:cNvSpPr>
              <p:nvPr/>
            </p:nvSpPr>
            <p:spPr bwMode="auto">
              <a:xfrm>
                <a:off x="10727788"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75" name="Rectangle 959"/>
              <p:cNvSpPr>
                <a:spLocks noChangeArrowheads="1"/>
              </p:cNvSpPr>
              <p:nvPr/>
            </p:nvSpPr>
            <p:spPr bwMode="auto">
              <a:xfrm>
                <a:off x="10783247"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76" name="Rectangle 960"/>
              <p:cNvSpPr>
                <a:spLocks noChangeArrowheads="1"/>
              </p:cNvSpPr>
              <p:nvPr/>
            </p:nvSpPr>
            <p:spPr bwMode="auto">
              <a:xfrm>
                <a:off x="10838705"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77" name="Rectangle 961"/>
              <p:cNvSpPr>
                <a:spLocks noChangeArrowheads="1"/>
              </p:cNvSpPr>
              <p:nvPr/>
            </p:nvSpPr>
            <p:spPr bwMode="auto">
              <a:xfrm>
                <a:off x="10893206"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78" name="Rectangle 962"/>
              <p:cNvSpPr>
                <a:spLocks noChangeArrowheads="1"/>
              </p:cNvSpPr>
              <p:nvPr/>
            </p:nvSpPr>
            <p:spPr bwMode="auto">
              <a:xfrm>
                <a:off x="10948663"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79" name="Rectangle 963"/>
              <p:cNvSpPr>
                <a:spLocks noChangeArrowheads="1"/>
              </p:cNvSpPr>
              <p:nvPr/>
            </p:nvSpPr>
            <p:spPr bwMode="auto">
              <a:xfrm>
                <a:off x="11003166"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80" name="Rectangle 964"/>
              <p:cNvSpPr>
                <a:spLocks noChangeArrowheads="1"/>
              </p:cNvSpPr>
              <p:nvPr/>
            </p:nvSpPr>
            <p:spPr bwMode="auto">
              <a:xfrm>
                <a:off x="9296400"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81" name="Rectangle 965"/>
              <p:cNvSpPr>
                <a:spLocks noChangeArrowheads="1"/>
              </p:cNvSpPr>
              <p:nvPr/>
            </p:nvSpPr>
            <p:spPr bwMode="auto">
              <a:xfrm>
                <a:off x="9351858"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82" name="Rectangle 966"/>
              <p:cNvSpPr>
                <a:spLocks noChangeArrowheads="1"/>
              </p:cNvSpPr>
              <p:nvPr/>
            </p:nvSpPr>
            <p:spPr bwMode="auto">
              <a:xfrm>
                <a:off x="9406360"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83" name="Rectangle 967"/>
              <p:cNvSpPr>
                <a:spLocks noChangeArrowheads="1"/>
              </p:cNvSpPr>
              <p:nvPr/>
            </p:nvSpPr>
            <p:spPr bwMode="auto">
              <a:xfrm>
                <a:off x="9461818"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84" name="Rectangle 968"/>
              <p:cNvSpPr>
                <a:spLocks noChangeArrowheads="1"/>
              </p:cNvSpPr>
              <p:nvPr/>
            </p:nvSpPr>
            <p:spPr bwMode="auto">
              <a:xfrm>
                <a:off x="9516319"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85" name="Rectangle 969"/>
              <p:cNvSpPr>
                <a:spLocks noChangeArrowheads="1"/>
              </p:cNvSpPr>
              <p:nvPr/>
            </p:nvSpPr>
            <p:spPr bwMode="auto">
              <a:xfrm>
                <a:off x="9571777"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86" name="Rectangle 970"/>
              <p:cNvSpPr>
                <a:spLocks noChangeArrowheads="1"/>
              </p:cNvSpPr>
              <p:nvPr/>
            </p:nvSpPr>
            <p:spPr bwMode="auto">
              <a:xfrm>
                <a:off x="9627236"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87" name="Rectangle 971"/>
              <p:cNvSpPr>
                <a:spLocks noChangeArrowheads="1"/>
              </p:cNvSpPr>
              <p:nvPr/>
            </p:nvSpPr>
            <p:spPr bwMode="auto">
              <a:xfrm>
                <a:off x="9681737"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88" name="Rectangle 972"/>
              <p:cNvSpPr>
                <a:spLocks noChangeArrowheads="1"/>
              </p:cNvSpPr>
              <p:nvPr/>
            </p:nvSpPr>
            <p:spPr bwMode="auto">
              <a:xfrm>
                <a:off x="9737195"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89" name="Rectangle 973"/>
              <p:cNvSpPr>
                <a:spLocks noChangeArrowheads="1"/>
              </p:cNvSpPr>
              <p:nvPr/>
            </p:nvSpPr>
            <p:spPr bwMode="auto">
              <a:xfrm>
                <a:off x="9791697"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90" name="Rectangle 974"/>
              <p:cNvSpPr>
                <a:spLocks noChangeArrowheads="1"/>
              </p:cNvSpPr>
              <p:nvPr/>
            </p:nvSpPr>
            <p:spPr bwMode="auto">
              <a:xfrm>
                <a:off x="9847155"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91" name="Rectangle 975"/>
              <p:cNvSpPr>
                <a:spLocks noChangeArrowheads="1"/>
              </p:cNvSpPr>
              <p:nvPr/>
            </p:nvSpPr>
            <p:spPr bwMode="auto">
              <a:xfrm>
                <a:off x="9902613"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92" name="Rectangle 976"/>
              <p:cNvSpPr>
                <a:spLocks noChangeArrowheads="1"/>
              </p:cNvSpPr>
              <p:nvPr/>
            </p:nvSpPr>
            <p:spPr bwMode="auto">
              <a:xfrm>
                <a:off x="9957114"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93" name="Rectangle 977"/>
              <p:cNvSpPr>
                <a:spLocks noChangeArrowheads="1"/>
              </p:cNvSpPr>
              <p:nvPr/>
            </p:nvSpPr>
            <p:spPr bwMode="auto">
              <a:xfrm>
                <a:off x="10012573"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94" name="Rectangle 978"/>
              <p:cNvSpPr>
                <a:spLocks noChangeArrowheads="1"/>
              </p:cNvSpPr>
              <p:nvPr/>
            </p:nvSpPr>
            <p:spPr bwMode="auto">
              <a:xfrm>
                <a:off x="10067074"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95" name="Rectangle 979"/>
              <p:cNvSpPr>
                <a:spLocks noChangeArrowheads="1"/>
              </p:cNvSpPr>
              <p:nvPr/>
            </p:nvSpPr>
            <p:spPr bwMode="auto">
              <a:xfrm>
                <a:off x="10122532"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96" name="Rectangle 980"/>
              <p:cNvSpPr>
                <a:spLocks noChangeArrowheads="1"/>
              </p:cNvSpPr>
              <p:nvPr/>
            </p:nvSpPr>
            <p:spPr bwMode="auto">
              <a:xfrm>
                <a:off x="10177989"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97" name="Rectangle 981"/>
              <p:cNvSpPr>
                <a:spLocks noChangeArrowheads="1"/>
              </p:cNvSpPr>
              <p:nvPr/>
            </p:nvSpPr>
            <p:spPr bwMode="auto">
              <a:xfrm>
                <a:off x="10232492"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98" name="Rectangle 982"/>
              <p:cNvSpPr>
                <a:spLocks noChangeArrowheads="1"/>
              </p:cNvSpPr>
              <p:nvPr/>
            </p:nvSpPr>
            <p:spPr bwMode="auto">
              <a:xfrm>
                <a:off x="10287950"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99" name="Rectangle 983"/>
              <p:cNvSpPr>
                <a:spLocks noChangeArrowheads="1"/>
              </p:cNvSpPr>
              <p:nvPr/>
            </p:nvSpPr>
            <p:spPr bwMode="auto">
              <a:xfrm>
                <a:off x="10342451"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00" name="Rectangle 984"/>
              <p:cNvSpPr>
                <a:spLocks noChangeArrowheads="1"/>
              </p:cNvSpPr>
              <p:nvPr/>
            </p:nvSpPr>
            <p:spPr bwMode="auto">
              <a:xfrm>
                <a:off x="10397910"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01" name="Rectangle 985"/>
              <p:cNvSpPr>
                <a:spLocks noChangeArrowheads="1"/>
              </p:cNvSpPr>
              <p:nvPr/>
            </p:nvSpPr>
            <p:spPr bwMode="auto">
              <a:xfrm>
                <a:off x="10452411"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02" name="Rectangle 986"/>
              <p:cNvSpPr>
                <a:spLocks noChangeArrowheads="1"/>
              </p:cNvSpPr>
              <p:nvPr/>
            </p:nvSpPr>
            <p:spPr bwMode="auto">
              <a:xfrm>
                <a:off x="10507869"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03" name="Rectangle 987"/>
              <p:cNvSpPr>
                <a:spLocks noChangeArrowheads="1"/>
              </p:cNvSpPr>
              <p:nvPr/>
            </p:nvSpPr>
            <p:spPr bwMode="auto">
              <a:xfrm>
                <a:off x="10563326"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04" name="Rectangle 988"/>
              <p:cNvSpPr>
                <a:spLocks noChangeArrowheads="1"/>
              </p:cNvSpPr>
              <p:nvPr/>
            </p:nvSpPr>
            <p:spPr bwMode="auto">
              <a:xfrm>
                <a:off x="10617829"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05" name="Rectangle 989"/>
              <p:cNvSpPr>
                <a:spLocks noChangeArrowheads="1"/>
              </p:cNvSpPr>
              <p:nvPr/>
            </p:nvSpPr>
            <p:spPr bwMode="auto">
              <a:xfrm>
                <a:off x="10673287"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06" name="Rectangle 990"/>
              <p:cNvSpPr>
                <a:spLocks noChangeArrowheads="1"/>
              </p:cNvSpPr>
              <p:nvPr/>
            </p:nvSpPr>
            <p:spPr bwMode="auto">
              <a:xfrm>
                <a:off x="10727788"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07" name="Rectangle 991"/>
              <p:cNvSpPr>
                <a:spLocks noChangeArrowheads="1"/>
              </p:cNvSpPr>
              <p:nvPr/>
            </p:nvSpPr>
            <p:spPr bwMode="auto">
              <a:xfrm>
                <a:off x="10783247"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08" name="Rectangle 992"/>
              <p:cNvSpPr>
                <a:spLocks noChangeArrowheads="1"/>
              </p:cNvSpPr>
              <p:nvPr/>
            </p:nvSpPr>
            <p:spPr bwMode="auto">
              <a:xfrm>
                <a:off x="10838705"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09" name="Rectangle 993"/>
              <p:cNvSpPr>
                <a:spLocks noChangeArrowheads="1"/>
              </p:cNvSpPr>
              <p:nvPr/>
            </p:nvSpPr>
            <p:spPr bwMode="auto">
              <a:xfrm>
                <a:off x="10893206"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10" name="Rectangle 994"/>
              <p:cNvSpPr>
                <a:spLocks noChangeArrowheads="1"/>
              </p:cNvSpPr>
              <p:nvPr/>
            </p:nvSpPr>
            <p:spPr bwMode="auto">
              <a:xfrm>
                <a:off x="10948663"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11" name="Rectangle 995"/>
              <p:cNvSpPr>
                <a:spLocks noChangeArrowheads="1"/>
              </p:cNvSpPr>
              <p:nvPr/>
            </p:nvSpPr>
            <p:spPr bwMode="auto">
              <a:xfrm>
                <a:off x="11003166"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12" name="Rectangle 996"/>
              <p:cNvSpPr>
                <a:spLocks noChangeArrowheads="1"/>
              </p:cNvSpPr>
              <p:nvPr/>
            </p:nvSpPr>
            <p:spPr bwMode="auto">
              <a:xfrm>
                <a:off x="9296400"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13" name="Rectangle 997"/>
              <p:cNvSpPr>
                <a:spLocks noChangeArrowheads="1"/>
              </p:cNvSpPr>
              <p:nvPr/>
            </p:nvSpPr>
            <p:spPr bwMode="auto">
              <a:xfrm>
                <a:off x="9351858"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14" name="Rectangle 998"/>
              <p:cNvSpPr>
                <a:spLocks noChangeArrowheads="1"/>
              </p:cNvSpPr>
              <p:nvPr/>
            </p:nvSpPr>
            <p:spPr bwMode="auto">
              <a:xfrm>
                <a:off x="9406360"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15" name="Rectangle 999"/>
              <p:cNvSpPr>
                <a:spLocks noChangeArrowheads="1"/>
              </p:cNvSpPr>
              <p:nvPr/>
            </p:nvSpPr>
            <p:spPr bwMode="auto">
              <a:xfrm>
                <a:off x="9461818"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16" name="Rectangle 1000"/>
              <p:cNvSpPr>
                <a:spLocks noChangeArrowheads="1"/>
              </p:cNvSpPr>
              <p:nvPr/>
            </p:nvSpPr>
            <p:spPr bwMode="auto">
              <a:xfrm>
                <a:off x="9516319"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17" name="Rectangle 1001"/>
              <p:cNvSpPr>
                <a:spLocks noChangeArrowheads="1"/>
              </p:cNvSpPr>
              <p:nvPr/>
            </p:nvSpPr>
            <p:spPr bwMode="auto">
              <a:xfrm>
                <a:off x="9571777"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18" name="Rectangle 1002"/>
              <p:cNvSpPr>
                <a:spLocks noChangeArrowheads="1"/>
              </p:cNvSpPr>
              <p:nvPr/>
            </p:nvSpPr>
            <p:spPr bwMode="auto">
              <a:xfrm>
                <a:off x="9627236"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19" name="Rectangle 1003"/>
              <p:cNvSpPr>
                <a:spLocks noChangeArrowheads="1"/>
              </p:cNvSpPr>
              <p:nvPr/>
            </p:nvSpPr>
            <p:spPr bwMode="auto">
              <a:xfrm>
                <a:off x="9681737"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20" name="Rectangle 1004"/>
              <p:cNvSpPr>
                <a:spLocks noChangeArrowheads="1"/>
              </p:cNvSpPr>
              <p:nvPr/>
            </p:nvSpPr>
            <p:spPr bwMode="auto">
              <a:xfrm>
                <a:off x="9737195"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21" name="Rectangle 1005"/>
              <p:cNvSpPr>
                <a:spLocks noChangeArrowheads="1"/>
              </p:cNvSpPr>
              <p:nvPr/>
            </p:nvSpPr>
            <p:spPr bwMode="auto">
              <a:xfrm>
                <a:off x="9791697"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22" name="Rectangle 1006"/>
              <p:cNvSpPr>
                <a:spLocks noChangeArrowheads="1"/>
              </p:cNvSpPr>
              <p:nvPr/>
            </p:nvSpPr>
            <p:spPr bwMode="auto">
              <a:xfrm>
                <a:off x="9847155"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23" name="Rectangle 1007"/>
              <p:cNvSpPr>
                <a:spLocks noChangeArrowheads="1"/>
              </p:cNvSpPr>
              <p:nvPr/>
            </p:nvSpPr>
            <p:spPr bwMode="auto">
              <a:xfrm>
                <a:off x="9902613"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24" name="Rectangle 1008"/>
              <p:cNvSpPr>
                <a:spLocks noChangeArrowheads="1"/>
              </p:cNvSpPr>
              <p:nvPr/>
            </p:nvSpPr>
            <p:spPr bwMode="auto">
              <a:xfrm>
                <a:off x="9957114"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25" name="Rectangle 1009"/>
              <p:cNvSpPr>
                <a:spLocks noChangeArrowheads="1"/>
              </p:cNvSpPr>
              <p:nvPr/>
            </p:nvSpPr>
            <p:spPr bwMode="auto">
              <a:xfrm>
                <a:off x="10012573"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26" name="Rectangle 1010"/>
              <p:cNvSpPr>
                <a:spLocks noChangeArrowheads="1"/>
              </p:cNvSpPr>
              <p:nvPr/>
            </p:nvSpPr>
            <p:spPr bwMode="auto">
              <a:xfrm>
                <a:off x="10067074"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27" name="Rectangle 1011"/>
              <p:cNvSpPr>
                <a:spLocks noChangeArrowheads="1"/>
              </p:cNvSpPr>
              <p:nvPr/>
            </p:nvSpPr>
            <p:spPr bwMode="auto">
              <a:xfrm>
                <a:off x="10122532"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28" name="Rectangle 1012"/>
              <p:cNvSpPr>
                <a:spLocks noChangeArrowheads="1"/>
              </p:cNvSpPr>
              <p:nvPr/>
            </p:nvSpPr>
            <p:spPr bwMode="auto">
              <a:xfrm>
                <a:off x="10177989"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29" name="Rectangle 1013"/>
              <p:cNvSpPr>
                <a:spLocks noChangeArrowheads="1"/>
              </p:cNvSpPr>
              <p:nvPr/>
            </p:nvSpPr>
            <p:spPr bwMode="auto">
              <a:xfrm>
                <a:off x="10232492"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30" name="Rectangle 1014"/>
              <p:cNvSpPr>
                <a:spLocks noChangeArrowheads="1"/>
              </p:cNvSpPr>
              <p:nvPr/>
            </p:nvSpPr>
            <p:spPr bwMode="auto">
              <a:xfrm>
                <a:off x="10287950"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31" name="Rectangle 1015"/>
              <p:cNvSpPr>
                <a:spLocks noChangeArrowheads="1"/>
              </p:cNvSpPr>
              <p:nvPr/>
            </p:nvSpPr>
            <p:spPr bwMode="auto">
              <a:xfrm>
                <a:off x="10342451"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32" name="Rectangle 1016"/>
              <p:cNvSpPr>
                <a:spLocks noChangeArrowheads="1"/>
              </p:cNvSpPr>
              <p:nvPr/>
            </p:nvSpPr>
            <p:spPr bwMode="auto">
              <a:xfrm>
                <a:off x="10397910"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33" name="Rectangle 1017"/>
              <p:cNvSpPr>
                <a:spLocks noChangeArrowheads="1"/>
              </p:cNvSpPr>
              <p:nvPr/>
            </p:nvSpPr>
            <p:spPr bwMode="auto">
              <a:xfrm>
                <a:off x="10452411"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34" name="Rectangle 1018"/>
              <p:cNvSpPr>
                <a:spLocks noChangeArrowheads="1"/>
              </p:cNvSpPr>
              <p:nvPr/>
            </p:nvSpPr>
            <p:spPr bwMode="auto">
              <a:xfrm>
                <a:off x="10507869"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35" name="Rectangle 1019"/>
              <p:cNvSpPr>
                <a:spLocks noChangeArrowheads="1"/>
              </p:cNvSpPr>
              <p:nvPr/>
            </p:nvSpPr>
            <p:spPr bwMode="auto">
              <a:xfrm>
                <a:off x="10563326"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36" name="Rectangle 1020"/>
              <p:cNvSpPr>
                <a:spLocks noChangeArrowheads="1"/>
              </p:cNvSpPr>
              <p:nvPr/>
            </p:nvSpPr>
            <p:spPr bwMode="auto">
              <a:xfrm>
                <a:off x="10617829"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37" name="Rectangle 1021"/>
              <p:cNvSpPr>
                <a:spLocks noChangeArrowheads="1"/>
              </p:cNvSpPr>
              <p:nvPr/>
            </p:nvSpPr>
            <p:spPr bwMode="auto">
              <a:xfrm>
                <a:off x="10673287"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38" name="Rectangle 1022"/>
              <p:cNvSpPr>
                <a:spLocks noChangeArrowheads="1"/>
              </p:cNvSpPr>
              <p:nvPr/>
            </p:nvSpPr>
            <p:spPr bwMode="auto">
              <a:xfrm>
                <a:off x="10727788"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39" name="Rectangle 1023"/>
              <p:cNvSpPr>
                <a:spLocks noChangeArrowheads="1"/>
              </p:cNvSpPr>
              <p:nvPr/>
            </p:nvSpPr>
            <p:spPr bwMode="auto">
              <a:xfrm>
                <a:off x="10783247"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40" name="Rectangle 0"/>
              <p:cNvSpPr>
                <a:spLocks noChangeArrowheads="1"/>
              </p:cNvSpPr>
              <p:nvPr/>
            </p:nvSpPr>
            <p:spPr bwMode="auto">
              <a:xfrm>
                <a:off x="10838705"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41" name="Rectangle 1"/>
              <p:cNvSpPr>
                <a:spLocks noChangeArrowheads="1"/>
              </p:cNvSpPr>
              <p:nvPr/>
            </p:nvSpPr>
            <p:spPr bwMode="auto">
              <a:xfrm>
                <a:off x="10893206"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42" name="Rectangle 2"/>
              <p:cNvSpPr>
                <a:spLocks noChangeArrowheads="1"/>
              </p:cNvSpPr>
              <p:nvPr/>
            </p:nvSpPr>
            <p:spPr bwMode="auto">
              <a:xfrm>
                <a:off x="10948663"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43" name="Rectangle 3"/>
              <p:cNvSpPr>
                <a:spLocks noChangeArrowheads="1"/>
              </p:cNvSpPr>
              <p:nvPr/>
            </p:nvSpPr>
            <p:spPr bwMode="auto">
              <a:xfrm>
                <a:off x="11003166"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44" name="Rectangle 4"/>
              <p:cNvSpPr>
                <a:spLocks noChangeArrowheads="1"/>
              </p:cNvSpPr>
              <p:nvPr/>
            </p:nvSpPr>
            <p:spPr bwMode="auto">
              <a:xfrm>
                <a:off x="9296400" y="3048000"/>
                <a:ext cx="1762224" cy="1608359"/>
              </a:xfrm>
              <a:prstGeom prst="rect">
                <a:avLst/>
              </a:prstGeom>
              <a:noFill/>
              <a:ln w="952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45" name="Rectangle 109"/>
              <p:cNvSpPr>
                <a:spLocks noChangeArrowheads="1"/>
              </p:cNvSpPr>
              <p:nvPr/>
            </p:nvSpPr>
            <p:spPr bwMode="auto">
              <a:xfrm>
                <a:off x="10787071" y="3101233"/>
                <a:ext cx="54501" cy="49742"/>
              </a:xfrm>
              <a:prstGeom prst="rect">
                <a:avLst/>
              </a:prstGeom>
              <a:solidFill>
                <a:srgbClr val="00FFFF"/>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846" name="Rectangle 110"/>
              <p:cNvSpPr>
                <a:spLocks noChangeArrowheads="1"/>
              </p:cNvSpPr>
              <p:nvPr/>
            </p:nvSpPr>
            <p:spPr bwMode="auto">
              <a:xfrm>
                <a:off x="10841573" y="3101233"/>
                <a:ext cx="55458" cy="49742"/>
              </a:xfrm>
              <a:prstGeom prst="rect">
                <a:avLst/>
              </a:prstGeom>
              <a:solidFill>
                <a:srgbClr val="00FFFF"/>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847" name="Rectangle 111"/>
              <p:cNvSpPr>
                <a:spLocks noChangeArrowheads="1"/>
              </p:cNvSpPr>
              <p:nvPr/>
            </p:nvSpPr>
            <p:spPr bwMode="auto">
              <a:xfrm>
                <a:off x="10998678" y="3050618"/>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848" name="Rectangle 112"/>
              <p:cNvSpPr>
                <a:spLocks noChangeArrowheads="1"/>
              </p:cNvSpPr>
              <p:nvPr/>
            </p:nvSpPr>
            <p:spPr bwMode="auto">
              <a:xfrm>
                <a:off x="10897030" y="3101233"/>
                <a:ext cx="55458" cy="49742"/>
              </a:xfrm>
              <a:prstGeom prst="rect">
                <a:avLst/>
              </a:prstGeom>
              <a:solidFill>
                <a:srgbClr val="00FFFF"/>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849" name="Rectangle 113"/>
              <p:cNvSpPr>
                <a:spLocks noChangeArrowheads="1"/>
              </p:cNvSpPr>
              <p:nvPr/>
            </p:nvSpPr>
            <p:spPr bwMode="auto">
              <a:xfrm>
                <a:off x="10952488" y="3101233"/>
                <a:ext cx="54501" cy="49742"/>
              </a:xfrm>
              <a:prstGeom prst="rect">
                <a:avLst/>
              </a:prstGeom>
              <a:solidFill>
                <a:srgbClr val="00FFFF"/>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850" name="Rectangle 114"/>
              <p:cNvSpPr>
                <a:spLocks noChangeArrowheads="1"/>
              </p:cNvSpPr>
              <p:nvPr/>
            </p:nvSpPr>
            <p:spPr bwMode="auto">
              <a:xfrm>
                <a:off x="10511693" y="3402310"/>
                <a:ext cx="55458" cy="50615"/>
              </a:xfrm>
              <a:prstGeom prst="rect">
                <a:avLst/>
              </a:prstGeom>
              <a:solidFill>
                <a:srgbClr val="FF99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851" name="Rectangle 115"/>
              <p:cNvSpPr>
                <a:spLocks noChangeArrowheads="1"/>
              </p:cNvSpPr>
              <p:nvPr/>
            </p:nvSpPr>
            <p:spPr bwMode="auto">
              <a:xfrm>
                <a:off x="10236317" y="3704260"/>
                <a:ext cx="55458" cy="49742"/>
              </a:xfrm>
              <a:prstGeom prst="rect">
                <a:avLst/>
              </a:prstGeom>
              <a:solidFill>
                <a:srgbClr val="800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852" name="Rectangle 116"/>
              <p:cNvSpPr>
                <a:spLocks noChangeArrowheads="1"/>
              </p:cNvSpPr>
              <p:nvPr/>
            </p:nvSpPr>
            <p:spPr bwMode="auto">
              <a:xfrm>
                <a:off x="10180859" y="3754002"/>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853" name="Rectangle 117"/>
              <p:cNvSpPr>
                <a:spLocks noChangeArrowheads="1"/>
              </p:cNvSpPr>
              <p:nvPr/>
            </p:nvSpPr>
            <p:spPr bwMode="auto">
              <a:xfrm>
                <a:off x="10126356" y="3804618"/>
                <a:ext cx="54501"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854" name="Rectangle 118"/>
              <p:cNvSpPr>
                <a:spLocks noChangeArrowheads="1"/>
              </p:cNvSpPr>
              <p:nvPr/>
            </p:nvSpPr>
            <p:spPr bwMode="auto">
              <a:xfrm>
                <a:off x="10070899" y="3854361"/>
                <a:ext cx="55458" cy="50615"/>
              </a:xfrm>
              <a:prstGeom prst="rect">
                <a:avLst/>
              </a:prstGeom>
              <a:solidFill>
                <a:srgbClr val="0080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855" name="Rectangle 119"/>
              <p:cNvSpPr>
                <a:spLocks noChangeArrowheads="1"/>
              </p:cNvSpPr>
              <p:nvPr/>
            </p:nvSpPr>
            <p:spPr bwMode="auto">
              <a:xfrm>
                <a:off x="10731612" y="3150977"/>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856" name="Rectangle 120"/>
              <p:cNvSpPr>
                <a:spLocks noChangeArrowheads="1"/>
              </p:cNvSpPr>
              <p:nvPr/>
            </p:nvSpPr>
            <p:spPr bwMode="auto">
              <a:xfrm>
                <a:off x="10677111" y="3201593"/>
                <a:ext cx="54501"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857" name="Rectangle 121"/>
              <p:cNvSpPr>
                <a:spLocks noChangeArrowheads="1"/>
              </p:cNvSpPr>
              <p:nvPr/>
            </p:nvSpPr>
            <p:spPr bwMode="auto">
              <a:xfrm>
                <a:off x="10621654" y="3251335"/>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858" name="Rectangle 122"/>
              <p:cNvSpPr>
                <a:spLocks noChangeArrowheads="1"/>
              </p:cNvSpPr>
              <p:nvPr/>
            </p:nvSpPr>
            <p:spPr bwMode="auto">
              <a:xfrm>
                <a:off x="10567151" y="3301951"/>
                <a:ext cx="54501"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859" name="Rectangle 123"/>
              <p:cNvSpPr>
                <a:spLocks noChangeArrowheads="1"/>
              </p:cNvSpPr>
              <p:nvPr/>
            </p:nvSpPr>
            <p:spPr bwMode="auto">
              <a:xfrm>
                <a:off x="10511693" y="3352568"/>
                <a:ext cx="55458" cy="49742"/>
              </a:xfrm>
              <a:prstGeom prst="rect">
                <a:avLst/>
              </a:prstGeom>
              <a:solidFill>
                <a:srgbClr val="FF99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860" name="Rectangle 124"/>
              <p:cNvSpPr>
                <a:spLocks noChangeArrowheads="1"/>
              </p:cNvSpPr>
              <p:nvPr/>
            </p:nvSpPr>
            <p:spPr bwMode="auto">
              <a:xfrm>
                <a:off x="10456236" y="3452926"/>
                <a:ext cx="55458"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861" name="Rectangle 125"/>
              <p:cNvSpPr>
                <a:spLocks noChangeArrowheads="1"/>
              </p:cNvSpPr>
              <p:nvPr/>
            </p:nvSpPr>
            <p:spPr bwMode="auto">
              <a:xfrm>
                <a:off x="10401735" y="3502669"/>
                <a:ext cx="54501"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862" name="Rectangle 126"/>
              <p:cNvSpPr>
                <a:spLocks noChangeArrowheads="1"/>
              </p:cNvSpPr>
              <p:nvPr/>
            </p:nvSpPr>
            <p:spPr bwMode="auto">
              <a:xfrm>
                <a:off x="10346275" y="3553285"/>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863" name="Rectangle 127"/>
              <p:cNvSpPr>
                <a:spLocks noChangeArrowheads="1"/>
              </p:cNvSpPr>
              <p:nvPr/>
            </p:nvSpPr>
            <p:spPr bwMode="auto">
              <a:xfrm>
                <a:off x="10291774" y="3603900"/>
                <a:ext cx="54501"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864" name="Rectangle 128"/>
              <p:cNvSpPr>
                <a:spLocks noChangeArrowheads="1"/>
              </p:cNvSpPr>
              <p:nvPr/>
            </p:nvSpPr>
            <p:spPr bwMode="auto">
              <a:xfrm>
                <a:off x="10236317" y="3653643"/>
                <a:ext cx="55458" cy="50615"/>
              </a:xfrm>
              <a:prstGeom prst="rect">
                <a:avLst/>
              </a:prstGeom>
              <a:solidFill>
                <a:srgbClr val="800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865" name="Rectangle 129"/>
              <p:cNvSpPr>
                <a:spLocks noChangeArrowheads="1"/>
              </p:cNvSpPr>
              <p:nvPr/>
            </p:nvSpPr>
            <p:spPr bwMode="auto">
              <a:xfrm>
                <a:off x="10016398" y="3854361"/>
                <a:ext cx="54501" cy="50615"/>
              </a:xfrm>
              <a:prstGeom prst="rect">
                <a:avLst/>
              </a:prstGeom>
              <a:solidFill>
                <a:srgbClr val="0080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866" name="Rectangle 130"/>
              <p:cNvSpPr>
                <a:spLocks noChangeArrowheads="1"/>
              </p:cNvSpPr>
              <p:nvPr/>
            </p:nvSpPr>
            <p:spPr bwMode="auto">
              <a:xfrm>
                <a:off x="9960938" y="3904977"/>
                <a:ext cx="55458" cy="50615"/>
              </a:xfrm>
              <a:prstGeom prst="rect">
                <a:avLst/>
              </a:prstGeom>
              <a:solidFill>
                <a:srgbClr val="9933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867" name="Rectangle 131"/>
              <p:cNvSpPr>
                <a:spLocks noChangeArrowheads="1"/>
              </p:cNvSpPr>
              <p:nvPr/>
            </p:nvSpPr>
            <p:spPr bwMode="auto">
              <a:xfrm>
                <a:off x="9960938" y="3955592"/>
                <a:ext cx="55458" cy="49742"/>
              </a:xfrm>
              <a:prstGeom prst="rect">
                <a:avLst/>
              </a:prstGeom>
              <a:solidFill>
                <a:srgbClr val="9933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868" name="Rectangle 132"/>
              <p:cNvSpPr>
                <a:spLocks noChangeArrowheads="1"/>
              </p:cNvSpPr>
              <p:nvPr/>
            </p:nvSpPr>
            <p:spPr bwMode="auto">
              <a:xfrm>
                <a:off x="9906437" y="4005335"/>
                <a:ext cx="54501"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869" name="Rectangle 133"/>
              <p:cNvSpPr>
                <a:spLocks noChangeArrowheads="1"/>
              </p:cNvSpPr>
              <p:nvPr/>
            </p:nvSpPr>
            <p:spPr bwMode="auto">
              <a:xfrm>
                <a:off x="9850980" y="4055952"/>
                <a:ext cx="55458"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870" name="Rectangle 134"/>
              <p:cNvSpPr>
                <a:spLocks noChangeArrowheads="1"/>
              </p:cNvSpPr>
              <p:nvPr/>
            </p:nvSpPr>
            <p:spPr bwMode="auto">
              <a:xfrm>
                <a:off x="9795522" y="4105694"/>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871" name="Rectangle 135"/>
              <p:cNvSpPr>
                <a:spLocks noChangeArrowheads="1"/>
              </p:cNvSpPr>
              <p:nvPr/>
            </p:nvSpPr>
            <p:spPr bwMode="auto">
              <a:xfrm>
                <a:off x="9741019" y="4156310"/>
                <a:ext cx="54501"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872" name="Rectangle 136"/>
              <p:cNvSpPr>
                <a:spLocks noChangeArrowheads="1"/>
              </p:cNvSpPr>
              <p:nvPr/>
            </p:nvSpPr>
            <p:spPr bwMode="auto">
              <a:xfrm>
                <a:off x="9685562" y="4206925"/>
                <a:ext cx="55458"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873" name="Rectangle 137"/>
              <p:cNvSpPr>
                <a:spLocks noChangeArrowheads="1"/>
              </p:cNvSpPr>
              <p:nvPr/>
            </p:nvSpPr>
            <p:spPr bwMode="auto">
              <a:xfrm>
                <a:off x="9631061" y="4256669"/>
                <a:ext cx="54501"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874" name="Rectangle 138"/>
              <p:cNvSpPr>
                <a:spLocks noChangeArrowheads="1"/>
              </p:cNvSpPr>
              <p:nvPr/>
            </p:nvSpPr>
            <p:spPr bwMode="auto">
              <a:xfrm>
                <a:off x="9575601" y="4307284"/>
                <a:ext cx="55458"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875" name="Rectangle 139"/>
              <p:cNvSpPr>
                <a:spLocks noChangeArrowheads="1"/>
              </p:cNvSpPr>
              <p:nvPr/>
            </p:nvSpPr>
            <p:spPr bwMode="auto">
              <a:xfrm>
                <a:off x="9520144" y="4357027"/>
                <a:ext cx="55458" cy="50615"/>
              </a:xfrm>
              <a:prstGeom prst="rect">
                <a:avLst/>
              </a:prstGeom>
              <a:solidFill>
                <a:srgbClr val="000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876" name="Rectangle 140"/>
              <p:cNvSpPr>
                <a:spLocks noChangeArrowheads="1"/>
              </p:cNvSpPr>
              <p:nvPr/>
            </p:nvSpPr>
            <p:spPr bwMode="auto">
              <a:xfrm>
                <a:off x="9520144" y="4407644"/>
                <a:ext cx="55458" cy="50615"/>
              </a:xfrm>
              <a:prstGeom prst="rect">
                <a:avLst/>
              </a:prstGeom>
              <a:solidFill>
                <a:srgbClr val="000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877" name="Rectangle 141"/>
              <p:cNvSpPr>
                <a:spLocks noChangeArrowheads="1"/>
              </p:cNvSpPr>
              <p:nvPr/>
            </p:nvSpPr>
            <p:spPr bwMode="auto">
              <a:xfrm>
                <a:off x="9465643" y="4458259"/>
                <a:ext cx="54501"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878" name="Rectangle 142"/>
              <p:cNvSpPr>
                <a:spLocks noChangeArrowheads="1"/>
              </p:cNvSpPr>
              <p:nvPr/>
            </p:nvSpPr>
            <p:spPr bwMode="auto">
              <a:xfrm>
                <a:off x="9410185" y="4508002"/>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879" name="Rectangle 143"/>
              <p:cNvSpPr>
                <a:spLocks noChangeArrowheads="1"/>
              </p:cNvSpPr>
              <p:nvPr/>
            </p:nvSpPr>
            <p:spPr bwMode="auto">
              <a:xfrm>
                <a:off x="9355682" y="4558617"/>
                <a:ext cx="54501"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880" name="Rectangle 144"/>
              <p:cNvSpPr>
                <a:spLocks noChangeArrowheads="1"/>
              </p:cNvSpPr>
              <p:nvPr/>
            </p:nvSpPr>
            <p:spPr bwMode="auto">
              <a:xfrm>
                <a:off x="9300225" y="4608361"/>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grpSp>
        <p:grpSp>
          <p:nvGrpSpPr>
            <p:cNvPr id="3610" name="Group 2236"/>
            <p:cNvGrpSpPr/>
            <p:nvPr/>
          </p:nvGrpSpPr>
          <p:grpSpPr>
            <a:xfrm>
              <a:off x="2624124" y="3810000"/>
              <a:ext cx="1762224" cy="1610976"/>
              <a:chOff x="9296400" y="3048000"/>
              <a:chExt cx="1762224" cy="1610976"/>
            </a:xfrm>
          </p:grpSpPr>
          <p:sp>
            <p:nvSpPr>
              <p:cNvPr id="5759" name="Rectangle 4"/>
              <p:cNvSpPr>
                <a:spLocks noChangeArrowheads="1"/>
              </p:cNvSpPr>
              <p:nvPr/>
            </p:nvSpPr>
            <p:spPr bwMode="auto">
              <a:xfrm>
                <a:off x="9296400"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60" name="Rectangle 5"/>
              <p:cNvSpPr>
                <a:spLocks noChangeArrowheads="1"/>
              </p:cNvSpPr>
              <p:nvPr/>
            </p:nvSpPr>
            <p:spPr bwMode="auto">
              <a:xfrm>
                <a:off x="9351858"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61" name="Rectangle 6"/>
              <p:cNvSpPr>
                <a:spLocks noChangeArrowheads="1"/>
              </p:cNvSpPr>
              <p:nvPr/>
            </p:nvSpPr>
            <p:spPr bwMode="auto">
              <a:xfrm>
                <a:off x="9406360"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62" name="Rectangle 7"/>
              <p:cNvSpPr>
                <a:spLocks noChangeArrowheads="1"/>
              </p:cNvSpPr>
              <p:nvPr/>
            </p:nvSpPr>
            <p:spPr bwMode="auto">
              <a:xfrm>
                <a:off x="9461818"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63" name="Rectangle 8"/>
              <p:cNvSpPr>
                <a:spLocks noChangeArrowheads="1"/>
              </p:cNvSpPr>
              <p:nvPr/>
            </p:nvSpPr>
            <p:spPr bwMode="auto">
              <a:xfrm>
                <a:off x="9516319"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64" name="Rectangle 9"/>
              <p:cNvSpPr>
                <a:spLocks noChangeArrowheads="1"/>
              </p:cNvSpPr>
              <p:nvPr/>
            </p:nvSpPr>
            <p:spPr bwMode="auto">
              <a:xfrm>
                <a:off x="9571777"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65" name="Rectangle 10"/>
              <p:cNvSpPr>
                <a:spLocks noChangeArrowheads="1"/>
              </p:cNvSpPr>
              <p:nvPr/>
            </p:nvSpPr>
            <p:spPr bwMode="auto">
              <a:xfrm>
                <a:off x="9627236"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66" name="Rectangle 11"/>
              <p:cNvSpPr>
                <a:spLocks noChangeArrowheads="1"/>
              </p:cNvSpPr>
              <p:nvPr/>
            </p:nvSpPr>
            <p:spPr bwMode="auto">
              <a:xfrm>
                <a:off x="9681737"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67" name="Rectangle 12"/>
              <p:cNvSpPr>
                <a:spLocks noChangeArrowheads="1"/>
              </p:cNvSpPr>
              <p:nvPr/>
            </p:nvSpPr>
            <p:spPr bwMode="auto">
              <a:xfrm>
                <a:off x="9737195"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68" name="Rectangle 13"/>
              <p:cNvSpPr>
                <a:spLocks noChangeArrowheads="1"/>
              </p:cNvSpPr>
              <p:nvPr/>
            </p:nvSpPr>
            <p:spPr bwMode="auto">
              <a:xfrm>
                <a:off x="9791697"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69" name="Rectangle 14"/>
              <p:cNvSpPr>
                <a:spLocks noChangeArrowheads="1"/>
              </p:cNvSpPr>
              <p:nvPr/>
            </p:nvSpPr>
            <p:spPr bwMode="auto">
              <a:xfrm>
                <a:off x="9847155"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70" name="Rectangle 15"/>
              <p:cNvSpPr>
                <a:spLocks noChangeArrowheads="1"/>
              </p:cNvSpPr>
              <p:nvPr/>
            </p:nvSpPr>
            <p:spPr bwMode="auto">
              <a:xfrm>
                <a:off x="9902613"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71" name="Rectangle 16"/>
              <p:cNvSpPr>
                <a:spLocks noChangeArrowheads="1"/>
              </p:cNvSpPr>
              <p:nvPr/>
            </p:nvSpPr>
            <p:spPr bwMode="auto">
              <a:xfrm>
                <a:off x="9957114"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72" name="Rectangle 17"/>
              <p:cNvSpPr>
                <a:spLocks noChangeArrowheads="1"/>
              </p:cNvSpPr>
              <p:nvPr/>
            </p:nvSpPr>
            <p:spPr bwMode="auto">
              <a:xfrm>
                <a:off x="10012573"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73" name="Rectangle 18"/>
              <p:cNvSpPr>
                <a:spLocks noChangeArrowheads="1"/>
              </p:cNvSpPr>
              <p:nvPr/>
            </p:nvSpPr>
            <p:spPr bwMode="auto">
              <a:xfrm>
                <a:off x="10067074"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74" name="Rectangle 19"/>
              <p:cNvSpPr>
                <a:spLocks noChangeArrowheads="1"/>
              </p:cNvSpPr>
              <p:nvPr/>
            </p:nvSpPr>
            <p:spPr bwMode="auto">
              <a:xfrm>
                <a:off x="10122532"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75" name="Rectangle 20"/>
              <p:cNvSpPr>
                <a:spLocks noChangeArrowheads="1"/>
              </p:cNvSpPr>
              <p:nvPr/>
            </p:nvSpPr>
            <p:spPr bwMode="auto">
              <a:xfrm>
                <a:off x="10177989"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76" name="Rectangle 21"/>
              <p:cNvSpPr>
                <a:spLocks noChangeArrowheads="1"/>
              </p:cNvSpPr>
              <p:nvPr/>
            </p:nvSpPr>
            <p:spPr bwMode="auto">
              <a:xfrm>
                <a:off x="10232492"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77" name="Rectangle 22"/>
              <p:cNvSpPr>
                <a:spLocks noChangeArrowheads="1"/>
              </p:cNvSpPr>
              <p:nvPr/>
            </p:nvSpPr>
            <p:spPr bwMode="auto">
              <a:xfrm>
                <a:off x="10287950"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78" name="Rectangle 23"/>
              <p:cNvSpPr>
                <a:spLocks noChangeArrowheads="1"/>
              </p:cNvSpPr>
              <p:nvPr/>
            </p:nvSpPr>
            <p:spPr bwMode="auto">
              <a:xfrm>
                <a:off x="10342451"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79" name="Rectangle 24"/>
              <p:cNvSpPr>
                <a:spLocks noChangeArrowheads="1"/>
              </p:cNvSpPr>
              <p:nvPr/>
            </p:nvSpPr>
            <p:spPr bwMode="auto">
              <a:xfrm>
                <a:off x="10397910"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80" name="Rectangle 25"/>
              <p:cNvSpPr>
                <a:spLocks noChangeArrowheads="1"/>
              </p:cNvSpPr>
              <p:nvPr/>
            </p:nvSpPr>
            <p:spPr bwMode="auto">
              <a:xfrm>
                <a:off x="10452411"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81" name="Rectangle 26"/>
              <p:cNvSpPr>
                <a:spLocks noChangeArrowheads="1"/>
              </p:cNvSpPr>
              <p:nvPr/>
            </p:nvSpPr>
            <p:spPr bwMode="auto">
              <a:xfrm>
                <a:off x="10507869"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82" name="Rectangle 27"/>
              <p:cNvSpPr>
                <a:spLocks noChangeArrowheads="1"/>
              </p:cNvSpPr>
              <p:nvPr/>
            </p:nvSpPr>
            <p:spPr bwMode="auto">
              <a:xfrm>
                <a:off x="10563326"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83" name="Rectangle 28"/>
              <p:cNvSpPr>
                <a:spLocks noChangeArrowheads="1"/>
              </p:cNvSpPr>
              <p:nvPr/>
            </p:nvSpPr>
            <p:spPr bwMode="auto">
              <a:xfrm>
                <a:off x="10617829"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84" name="Rectangle 29"/>
              <p:cNvSpPr>
                <a:spLocks noChangeArrowheads="1"/>
              </p:cNvSpPr>
              <p:nvPr/>
            </p:nvSpPr>
            <p:spPr bwMode="auto">
              <a:xfrm>
                <a:off x="10673287"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85" name="Rectangle 30"/>
              <p:cNvSpPr>
                <a:spLocks noChangeArrowheads="1"/>
              </p:cNvSpPr>
              <p:nvPr/>
            </p:nvSpPr>
            <p:spPr bwMode="auto">
              <a:xfrm>
                <a:off x="10727788"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86" name="Rectangle 31"/>
              <p:cNvSpPr>
                <a:spLocks noChangeArrowheads="1"/>
              </p:cNvSpPr>
              <p:nvPr/>
            </p:nvSpPr>
            <p:spPr bwMode="auto">
              <a:xfrm>
                <a:off x="10783247"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87" name="Rectangle 32"/>
              <p:cNvSpPr>
                <a:spLocks noChangeArrowheads="1"/>
              </p:cNvSpPr>
              <p:nvPr/>
            </p:nvSpPr>
            <p:spPr bwMode="auto">
              <a:xfrm>
                <a:off x="10838705"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88" name="Rectangle 33"/>
              <p:cNvSpPr>
                <a:spLocks noChangeArrowheads="1"/>
              </p:cNvSpPr>
              <p:nvPr/>
            </p:nvSpPr>
            <p:spPr bwMode="auto">
              <a:xfrm>
                <a:off x="10893206"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89" name="Rectangle 34"/>
              <p:cNvSpPr>
                <a:spLocks noChangeArrowheads="1"/>
              </p:cNvSpPr>
              <p:nvPr/>
            </p:nvSpPr>
            <p:spPr bwMode="auto">
              <a:xfrm>
                <a:off x="10948663"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90" name="Rectangle 35"/>
              <p:cNvSpPr>
                <a:spLocks noChangeArrowheads="1"/>
              </p:cNvSpPr>
              <p:nvPr/>
            </p:nvSpPr>
            <p:spPr bwMode="auto">
              <a:xfrm>
                <a:off x="10994853"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91" name="Rectangle 36"/>
              <p:cNvSpPr>
                <a:spLocks noChangeArrowheads="1"/>
              </p:cNvSpPr>
              <p:nvPr/>
            </p:nvSpPr>
            <p:spPr bwMode="auto">
              <a:xfrm>
                <a:off x="9296400"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92" name="Rectangle 37"/>
              <p:cNvSpPr>
                <a:spLocks noChangeArrowheads="1"/>
              </p:cNvSpPr>
              <p:nvPr/>
            </p:nvSpPr>
            <p:spPr bwMode="auto">
              <a:xfrm>
                <a:off x="9351858"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93" name="Rectangle 38"/>
              <p:cNvSpPr>
                <a:spLocks noChangeArrowheads="1"/>
              </p:cNvSpPr>
              <p:nvPr/>
            </p:nvSpPr>
            <p:spPr bwMode="auto">
              <a:xfrm>
                <a:off x="9406360"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94" name="Rectangle 39"/>
              <p:cNvSpPr>
                <a:spLocks noChangeArrowheads="1"/>
              </p:cNvSpPr>
              <p:nvPr/>
            </p:nvSpPr>
            <p:spPr bwMode="auto">
              <a:xfrm>
                <a:off x="9461818"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95" name="Rectangle 40"/>
              <p:cNvSpPr>
                <a:spLocks noChangeArrowheads="1"/>
              </p:cNvSpPr>
              <p:nvPr/>
            </p:nvSpPr>
            <p:spPr bwMode="auto">
              <a:xfrm>
                <a:off x="9516319"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96" name="Rectangle 41"/>
              <p:cNvSpPr>
                <a:spLocks noChangeArrowheads="1"/>
              </p:cNvSpPr>
              <p:nvPr/>
            </p:nvSpPr>
            <p:spPr bwMode="auto">
              <a:xfrm>
                <a:off x="9571777"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97" name="Rectangle 42"/>
              <p:cNvSpPr>
                <a:spLocks noChangeArrowheads="1"/>
              </p:cNvSpPr>
              <p:nvPr/>
            </p:nvSpPr>
            <p:spPr bwMode="auto">
              <a:xfrm>
                <a:off x="9627236"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98" name="Rectangle 43"/>
              <p:cNvSpPr>
                <a:spLocks noChangeArrowheads="1"/>
              </p:cNvSpPr>
              <p:nvPr/>
            </p:nvSpPr>
            <p:spPr bwMode="auto">
              <a:xfrm>
                <a:off x="9681737"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99" name="Rectangle 44"/>
              <p:cNvSpPr>
                <a:spLocks noChangeArrowheads="1"/>
              </p:cNvSpPr>
              <p:nvPr/>
            </p:nvSpPr>
            <p:spPr bwMode="auto">
              <a:xfrm>
                <a:off x="9737195"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00" name="Rectangle 45"/>
              <p:cNvSpPr>
                <a:spLocks noChangeArrowheads="1"/>
              </p:cNvSpPr>
              <p:nvPr/>
            </p:nvSpPr>
            <p:spPr bwMode="auto">
              <a:xfrm>
                <a:off x="9791697"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01" name="Rectangle 46"/>
              <p:cNvSpPr>
                <a:spLocks noChangeArrowheads="1"/>
              </p:cNvSpPr>
              <p:nvPr/>
            </p:nvSpPr>
            <p:spPr bwMode="auto">
              <a:xfrm>
                <a:off x="9847155"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02" name="Rectangle 47"/>
              <p:cNvSpPr>
                <a:spLocks noChangeArrowheads="1"/>
              </p:cNvSpPr>
              <p:nvPr/>
            </p:nvSpPr>
            <p:spPr bwMode="auto">
              <a:xfrm>
                <a:off x="9902613"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03" name="Rectangle 48"/>
              <p:cNvSpPr>
                <a:spLocks noChangeArrowheads="1"/>
              </p:cNvSpPr>
              <p:nvPr/>
            </p:nvSpPr>
            <p:spPr bwMode="auto">
              <a:xfrm>
                <a:off x="9957114"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04" name="Rectangle 49"/>
              <p:cNvSpPr>
                <a:spLocks noChangeArrowheads="1"/>
              </p:cNvSpPr>
              <p:nvPr/>
            </p:nvSpPr>
            <p:spPr bwMode="auto">
              <a:xfrm>
                <a:off x="10012573"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05" name="Rectangle 50"/>
              <p:cNvSpPr>
                <a:spLocks noChangeArrowheads="1"/>
              </p:cNvSpPr>
              <p:nvPr/>
            </p:nvSpPr>
            <p:spPr bwMode="auto">
              <a:xfrm>
                <a:off x="10067074"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06" name="Rectangle 51"/>
              <p:cNvSpPr>
                <a:spLocks noChangeArrowheads="1"/>
              </p:cNvSpPr>
              <p:nvPr/>
            </p:nvSpPr>
            <p:spPr bwMode="auto">
              <a:xfrm>
                <a:off x="10122532"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07" name="Rectangle 52"/>
              <p:cNvSpPr>
                <a:spLocks noChangeArrowheads="1"/>
              </p:cNvSpPr>
              <p:nvPr/>
            </p:nvSpPr>
            <p:spPr bwMode="auto">
              <a:xfrm>
                <a:off x="10177989"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08" name="Rectangle 53"/>
              <p:cNvSpPr>
                <a:spLocks noChangeArrowheads="1"/>
              </p:cNvSpPr>
              <p:nvPr/>
            </p:nvSpPr>
            <p:spPr bwMode="auto">
              <a:xfrm>
                <a:off x="10232492"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09" name="Rectangle 54"/>
              <p:cNvSpPr>
                <a:spLocks noChangeArrowheads="1"/>
              </p:cNvSpPr>
              <p:nvPr/>
            </p:nvSpPr>
            <p:spPr bwMode="auto">
              <a:xfrm>
                <a:off x="10287950"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10" name="Rectangle 55"/>
              <p:cNvSpPr>
                <a:spLocks noChangeArrowheads="1"/>
              </p:cNvSpPr>
              <p:nvPr/>
            </p:nvSpPr>
            <p:spPr bwMode="auto">
              <a:xfrm>
                <a:off x="10342451"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11" name="Rectangle 56"/>
              <p:cNvSpPr>
                <a:spLocks noChangeArrowheads="1"/>
              </p:cNvSpPr>
              <p:nvPr/>
            </p:nvSpPr>
            <p:spPr bwMode="auto">
              <a:xfrm>
                <a:off x="10397910"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12" name="Rectangle 57"/>
              <p:cNvSpPr>
                <a:spLocks noChangeArrowheads="1"/>
              </p:cNvSpPr>
              <p:nvPr/>
            </p:nvSpPr>
            <p:spPr bwMode="auto">
              <a:xfrm>
                <a:off x="10452411"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13" name="Rectangle 58"/>
              <p:cNvSpPr>
                <a:spLocks noChangeArrowheads="1"/>
              </p:cNvSpPr>
              <p:nvPr/>
            </p:nvSpPr>
            <p:spPr bwMode="auto">
              <a:xfrm>
                <a:off x="10507869"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14" name="Rectangle 59"/>
              <p:cNvSpPr>
                <a:spLocks noChangeArrowheads="1"/>
              </p:cNvSpPr>
              <p:nvPr/>
            </p:nvSpPr>
            <p:spPr bwMode="auto">
              <a:xfrm>
                <a:off x="10563326"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15" name="Rectangle 60"/>
              <p:cNvSpPr>
                <a:spLocks noChangeArrowheads="1"/>
              </p:cNvSpPr>
              <p:nvPr/>
            </p:nvSpPr>
            <p:spPr bwMode="auto">
              <a:xfrm>
                <a:off x="10617829"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16" name="Rectangle 61"/>
              <p:cNvSpPr>
                <a:spLocks noChangeArrowheads="1"/>
              </p:cNvSpPr>
              <p:nvPr/>
            </p:nvSpPr>
            <p:spPr bwMode="auto">
              <a:xfrm>
                <a:off x="10673287"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17" name="Rectangle 62"/>
              <p:cNvSpPr>
                <a:spLocks noChangeArrowheads="1"/>
              </p:cNvSpPr>
              <p:nvPr/>
            </p:nvSpPr>
            <p:spPr bwMode="auto">
              <a:xfrm>
                <a:off x="10727788"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18" name="Rectangle 63"/>
              <p:cNvSpPr>
                <a:spLocks noChangeArrowheads="1"/>
              </p:cNvSpPr>
              <p:nvPr/>
            </p:nvSpPr>
            <p:spPr bwMode="auto">
              <a:xfrm>
                <a:off x="10783247"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19" name="Rectangle 64"/>
              <p:cNvSpPr>
                <a:spLocks noChangeArrowheads="1"/>
              </p:cNvSpPr>
              <p:nvPr/>
            </p:nvSpPr>
            <p:spPr bwMode="auto">
              <a:xfrm>
                <a:off x="10838705"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20" name="Rectangle 65"/>
              <p:cNvSpPr>
                <a:spLocks noChangeArrowheads="1"/>
              </p:cNvSpPr>
              <p:nvPr/>
            </p:nvSpPr>
            <p:spPr bwMode="auto">
              <a:xfrm>
                <a:off x="10893206"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21" name="Rectangle 66"/>
              <p:cNvSpPr>
                <a:spLocks noChangeArrowheads="1"/>
              </p:cNvSpPr>
              <p:nvPr/>
            </p:nvSpPr>
            <p:spPr bwMode="auto">
              <a:xfrm>
                <a:off x="10948663"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22" name="Rectangle 67"/>
              <p:cNvSpPr>
                <a:spLocks noChangeArrowheads="1"/>
              </p:cNvSpPr>
              <p:nvPr/>
            </p:nvSpPr>
            <p:spPr bwMode="auto">
              <a:xfrm>
                <a:off x="11003166"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23" name="Rectangle 68"/>
              <p:cNvSpPr>
                <a:spLocks noChangeArrowheads="1"/>
              </p:cNvSpPr>
              <p:nvPr/>
            </p:nvSpPr>
            <p:spPr bwMode="auto">
              <a:xfrm>
                <a:off x="9296400"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24" name="Rectangle 69"/>
              <p:cNvSpPr>
                <a:spLocks noChangeArrowheads="1"/>
              </p:cNvSpPr>
              <p:nvPr/>
            </p:nvSpPr>
            <p:spPr bwMode="auto">
              <a:xfrm>
                <a:off x="9351858"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25" name="Rectangle 70"/>
              <p:cNvSpPr>
                <a:spLocks noChangeArrowheads="1"/>
              </p:cNvSpPr>
              <p:nvPr/>
            </p:nvSpPr>
            <p:spPr bwMode="auto">
              <a:xfrm>
                <a:off x="9406360"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26" name="Rectangle 71"/>
              <p:cNvSpPr>
                <a:spLocks noChangeArrowheads="1"/>
              </p:cNvSpPr>
              <p:nvPr/>
            </p:nvSpPr>
            <p:spPr bwMode="auto">
              <a:xfrm>
                <a:off x="9461818"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27" name="Rectangle 72"/>
              <p:cNvSpPr>
                <a:spLocks noChangeArrowheads="1"/>
              </p:cNvSpPr>
              <p:nvPr/>
            </p:nvSpPr>
            <p:spPr bwMode="auto">
              <a:xfrm>
                <a:off x="9516319"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28" name="Rectangle 73"/>
              <p:cNvSpPr>
                <a:spLocks noChangeArrowheads="1"/>
              </p:cNvSpPr>
              <p:nvPr/>
            </p:nvSpPr>
            <p:spPr bwMode="auto">
              <a:xfrm>
                <a:off x="9571777"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29" name="Rectangle 74"/>
              <p:cNvSpPr>
                <a:spLocks noChangeArrowheads="1"/>
              </p:cNvSpPr>
              <p:nvPr/>
            </p:nvSpPr>
            <p:spPr bwMode="auto">
              <a:xfrm>
                <a:off x="9627236"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30" name="Rectangle 75"/>
              <p:cNvSpPr>
                <a:spLocks noChangeArrowheads="1"/>
              </p:cNvSpPr>
              <p:nvPr/>
            </p:nvSpPr>
            <p:spPr bwMode="auto">
              <a:xfrm>
                <a:off x="9681737"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31" name="Rectangle 76"/>
              <p:cNvSpPr>
                <a:spLocks noChangeArrowheads="1"/>
              </p:cNvSpPr>
              <p:nvPr/>
            </p:nvSpPr>
            <p:spPr bwMode="auto">
              <a:xfrm>
                <a:off x="9737195"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32" name="Rectangle 77"/>
              <p:cNvSpPr>
                <a:spLocks noChangeArrowheads="1"/>
              </p:cNvSpPr>
              <p:nvPr/>
            </p:nvSpPr>
            <p:spPr bwMode="auto">
              <a:xfrm>
                <a:off x="9791697"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33" name="Rectangle 78"/>
              <p:cNvSpPr>
                <a:spLocks noChangeArrowheads="1"/>
              </p:cNvSpPr>
              <p:nvPr/>
            </p:nvSpPr>
            <p:spPr bwMode="auto">
              <a:xfrm>
                <a:off x="9847155"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34" name="Rectangle 79"/>
              <p:cNvSpPr>
                <a:spLocks noChangeArrowheads="1"/>
              </p:cNvSpPr>
              <p:nvPr/>
            </p:nvSpPr>
            <p:spPr bwMode="auto">
              <a:xfrm>
                <a:off x="9902613"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35" name="Rectangle 80"/>
              <p:cNvSpPr>
                <a:spLocks noChangeArrowheads="1"/>
              </p:cNvSpPr>
              <p:nvPr/>
            </p:nvSpPr>
            <p:spPr bwMode="auto">
              <a:xfrm>
                <a:off x="9957114"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36" name="Rectangle 81"/>
              <p:cNvSpPr>
                <a:spLocks noChangeArrowheads="1"/>
              </p:cNvSpPr>
              <p:nvPr/>
            </p:nvSpPr>
            <p:spPr bwMode="auto">
              <a:xfrm>
                <a:off x="10012573"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37" name="Rectangle 82"/>
              <p:cNvSpPr>
                <a:spLocks noChangeArrowheads="1"/>
              </p:cNvSpPr>
              <p:nvPr/>
            </p:nvSpPr>
            <p:spPr bwMode="auto">
              <a:xfrm>
                <a:off x="10067074"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38" name="Rectangle 83"/>
              <p:cNvSpPr>
                <a:spLocks noChangeArrowheads="1"/>
              </p:cNvSpPr>
              <p:nvPr/>
            </p:nvSpPr>
            <p:spPr bwMode="auto">
              <a:xfrm>
                <a:off x="10122532"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39" name="Rectangle 84"/>
              <p:cNvSpPr>
                <a:spLocks noChangeArrowheads="1"/>
              </p:cNvSpPr>
              <p:nvPr/>
            </p:nvSpPr>
            <p:spPr bwMode="auto">
              <a:xfrm>
                <a:off x="10177989"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40" name="Rectangle 85"/>
              <p:cNvSpPr>
                <a:spLocks noChangeArrowheads="1"/>
              </p:cNvSpPr>
              <p:nvPr/>
            </p:nvSpPr>
            <p:spPr bwMode="auto">
              <a:xfrm>
                <a:off x="10232492"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41" name="Rectangle 86"/>
              <p:cNvSpPr>
                <a:spLocks noChangeArrowheads="1"/>
              </p:cNvSpPr>
              <p:nvPr/>
            </p:nvSpPr>
            <p:spPr bwMode="auto">
              <a:xfrm>
                <a:off x="10287950"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42" name="Rectangle 87"/>
              <p:cNvSpPr>
                <a:spLocks noChangeArrowheads="1"/>
              </p:cNvSpPr>
              <p:nvPr/>
            </p:nvSpPr>
            <p:spPr bwMode="auto">
              <a:xfrm>
                <a:off x="10342451"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43" name="Rectangle 88"/>
              <p:cNvSpPr>
                <a:spLocks noChangeArrowheads="1"/>
              </p:cNvSpPr>
              <p:nvPr/>
            </p:nvSpPr>
            <p:spPr bwMode="auto">
              <a:xfrm>
                <a:off x="10397910"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44" name="Rectangle 89"/>
              <p:cNvSpPr>
                <a:spLocks noChangeArrowheads="1"/>
              </p:cNvSpPr>
              <p:nvPr/>
            </p:nvSpPr>
            <p:spPr bwMode="auto">
              <a:xfrm>
                <a:off x="10452411"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45" name="Rectangle 90"/>
              <p:cNvSpPr>
                <a:spLocks noChangeArrowheads="1"/>
              </p:cNvSpPr>
              <p:nvPr/>
            </p:nvSpPr>
            <p:spPr bwMode="auto">
              <a:xfrm>
                <a:off x="10507869"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46" name="Rectangle 91"/>
              <p:cNvSpPr>
                <a:spLocks noChangeArrowheads="1"/>
              </p:cNvSpPr>
              <p:nvPr/>
            </p:nvSpPr>
            <p:spPr bwMode="auto">
              <a:xfrm>
                <a:off x="10563326"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47" name="Rectangle 92"/>
              <p:cNvSpPr>
                <a:spLocks noChangeArrowheads="1"/>
              </p:cNvSpPr>
              <p:nvPr/>
            </p:nvSpPr>
            <p:spPr bwMode="auto">
              <a:xfrm>
                <a:off x="10617829"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48" name="Rectangle 93"/>
              <p:cNvSpPr>
                <a:spLocks noChangeArrowheads="1"/>
              </p:cNvSpPr>
              <p:nvPr/>
            </p:nvSpPr>
            <p:spPr bwMode="auto">
              <a:xfrm>
                <a:off x="10673287"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49" name="Rectangle 94"/>
              <p:cNvSpPr>
                <a:spLocks noChangeArrowheads="1"/>
              </p:cNvSpPr>
              <p:nvPr/>
            </p:nvSpPr>
            <p:spPr bwMode="auto">
              <a:xfrm>
                <a:off x="10727788"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50" name="Rectangle 95"/>
              <p:cNvSpPr>
                <a:spLocks noChangeArrowheads="1"/>
              </p:cNvSpPr>
              <p:nvPr/>
            </p:nvSpPr>
            <p:spPr bwMode="auto">
              <a:xfrm>
                <a:off x="10783247"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51" name="Rectangle 96"/>
              <p:cNvSpPr>
                <a:spLocks noChangeArrowheads="1"/>
              </p:cNvSpPr>
              <p:nvPr/>
            </p:nvSpPr>
            <p:spPr bwMode="auto">
              <a:xfrm>
                <a:off x="10838705"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52" name="Rectangle 97"/>
              <p:cNvSpPr>
                <a:spLocks noChangeArrowheads="1"/>
              </p:cNvSpPr>
              <p:nvPr/>
            </p:nvSpPr>
            <p:spPr bwMode="auto">
              <a:xfrm>
                <a:off x="10893206"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53" name="Rectangle 98"/>
              <p:cNvSpPr>
                <a:spLocks noChangeArrowheads="1"/>
              </p:cNvSpPr>
              <p:nvPr/>
            </p:nvSpPr>
            <p:spPr bwMode="auto">
              <a:xfrm>
                <a:off x="10948663"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54" name="Rectangle 99"/>
              <p:cNvSpPr>
                <a:spLocks noChangeArrowheads="1"/>
              </p:cNvSpPr>
              <p:nvPr/>
            </p:nvSpPr>
            <p:spPr bwMode="auto">
              <a:xfrm>
                <a:off x="11003166"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55" name="Rectangle 100"/>
              <p:cNvSpPr>
                <a:spLocks noChangeArrowheads="1"/>
              </p:cNvSpPr>
              <p:nvPr/>
            </p:nvSpPr>
            <p:spPr bwMode="auto">
              <a:xfrm>
                <a:off x="9296400"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56" name="Rectangle 101"/>
              <p:cNvSpPr>
                <a:spLocks noChangeArrowheads="1"/>
              </p:cNvSpPr>
              <p:nvPr/>
            </p:nvSpPr>
            <p:spPr bwMode="auto">
              <a:xfrm>
                <a:off x="9351858"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57" name="Rectangle 102"/>
              <p:cNvSpPr>
                <a:spLocks noChangeArrowheads="1"/>
              </p:cNvSpPr>
              <p:nvPr/>
            </p:nvSpPr>
            <p:spPr bwMode="auto">
              <a:xfrm>
                <a:off x="9406360"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58" name="Rectangle 103"/>
              <p:cNvSpPr>
                <a:spLocks noChangeArrowheads="1"/>
              </p:cNvSpPr>
              <p:nvPr/>
            </p:nvSpPr>
            <p:spPr bwMode="auto">
              <a:xfrm>
                <a:off x="9461818"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59" name="Rectangle 104"/>
              <p:cNvSpPr>
                <a:spLocks noChangeArrowheads="1"/>
              </p:cNvSpPr>
              <p:nvPr/>
            </p:nvSpPr>
            <p:spPr bwMode="auto">
              <a:xfrm>
                <a:off x="9516319"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60" name="Rectangle 105"/>
              <p:cNvSpPr>
                <a:spLocks noChangeArrowheads="1"/>
              </p:cNvSpPr>
              <p:nvPr/>
            </p:nvSpPr>
            <p:spPr bwMode="auto">
              <a:xfrm>
                <a:off x="9571777"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61" name="Rectangle 106"/>
              <p:cNvSpPr>
                <a:spLocks noChangeArrowheads="1"/>
              </p:cNvSpPr>
              <p:nvPr/>
            </p:nvSpPr>
            <p:spPr bwMode="auto">
              <a:xfrm>
                <a:off x="9627236"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62" name="Rectangle 107"/>
              <p:cNvSpPr>
                <a:spLocks noChangeArrowheads="1"/>
              </p:cNvSpPr>
              <p:nvPr/>
            </p:nvSpPr>
            <p:spPr bwMode="auto">
              <a:xfrm>
                <a:off x="9681737"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63" name="Rectangle 108"/>
              <p:cNvSpPr>
                <a:spLocks noChangeArrowheads="1"/>
              </p:cNvSpPr>
              <p:nvPr/>
            </p:nvSpPr>
            <p:spPr bwMode="auto">
              <a:xfrm>
                <a:off x="9737195"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64" name="Rectangle 109"/>
              <p:cNvSpPr>
                <a:spLocks noChangeArrowheads="1"/>
              </p:cNvSpPr>
              <p:nvPr/>
            </p:nvSpPr>
            <p:spPr bwMode="auto">
              <a:xfrm>
                <a:off x="9791697"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65" name="Rectangle 110"/>
              <p:cNvSpPr>
                <a:spLocks noChangeArrowheads="1"/>
              </p:cNvSpPr>
              <p:nvPr/>
            </p:nvSpPr>
            <p:spPr bwMode="auto">
              <a:xfrm>
                <a:off x="9847155"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66" name="Rectangle 111"/>
              <p:cNvSpPr>
                <a:spLocks noChangeArrowheads="1"/>
              </p:cNvSpPr>
              <p:nvPr/>
            </p:nvSpPr>
            <p:spPr bwMode="auto">
              <a:xfrm>
                <a:off x="9902613"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67" name="Rectangle 112"/>
              <p:cNvSpPr>
                <a:spLocks noChangeArrowheads="1"/>
              </p:cNvSpPr>
              <p:nvPr/>
            </p:nvSpPr>
            <p:spPr bwMode="auto">
              <a:xfrm>
                <a:off x="9957114"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68" name="Rectangle 113"/>
              <p:cNvSpPr>
                <a:spLocks noChangeArrowheads="1"/>
              </p:cNvSpPr>
              <p:nvPr/>
            </p:nvSpPr>
            <p:spPr bwMode="auto">
              <a:xfrm>
                <a:off x="10012573"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69" name="Rectangle 114"/>
              <p:cNvSpPr>
                <a:spLocks noChangeArrowheads="1"/>
              </p:cNvSpPr>
              <p:nvPr/>
            </p:nvSpPr>
            <p:spPr bwMode="auto">
              <a:xfrm>
                <a:off x="10067074"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70" name="Rectangle 115"/>
              <p:cNvSpPr>
                <a:spLocks noChangeArrowheads="1"/>
              </p:cNvSpPr>
              <p:nvPr/>
            </p:nvSpPr>
            <p:spPr bwMode="auto">
              <a:xfrm>
                <a:off x="10122532"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71" name="Rectangle 116"/>
              <p:cNvSpPr>
                <a:spLocks noChangeArrowheads="1"/>
              </p:cNvSpPr>
              <p:nvPr/>
            </p:nvSpPr>
            <p:spPr bwMode="auto">
              <a:xfrm>
                <a:off x="10177989"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72" name="Rectangle 117"/>
              <p:cNvSpPr>
                <a:spLocks noChangeArrowheads="1"/>
              </p:cNvSpPr>
              <p:nvPr/>
            </p:nvSpPr>
            <p:spPr bwMode="auto">
              <a:xfrm>
                <a:off x="10232492"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73" name="Rectangle 118"/>
              <p:cNvSpPr>
                <a:spLocks noChangeArrowheads="1"/>
              </p:cNvSpPr>
              <p:nvPr/>
            </p:nvSpPr>
            <p:spPr bwMode="auto">
              <a:xfrm>
                <a:off x="10287950"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74" name="Rectangle 119"/>
              <p:cNvSpPr>
                <a:spLocks noChangeArrowheads="1"/>
              </p:cNvSpPr>
              <p:nvPr/>
            </p:nvSpPr>
            <p:spPr bwMode="auto">
              <a:xfrm>
                <a:off x="10342451"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75" name="Rectangle 120"/>
              <p:cNvSpPr>
                <a:spLocks noChangeArrowheads="1"/>
              </p:cNvSpPr>
              <p:nvPr/>
            </p:nvSpPr>
            <p:spPr bwMode="auto">
              <a:xfrm>
                <a:off x="10397910"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76" name="Rectangle 121"/>
              <p:cNvSpPr>
                <a:spLocks noChangeArrowheads="1"/>
              </p:cNvSpPr>
              <p:nvPr/>
            </p:nvSpPr>
            <p:spPr bwMode="auto">
              <a:xfrm>
                <a:off x="10452411"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77" name="Rectangle 122"/>
              <p:cNvSpPr>
                <a:spLocks noChangeArrowheads="1"/>
              </p:cNvSpPr>
              <p:nvPr/>
            </p:nvSpPr>
            <p:spPr bwMode="auto">
              <a:xfrm>
                <a:off x="10507869"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78" name="Rectangle 123"/>
              <p:cNvSpPr>
                <a:spLocks noChangeArrowheads="1"/>
              </p:cNvSpPr>
              <p:nvPr/>
            </p:nvSpPr>
            <p:spPr bwMode="auto">
              <a:xfrm>
                <a:off x="10563326"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79" name="Rectangle 124"/>
              <p:cNvSpPr>
                <a:spLocks noChangeArrowheads="1"/>
              </p:cNvSpPr>
              <p:nvPr/>
            </p:nvSpPr>
            <p:spPr bwMode="auto">
              <a:xfrm>
                <a:off x="10617829"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80" name="Rectangle 125"/>
              <p:cNvSpPr>
                <a:spLocks noChangeArrowheads="1"/>
              </p:cNvSpPr>
              <p:nvPr/>
            </p:nvSpPr>
            <p:spPr bwMode="auto">
              <a:xfrm>
                <a:off x="10673287"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81" name="Rectangle 126"/>
              <p:cNvSpPr>
                <a:spLocks noChangeArrowheads="1"/>
              </p:cNvSpPr>
              <p:nvPr/>
            </p:nvSpPr>
            <p:spPr bwMode="auto">
              <a:xfrm>
                <a:off x="10727788"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82" name="Rectangle 127"/>
              <p:cNvSpPr>
                <a:spLocks noChangeArrowheads="1"/>
              </p:cNvSpPr>
              <p:nvPr/>
            </p:nvSpPr>
            <p:spPr bwMode="auto">
              <a:xfrm>
                <a:off x="10783247"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83" name="Rectangle 128"/>
              <p:cNvSpPr>
                <a:spLocks noChangeArrowheads="1"/>
              </p:cNvSpPr>
              <p:nvPr/>
            </p:nvSpPr>
            <p:spPr bwMode="auto">
              <a:xfrm>
                <a:off x="10838705"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84" name="Rectangle 129"/>
              <p:cNvSpPr>
                <a:spLocks noChangeArrowheads="1"/>
              </p:cNvSpPr>
              <p:nvPr/>
            </p:nvSpPr>
            <p:spPr bwMode="auto">
              <a:xfrm>
                <a:off x="10893206"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85" name="Rectangle 130"/>
              <p:cNvSpPr>
                <a:spLocks noChangeArrowheads="1"/>
              </p:cNvSpPr>
              <p:nvPr/>
            </p:nvSpPr>
            <p:spPr bwMode="auto">
              <a:xfrm>
                <a:off x="10948663"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86" name="Rectangle 131"/>
              <p:cNvSpPr>
                <a:spLocks noChangeArrowheads="1"/>
              </p:cNvSpPr>
              <p:nvPr/>
            </p:nvSpPr>
            <p:spPr bwMode="auto">
              <a:xfrm>
                <a:off x="11003166"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87" name="Rectangle 132"/>
              <p:cNvSpPr>
                <a:spLocks noChangeArrowheads="1"/>
              </p:cNvSpPr>
              <p:nvPr/>
            </p:nvSpPr>
            <p:spPr bwMode="auto">
              <a:xfrm>
                <a:off x="9296400"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88" name="Rectangle 133"/>
              <p:cNvSpPr>
                <a:spLocks noChangeArrowheads="1"/>
              </p:cNvSpPr>
              <p:nvPr/>
            </p:nvSpPr>
            <p:spPr bwMode="auto">
              <a:xfrm>
                <a:off x="9351858"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89" name="Rectangle 134"/>
              <p:cNvSpPr>
                <a:spLocks noChangeArrowheads="1"/>
              </p:cNvSpPr>
              <p:nvPr/>
            </p:nvSpPr>
            <p:spPr bwMode="auto">
              <a:xfrm>
                <a:off x="9406360"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90" name="Rectangle 135"/>
              <p:cNvSpPr>
                <a:spLocks noChangeArrowheads="1"/>
              </p:cNvSpPr>
              <p:nvPr/>
            </p:nvSpPr>
            <p:spPr bwMode="auto">
              <a:xfrm>
                <a:off x="9461818"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91" name="Rectangle 136"/>
              <p:cNvSpPr>
                <a:spLocks noChangeArrowheads="1"/>
              </p:cNvSpPr>
              <p:nvPr/>
            </p:nvSpPr>
            <p:spPr bwMode="auto">
              <a:xfrm>
                <a:off x="9516319"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92" name="Rectangle 137"/>
              <p:cNvSpPr>
                <a:spLocks noChangeArrowheads="1"/>
              </p:cNvSpPr>
              <p:nvPr/>
            </p:nvSpPr>
            <p:spPr bwMode="auto">
              <a:xfrm>
                <a:off x="9571777"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93" name="Rectangle 138"/>
              <p:cNvSpPr>
                <a:spLocks noChangeArrowheads="1"/>
              </p:cNvSpPr>
              <p:nvPr/>
            </p:nvSpPr>
            <p:spPr bwMode="auto">
              <a:xfrm>
                <a:off x="9627236"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94" name="Rectangle 139"/>
              <p:cNvSpPr>
                <a:spLocks noChangeArrowheads="1"/>
              </p:cNvSpPr>
              <p:nvPr/>
            </p:nvSpPr>
            <p:spPr bwMode="auto">
              <a:xfrm>
                <a:off x="9681737"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95" name="Rectangle 140"/>
              <p:cNvSpPr>
                <a:spLocks noChangeArrowheads="1"/>
              </p:cNvSpPr>
              <p:nvPr/>
            </p:nvSpPr>
            <p:spPr bwMode="auto">
              <a:xfrm>
                <a:off x="9737195"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96" name="Rectangle 141"/>
              <p:cNvSpPr>
                <a:spLocks noChangeArrowheads="1"/>
              </p:cNvSpPr>
              <p:nvPr/>
            </p:nvSpPr>
            <p:spPr bwMode="auto">
              <a:xfrm>
                <a:off x="9791697"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97" name="Rectangle 142"/>
              <p:cNvSpPr>
                <a:spLocks noChangeArrowheads="1"/>
              </p:cNvSpPr>
              <p:nvPr/>
            </p:nvSpPr>
            <p:spPr bwMode="auto">
              <a:xfrm>
                <a:off x="9847155"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98" name="Rectangle 143"/>
              <p:cNvSpPr>
                <a:spLocks noChangeArrowheads="1"/>
              </p:cNvSpPr>
              <p:nvPr/>
            </p:nvSpPr>
            <p:spPr bwMode="auto">
              <a:xfrm>
                <a:off x="9902613"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99" name="Rectangle 144"/>
              <p:cNvSpPr>
                <a:spLocks noChangeArrowheads="1"/>
              </p:cNvSpPr>
              <p:nvPr/>
            </p:nvSpPr>
            <p:spPr bwMode="auto">
              <a:xfrm>
                <a:off x="9957114"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00" name="Rectangle 145"/>
              <p:cNvSpPr>
                <a:spLocks noChangeArrowheads="1"/>
              </p:cNvSpPr>
              <p:nvPr/>
            </p:nvSpPr>
            <p:spPr bwMode="auto">
              <a:xfrm>
                <a:off x="10012573"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01" name="Rectangle 146"/>
              <p:cNvSpPr>
                <a:spLocks noChangeArrowheads="1"/>
              </p:cNvSpPr>
              <p:nvPr/>
            </p:nvSpPr>
            <p:spPr bwMode="auto">
              <a:xfrm>
                <a:off x="10067074"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02" name="Rectangle 147"/>
              <p:cNvSpPr>
                <a:spLocks noChangeArrowheads="1"/>
              </p:cNvSpPr>
              <p:nvPr/>
            </p:nvSpPr>
            <p:spPr bwMode="auto">
              <a:xfrm>
                <a:off x="10122532"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03" name="Rectangle 148"/>
              <p:cNvSpPr>
                <a:spLocks noChangeArrowheads="1"/>
              </p:cNvSpPr>
              <p:nvPr/>
            </p:nvSpPr>
            <p:spPr bwMode="auto">
              <a:xfrm>
                <a:off x="10177989"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04" name="Rectangle 149"/>
              <p:cNvSpPr>
                <a:spLocks noChangeArrowheads="1"/>
              </p:cNvSpPr>
              <p:nvPr/>
            </p:nvSpPr>
            <p:spPr bwMode="auto">
              <a:xfrm>
                <a:off x="10232492"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05" name="Rectangle 150"/>
              <p:cNvSpPr>
                <a:spLocks noChangeArrowheads="1"/>
              </p:cNvSpPr>
              <p:nvPr/>
            </p:nvSpPr>
            <p:spPr bwMode="auto">
              <a:xfrm>
                <a:off x="10287950"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06" name="Rectangle 151"/>
              <p:cNvSpPr>
                <a:spLocks noChangeArrowheads="1"/>
              </p:cNvSpPr>
              <p:nvPr/>
            </p:nvSpPr>
            <p:spPr bwMode="auto">
              <a:xfrm>
                <a:off x="10342451"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07" name="Rectangle 152"/>
              <p:cNvSpPr>
                <a:spLocks noChangeArrowheads="1"/>
              </p:cNvSpPr>
              <p:nvPr/>
            </p:nvSpPr>
            <p:spPr bwMode="auto">
              <a:xfrm>
                <a:off x="10397910"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08" name="Rectangle 153"/>
              <p:cNvSpPr>
                <a:spLocks noChangeArrowheads="1"/>
              </p:cNvSpPr>
              <p:nvPr/>
            </p:nvSpPr>
            <p:spPr bwMode="auto">
              <a:xfrm>
                <a:off x="10452411"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09" name="Rectangle 154"/>
              <p:cNvSpPr>
                <a:spLocks noChangeArrowheads="1"/>
              </p:cNvSpPr>
              <p:nvPr/>
            </p:nvSpPr>
            <p:spPr bwMode="auto">
              <a:xfrm>
                <a:off x="10507869"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10" name="Rectangle 155"/>
              <p:cNvSpPr>
                <a:spLocks noChangeArrowheads="1"/>
              </p:cNvSpPr>
              <p:nvPr/>
            </p:nvSpPr>
            <p:spPr bwMode="auto">
              <a:xfrm>
                <a:off x="10563326"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11" name="Rectangle 156"/>
              <p:cNvSpPr>
                <a:spLocks noChangeArrowheads="1"/>
              </p:cNvSpPr>
              <p:nvPr/>
            </p:nvSpPr>
            <p:spPr bwMode="auto">
              <a:xfrm>
                <a:off x="10617829"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12" name="Rectangle 157"/>
              <p:cNvSpPr>
                <a:spLocks noChangeArrowheads="1"/>
              </p:cNvSpPr>
              <p:nvPr/>
            </p:nvSpPr>
            <p:spPr bwMode="auto">
              <a:xfrm>
                <a:off x="10673287"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13" name="Rectangle 158"/>
              <p:cNvSpPr>
                <a:spLocks noChangeArrowheads="1"/>
              </p:cNvSpPr>
              <p:nvPr/>
            </p:nvSpPr>
            <p:spPr bwMode="auto">
              <a:xfrm>
                <a:off x="10727788"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14" name="Rectangle 159"/>
              <p:cNvSpPr>
                <a:spLocks noChangeArrowheads="1"/>
              </p:cNvSpPr>
              <p:nvPr/>
            </p:nvSpPr>
            <p:spPr bwMode="auto">
              <a:xfrm>
                <a:off x="10783247"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15" name="Rectangle 160"/>
              <p:cNvSpPr>
                <a:spLocks noChangeArrowheads="1"/>
              </p:cNvSpPr>
              <p:nvPr/>
            </p:nvSpPr>
            <p:spPr bwMode="auto">
              <a:xfrm>
                <a:off x="10838705"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16" name="Rectangle 161"/>
              <p:cNvSpPr>
                <a:spLocks noChangeArrowheads="1"/>
              </p:cNvSpPr>
              <p:nvPr/>
            </p:nvSpPr>
            <p:spPr bwMode="auto">
              <a:xfrm>
                <a:off x="10893206"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17" name="Rectangle 162"/>
              <p:cNvSpPr>
                <a:spLocks noChangeArrowheads="1"/>
              </p:cNvSpPr>
              <p:nvPr/>
            </p:nvSpPr>
            <p:spPr bwMode="auto">
              <a:xfrm>
                <a:off x="10948663"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18" name="Rectangle 163"/>
              <p:cNvSpPr>
                <a:spLocks noChangeArrowheads="1"/>
              </p:cNvSpPr>
              <p:nvPr/>
            </p:nvSpPr>
            <p:spPr bwMode="auto">
              <a:xfrm>
                <a:off x="11003166"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19" name="Rectangle 164"/>
              <p:cNvSpPr>
                <a:spLocks noChangeArrowheads="1"/>
              </p:cNvSpPr>
              <p:nvPr/>
            </p:nvSpPr>
            <p:spPr bwMode="auto">
              <a:xfrm>
                <a:off x="9296400"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20" name="Rectangle 165"/>
              <p:cNvSpPr>
                <a:spLocks noChangeArrowheads="1"/>
              </p:cNvSpPr>
              <p:nvPr/>
            </p:nvSpPr>
            <p:spPr bwMode="auto">
              <a:xfrm>
                <a:off x="9351858"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21" name="Rectangle 166"/>
              <p:cNvSpPr>
                <a:spLocks noChangeArrowheads="1"/>
              </p:cNvSpPr>
              <p:nvPr/>
            </p:nvSpPr>
            <p:spPr bwMode="auto">
              <a:xfrm>
                <a:off x="9406360"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22" name="Rectangle 167"/>
              <p:cNvSpPr>
                <a:spLocks noChangeArrowheads="1"/>
              </p:cNvSpPr>
              <p:nvPr/>
            </p:nvSpPr>
            <p:spPr bwMode="auto">
              <a:xfrm>
                <a:off x="9461818"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23" name="Rectangle 168"/>
              <p:cNvSpPr>
                <a:spLocks noChangeArrowheads="1"/>
              </p:cNvSpPr>
              <p:nvPr/>
            </p:nvSpPr>
            <p:spPr bwMode="auto">
              <a:xfrm>
                <a:off x="9516319"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24" name="Rectangle 169"/>
              <p:cNvSpPr>
                <a:spLocks noChangeArrowheads="1"/>
              </p:cNvSpPr>
              <p:nvPr/>
            </p:nvSpPr>
            <p:spPr bwMode="auto">
              <a:xfrm>
                <a:off x="9571777"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25" name="Rectangle 170"/>
              <p:cNvSpPr>
                <a:spLocks noChangeArrowheads="1"/>
              </p:cNvSpPr>
              <p:nvPr/>
            </p:nvSpPr>
            <p:spPr bwMode="auto">
              <a:xfrm>
                <a:off x="9627236"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26" name="Rectangle 171"/>
              <p:cNvSpPr>
                <a:spLocks noChangeArrowheads="1"/>
              </p:cNvSpPr>
              <p:nvPr/>
            </p:nvSpPr>
            <p:spPr bwMode="auto">
              <a:xfrm>
                <a:off x="9681737"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27" name="Rectangle 172"/>
              <p:cNvSpPr>
                <a:spLocks noChangeArrowheads="1"/>
              </p:cNvSpPr>
              <p:nvPr/>
            </p:nvSpPr>
            <p:spPr bwMode="auto">
              <a:xfrm>
                <a:off x="9737195"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28" name="Rectangle 173"/>
              <p:cNvSpPr>
                <a:spLocks noChangeArrowheads="1"/>
              </p:cNvSpPr>
              <p:nvPr/>
            </p:nvSpPr>
            <p:spPr bwMode="auto">
              <a:xfrm>
                <a:off x="9791697"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29" name="Rectangle 174"/>
              <p:cNvSpPr>
                <a:spLocks noChangeArrowheads="1"/>
              </p:cNvSpPr>
              <p:nvPr/>
            </p:nvSpPr>
            <p:spPr bwMode="auto">
              <a:xfrm>
                <a:off x="9847155"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30" name="Rectangle 175"/>
              <p:cNvSpPr>
                <a:spLocks noChangeArrowheads="1"/>
              </p:cNvSpPr>
              <p:nvPr/>
            </p:nvSpPr>
            <p:spPr bwMode="auto">
              <a:xfrm>
                <a:off x="9902613"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31" name="Rectangle 176"/>
              <p:cNvSpPr>
                <a:spLocks noChangeArrowheads="1"/>
              </p:cNvSpPr>
              <p:nvPr/>
            </p:nvSpPr>
            <p:spPr bwMode="auto">
              <a:xfrm>
                <a:off x="9957114"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32" name="Rectangle 177"/>
              <p:cNvSpPr>
                <a:spLocks noChangeArrowheads="1"/>
              </p:cNvSpPr>
              <p:nvPr/>
            </p:nvSpPr>
            <p:spPr bwMode="auto">
              <a:xfrm>
                <a:off x="10012573"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33" name="Rectangle 178"/>
              <p:cNvSpPr>
                <a:spLocks noChangeArrowheads="1"/>
              </p:cNvSpPr>
              <p:nvPr/>
            </p:nvSpPr>
            <p:spPr bwMode="auto">
              <a:xfrm>
                <a:off x="10067074"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34" name="Rectangle 179"/>
              <p:cNvSpPr>
                <a:spLocks noChangeArrowheads="1"/>
              </p:cNvSpPr>
              <p:nvPr/>
            </p:nvSpPr>
            <p:spPr bwMode="auto">
              <a:xfrm>
                <a:off x="10122532"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35" name="Rectangle 180"/>
              <p:cNvSpPr>
                <a:spLocks noChangeArrowheads="1"/>
              </p:cNvSpPr>
              <p:nvPr/>
            </p:nvSpPr>
            <p:spPr bwMode="auto">
              <a:xfrm>
                <a:off x="10177989"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36" name="Rectangle 181"/>
              <p:cNvSpPr>
                <a:spLocks noChangeArrowheads="1"/>
              </p:cNvSpPr>
              <p:nvPr/>
            </p:nvSpPr>
            <p:spPr bwMode="auto">
              <a:xfrm>
                <a:off x="10232492"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37" name="Rectangle 182"/>
              <p:cNvSpPr>
                <a:spLocks noChangeArrowheads="1"/>
              </p:cNvSpPr>
              <p:nvPr/>
            </p:nvSpPr>
            <p:spPr bwMode="auto">
              <a:xfrm>
                <a:off x="10287950"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38" name="Rectangle 183"/>
              <p:cNvSpPr>
                <a:spLocks noChangeArrowheads="1"/>
              </p:cNvSpPr>
              <p:nvPr/>
            </p:nvSpPr>
            <p:spPr bwMode="auto">
              <a:xfrm>
                <a:off x="10342451"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39" name="Rectangle 184"/>
              <p:cNvSpPr>
                <a:spLocks noChangeArrowheads="1"/>
              </p:cNvSpPr>
              <p:nvPr/>
            </p:nvSpPr>
            <p:spPr bwMode="auto">
              <a:xfrm>
                <a:off x="10397910"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40" name="Rectangle 185"/>
              <p:cNvSpPr>
                <a:spLocks noChangeArrowheads="1"/>
              </p:cNvSpPr>
              <p:nvPr/>
            </p:nvSpPr>
            <p:spPr bwMode="auto">
              <a:xfrm>
                <a:off x="10452411"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41" name="Rectangle 186"/>
              <p:cNvSpPr>
                <a:spLocks noChangeArrowheads="1"/>
              </p:cNvSpPr>
              <p:nvPr/>
            </p:nvSpPr>
            <p:spPr bwMode="auto">
              <a:xfrm>
                <a:off x="10507869"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42" name="Rectangle 187"/>
              <p:cNvSpPr>
                <a:spLocks noChangeArrowheads="1"/>
              </p:cNvSpPr>
              <p:nvPr/>
            </p:nvSpPr>
            <p:spPr bwMode="auto">
              <a:xfrm>
                <a:off x="10563326"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43" name="Rectangle 188"/>
              <p:cNvSpPr>
                <a:spLocks noChangeArrowheads="1"/>
              </p:cNvSpPr>
              <p:nvPr/>
            </p:nvSpPr>
            <p:spPr bwMode="auto">
              <a:xfrm>
                <a:off x="10617829"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44" name="Rectangle 189"/>
              <p:cNvSpPr>
                <a:spLocks noChangeArrowheads="1"/>
              </p:cNvSpPr>
              <p:nvPr/>
            </p:nvSpPr>
            <p:spPr bwMode="auto">
              <a:xfrm>
                <a:off x="10673287"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45" name="Rectangle 190"/>
              <p:cNvSpPr>
                <a:spLocks noChangeArrowheads="1"/>
              </p:cNvSpPr>
              <p:nvPr/>
            </p:nvSpPr>
            <p:spPr bwMode="auto">
              <a:xfrm>
                <a:off x="10727788"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46" name="Rectangle 191"/>
              <p:cNvSpPr>
                <a:spLocks noChangeArrowheads="1"/>
              </p:cNvSpPr>
              <p:nvPr/>
            </p:nvSpPr>
            <p:spPr bwMode="auto">
              <a:xfrm>
                <a:off x="10783247"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47" name="Rectangle 192"/>
              <p:cNvSpPr>
                <a:spLocks noChangeArrowheads="1"/>
              </p:cNvSpPr>
              <p:nvPr/>
            </p:nvSpPr>
            <p:spPr bwMode="auto">
              <a:xfrm>
                <a:off x="10838705"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48" name="Rectangle 193"/>
              <p:cNvSpPr>
                <a:spLocks noChangeArrowheads="1"/>
              </p:cNvSpPr>
              <p:nvPr/>
            </p:nvSpPr>
            <p:spPr bwMode="auto">
              <a:xfrm>
                <a:off x="10893206"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49" name="Rectangle 194"/>
              <p:cNvSpPr>
                <a:spLocks noChangeArrowheads="1"/>
              </p:cNvSpPr>
              <p:nvPr/>
            </p:nvSpPr>
            <p:spPr bwMode="auto">
              <a:xfrm>
                <a:off x="10948663"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50" name="Rectangle 195"/>
              <p:cNvSpPr>
                <a:spLocks noChangeArrowheads="1"/>
              </p:cNvSpPr>
              <p:nvPr/>
            </p:nvSpPr>
            <p:spPr bwMode="auto">
              <a:xfrm>
                <a:off x="11003166"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51" name="Rectangle 196"/>
              <p:cNvSpPr>
                <a:spLocks noChangeArrowheads="1"/>
              </p:cNvSpPr>
              <p:nvPr/>
            </p:nvSpPr>
            <p:spPr bwMode="auto">
              <a:xfrm>
                <a:off x="9296400"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52" name="Rectangle 197"/>
              <p:cNvSpPr>
                <a:spLocks noChangeArrowheads="1"/>
              </p:cNvSpPr>
              <p:nvPr/>
            </p:nvSpPr>
            <p:spPr bwMode="auto">
              <a:xfrm>
                <a:off x="9351858"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53" name="Rectangle 198"/>
              <p:cNvSpPr>
                <a:spLocks noChangeArrowheads="1"/>
              </p:cNvSpPr>
              <p:nvPr/>
            </p:nvSpPr>
            <p:spPr bwMode="auto">
              <a:xfrm>
                <a:off x="9406360"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54" name="Rectangle 199"/>
              <p:cNvSpPr>
                <a:spLocks noChangeArrowheads="1"/>
              </p:cNvSpPr>
              <p:nvPr/>
            </p:nvSpPr>
            <p:spPr bwMode="auto">
              <a:xfrm>
                <a:off x="9461818"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55" name="Rectangle 200"/>
              <p:cNvSpPr>
                <a:spLocks noChangeArrowheads="1"/>
              </p:cNvSpPr>
              <p:nvPr/>
            </p:nvSpPr>
            <p:spPr bwMode="auto">
              <a:xfrm>
                <a:off x="9516319"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56" name="Rectangle 201"/>
              <p:cNvSpPr>
                <a:spLocks noChangeArrowheads="1"/>
              </p:cNvSpPr>
              <p:nvPr/>
            </p:nvSpPr>
            <p:spPr bwMode="auto">
              <a:xfrm>
                <a:off x="9571777"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57" name="Rectangle 202"/>
              <p:cNvSpPr>
                <a:spLocks noChangeArrowheads="1"/>
              </p:cNvSpPr>
              <p:nvPr/>
            </p:nvSpPr>
            <p:spPr bwMode="auto">
              <a:xfrm>
                <a:off x="9627236"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58" name="Rectangle 203"/>
              <p:cNvSpPr>
                <a:spLocks noChangeArrowheads="1"/>
              </p:cNvSpPr>
              <p:nvPr/>
            </p:nvSpPr>
            <p:spPr bwMode="auto">
              <a:xfrm>
                <a:off x="9681737"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59" name="Rectangle 204"/>
              <p:cNvSpPr>
                <a:spLocks noChangeArrowheads="1"/>
              </p:cNvSpPr>
              <p:nvPr/>
            </p:nvSpPr>
            <p:spPr bwMode="auto">
              <a:xfrm>
                <a:off x="9737195"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60" name="Rectangle 205"/>
              <p:cNvSpPr>
                <a:spLocks noChangeArrowheads="1"/>
              </p:cNvSpPr>
              <p:nvPr/>
            </p:nvSpPr>
            <p:spPr bwMode="auto">
              <a:xfrm>
                <a:off x="9791697"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61" name="Rectangle 206"/>
              <p:cNvSpPr>
                <a:spLocks noChangeArrowheads="1"/>
              </p:cNvSpPr>
              <p:nvPr/>
            </p:nvSpPr>
            <p:spPr bwMode="auto">
              <a:xfrm>
                <a:off x="9847155"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62" name="Rectangle 207"/>
              <p:cNvSpPr>
                <a:spLocks noChangeArrowheads="1"/>
              </p:cNvSpPr>
              <p:nvPr/>
            </p:nvSpPr>
            <p:spPr bwMode="auto">
              <a:xfrm>
                <a:off x="9902613"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63" name="Rectangle 208"/>
              <p:cNvSpPr>
                <a:spLocks noChangeArrowheads="1"/>
              </p:cNvSpPr>
              <p:nvPr/>
            </p:nvSpPr>
            <p:spPr bwMode="auto">
              <a:xfrm>
                <a:off x="9957114"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64" name="Rectangle 209"/>
              <p:cNvSpPr>
                <a:spLocks noChangeArrowheads="1"/>
              </p:cNvSpPr>
              <p:nvPr/>
            </p:nvSpPr>
            <p:spPr bwMode="auto">
              <a:xfrm>
                <a:off x="10012573"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65" name="Rectangle 210"/>
              <p:cNvSpPr>
                <a:spLocks noChangeArrowheads="1"/>
              </p:cNvSpPr>
              <p:nvPr/>
            </p:nvSpPr>
            <p:spPr bwMode="auto">
              <a:xfrm>
                <a:off x="10067074"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66" name="Rectangle 211"/>
              <p:cNvSpPr>
                <a:spLocks noChangeArrowheads="1"/>
              </p:cNvSpPr>
              <p:nvPr/>
            </p:nvSpPr>
            <p:spPr bwMode="auto">
              <a:xfrm>
                <a:off x="10122532"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67" name="Rectangle 212"/>
              <p:cNvSpPr>
                <a:spLocks noChangeArrowheads="1"/>
              </p:cNvSpPr>
              <p:nvPr/>
            </p:nvSpPr>
            <p:spPr bwMode="auto">
              <a:xfrm>
                <a:off x="10177989"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68" name="Rectangle 213"/>
              <p:cNvSpPr>
                <a:spLocks noChangeArrowheads="1"/>
              </p:cNvSpPr>
              <p:nvPr/>
            </p:nvSpPr>
            <p:spPr bwMode="auto">
              <a:xfrm>
                <a:off x="10232492"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69" name="Rectangle 214"/>
              <p:cNvSpPr>
                <a:spLocks noChangeArrowheads="1"/>
              </p:cNvSpPr>
              <p:nvPr/>
            </p:nvSpPr>
            <p:spPr bwMode="auto">
              <a:xfrm>
                <a:off x="10287950"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70" name="Rectangle 215"/>
              <p:cNvSpPr>
                <a:spLocks noChangeArrowheads="1"/>
              </p:cNvSpPr>
              <p:nvPr/>
            </p:nvSpPr>
            <p:spPr bwMode="auto">
              <a:xfrm>
                <a:off x="10342451"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71" name="Rectangle 216"/>
              <p:cNvSpPr>
                <a:spLocks noChangeArrowheads="1"/>
              </p:cNvSpPr>
              <p:nvPr/>
            </p:nvSpPr>
            <p:spPr bwMode="auto">
              <a:xfrm>
                <a:off x="10397910"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72" name="Rectangle 217"/>
              <p:cNvSpPr>
                <a:spLocks noChangeArrowheads="1"/>
              </p:cNvSpPr>
              <p:nvPr/>
            </p:nvSpPr>
            <p:spPr bwMode="auto">
              <a:xfrm>
                <a:off x="10452411"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73" name="Rectangle 218"/>
              <p:cNvSpPr>
                <a:spLocks noChangeArrowheads="1"/>
              </p:cNvSpPr>
              <p:nvPr/>
            </p:nvSpPr>
            <p:spPr bwMode="auto">
              <a:xfrm>
                <a:off x="10507869"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74" name="Rectangle 219"/>
              <p:cNvSpPr>
                <a:spLocks noChangeArrowheads="1"/>
              </p:cNvSpPr>
              <p:nvPr/>
            </p:nvSpPr>
            <p:spPr bwMode="auto">
              <a:xfrm>
                <a:off x="10563326"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75" name="Rectangle 220"/>
              <p:cNvSpPr>
                <a:spLocks noChangeArrowheads="1"/>
              </p:cNvSpPr>
              <p:nvPr/>
            </p:nvSpPr>
            <p:spPr bwMode="auto">
              <a:xfrm>
                <a:off x="10617829"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76" name="Rectangle 221"/>
              <p:cNvSpPr>
                <a:spLocks noChangeArrowheads="1"/>
              </p:cNvSpPr>
              <p:nvPr/>
            </p:nvSpPr>
            <p:spPr bwMode="auto">
              <a:xfrm>
                <a:off x="10673287"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77" name="Rectangle 222"/>
              <p:cNvSpPr>
                <a:spLocks noChangeArrowheads="1"/>
              </p:cNvSpPr>
              <p:nvPr/>
            </p:nvSpPr>
            <p:spPr bwMode="auto">
              <a:xfrm>
                <a:off x="10727788"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78" name="Rectangle 223"/>
              <p:cNvSpPr>
                <a:spLocks noChangeArrowheads="1"/>
              </p:cNvSpPr>
              <p:nvPr/>
            </p:nvSpPr>
            <p:spPr bwMode="auto">
              <a:xfrm>
                <a:off x="10783247"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79" name="Rectangle 224"/>
              <p:cNvSpPr>
                <a:spLocks noChangeArrowheads="1"/>
              </p:cNvSpPr>
              <p:nvPr/>
            </p:nvSpPr>
            <p:spPr bwMode="auto">
              <a:xfrm>
                <a:off x="10838705"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80" name="Rectangle 225"/>
              <p:cNvSpPr>
                <a:spLocks noChangeArrowheads="1"/>
              </p:cNvSpPr>
              <p:nvPr/>
            </p:nvSpPr>
            <p:spPr bwMode="auto">
              <a:xfrm>
                <a:off x="10893206"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81" name="Rectangle 226"/>
              <p:cNvSpPr>
                <a:spLocks noChangeArrowheads="1"/>
              </p:cNvSpPr>
              <p:nvPr/>
            </p:nvSpPr>
            <p:spPr bwMode="auto">
              <a:xfrm>
                <a:off x="10948663"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82" name="Rectangle 227"/>
              <p:cNvSpPr>
                <a:spLocks noChangeArrowheads="1"/>
              </p:cNvSpPr>
              <p:nvPr/>
            </p:nvSpPr>
            <p:spPr bwMode="auto">
              <a:xfrm>
                <a:off x="11003166"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83" name="Rectangle 228"/>
              <p:cNvSpPr>
                <a:spLocks noChangeArrowheads="1"/>
              </p:cNvSpPr>
              <p:nvPr/>
            </p:nvSpPr>
            <p:spPr bwMode="auto">
              <a:xfrm>
                <a:off x="9296400"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84" name="Rectangle 229"/>
              <p:cNvSpPr>
                <a:spLocks noChangeArrowheads="1"/>
              </p:cNvSpPr>
              <p:nvPr/>
            </p:nvSpPr>
            <p:spPr bwMode="auto">
              <a:xfrm>
                <a:off x="9351858"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85" name="Rectangle 230"/>
              <p:cNvSpPr>
                <a:spLocks noChangeArrowheads="1"/>
              </p:cNvSpPr>
              <p:nvPr/>
            </p:nvSpPr>
            <p:spPr bwMode="auto">
              <a:xfrm>
                <a:off x="9406360"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86" name="Rectangle 231"/>
              <p:cNvSpPr>
                <a:spLocks noChangeArrowheads="1"/>
              </p:cNvSpPr>
              <p:nvPr/>
            </p:nvSpPr>
            <p:spPr bwMode="auto">
              <a:xfrm>
                <a:off x="9461818"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87" name="Rectangle 232"/>
              <p:cNvSpPr>
                <a:spLocks noChangeArrowheads="1"/>
              </p:cNvSpPr>
              <p:nvPr/>
            </p:nvSpPr>
            <p:spPr bwMode="auto">
              <a:xfrm>
                <a:off x="9516319"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88" name="Rectangle 233"/>
              <p:cNvSpPr>
                <a:spLocks noChangeArrowheads="1"/>
              </p:cNvSpPr>
              <p:nvPr/>
            </p:nvSpPr>
            <p:spPr bwMode="auto">
              <a:xfrm>
                <a:off x="9571777"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89" name="Rectangle 234"/>
              <p:cNvSpPr>
                <a:spLocks noChangeArrowheads="1"/>
              </p:cNvSpPr>
              <p:nvPr/>
            </p:nvSpPr>
            <p:spPr bwMode="auto">
              <a:xfrm>
                <a:off x="9627236"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90" name="Rectangle 235"/>
              <p:cNvSpPr>
                <a:spLocks noChangeArrowheads="1"/>
              </p:cNvSpPr>
              <p:nvPr/>
            </p:nvSpPr>
            <p:spPr bwMode="auto">
              <a:xfrm>
                <a:off x="9681737"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91" name="Rectangle 236"/>
              <p:cNvSpPr>
                <a:spLocks noChangeArrowheads="1"/>
              </p:cNvSpPr>
              <p:nvPr/>
            </p:nvSpPr>
            <p:spPr bwMode="auto">
              <a:xfrm>
                <a:off x="9737195"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92" name="Rectangle 237"/>
              <p:cNvSpPr>
                <a:spLocks noChangeArrowheads="1"/>
              </p:cNvSpPr>
              <p:nvPr/>
            </p:nvSpPr>
            <p:spPr bwMode="auto">
              <a:xfrm>
                <a:off x="9791697"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93" name="Rectangle 238"/>
              <p:cNvSpPr>
                <a:spLocks noChangeArrowheads="1"/>
              </p:cNvSpPr>
              <p:nvPr/>
            </p:nvSpPr>
            <p:spPr bwMode="auto">
              <a:xfrm>
                <a:off x="9847155"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94" name="Rectangle 239"/>
              <p:cNvSpPr>
                <a:spLocks noChangeArrowheads="1"/>
              </p:cNvSpPr>
              <p:nvPr/>
            </p:nvSpPr>
            <p:spPr bwMode="auto">
              <a:xfrm>
                <a:off x="9902613"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95" name="Rectangle 240"/>
              <p:cNvSpPr>
                <a:spLocks noChangeArrowheads="1"/>
              </p:cNvSpPr>
              <p:nvPr/>
            </p:nvSpPr>
            <p:spPr bwMode="auto">
              <a:xfrm>
                <a:off x="9957114"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96" name="Rectangle 241"/>
              <p:cNvSpPr>
                <a:spLocks noChangeArrowheads="1"/>
              </p:cNvSpPr>
              <p:nvPr/>
            </p:nvSpPr>
            <p:spPr bwMode="auto">
              <a:xfrm>
                <a:off x="10012573"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97" name="Rectangle 242"/>
              <p:cNvSpPr>
                <a:spLocks noChangeArrowheads="1"/>
              </p:cNvSpPr>
              <p:nvPr/>
            </p:nvSpPr>
            <p:spPr bwMode="auto">
              <a:xfrm>
                <a:off x="10067074"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98" name="Rectangle 243"/>
              <p:cNvSpPr>
                <a:spLocks noChangeArrowheads="1"/>
              </p:cNvSpPr>
              <p:nvPr/>
            </p:nvSpPr>
            <p:spPr bwMode="auto">
              <a:xfrm>
                <a:off x="10122532"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99" name="Rectangle 244"/>
              <p:cNvSpPr>
                <a:spLocks noChangeArrowheads="1"/>
              </p:cNvSpPr>
              <p:nvPr/>
            </p:nvSpPr>
            <p:spPr bwMode="auto">
              <a:xfrm>
                <a:off x="10177989"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00" name="Rectangle 245"/>
              <p:cNvSpPr>
                <a:spLocks noChangeArrowheads="1"/>
              </p:cNvSpPr>
              <p:nvPr/>
            </p:nvSpPr>
            <p:spPr bwMode="auto">
              <a:xfrm>
                <a:off x="10232492"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01" name="Rectangle 246"/>
              <p:cNvSpPr>
                <a:spLocks noChangeArrowheads="1"/>
              </p:cNvSpPr>
              <p:nvPr/>
            </p:nvSpPr>
            <p:spPr bwMode="auto">
              <a:xfrm>
                <a:off x="10287950"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02" name="Rectangle 247"/>
              <p:cNvSpPr>
                <a:spLocks noChangeArrowheads="1"/>
              </p:cNvSpPr>
              <p:nvPr/>
            </p:nvSpPr>
            <p:spPr bwMode="auto">
              <a:xfrm>
                <a:off x="10342451"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03" name="Rectangle 248"/>
              <p:cNvSpPr>
                <a:spLocks noChangeArrowheads="1"/>
              </p:cNvSpPr>
              <p:nvPr/>
            </p:nvSpPr>
            <p:spPr bwMode="auto">
              <a:xfrm>
                <a:off x="10397910"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04" name="Rectangle 249"/>
              <p:cNvSpPr>
                <a:spLocks noChangeArrowheads="1"/>
              </p:cNvSpPr>
              <p:nvPr/>
            </p:nvSpPr>
            <p:spPr bwMode="auto">
              <a:xfrm>
                <a:off x="10452411"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05" name="Rectangle 250"/>
              <p:cNvSpPr>
                <a:spLocks noChangeArrowheads="1"/>
              </p:cNvSpPr>
              <p:nvPr/>
            </p:nvSpPr>
            <p:spPr bwMode="auto">
              <a:xfrm>
                <a:off x="10507869"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06" name="Rectangle 251"/>
              <p:cNvSpPr>
                <a:spLocks noChangeArrowheads="1"/>
              </p:cNvSpPr>
              <p:nvPr/>
            </p:nvSpPr>
            <p:spPr bwMode="auto">
              <a:xfrm>
                <a:off x="10563326"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07" name="Rectangle 252"/>
              <p:cNvSpPr>
                <a:spLocks noChangeArrowheads="1"/>
              </p:cNvSpPr>
              <p:nvPr/>
            </p:nvSpPr>
            <p:spPr bwMode="auto">
              <a:xfrm>
                <a:off x="10617829"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08" name="Rectangle 253"/>
              <p:cNvSpPr>
                <a:spLocks noChangeArrowheads="1"/>
              </p:cNvSpPr>
              <p:nvPr/>
            </p:nvSpPr>
            <p:spPr bwMode="auto">
              <a:xfrm>
                <a:off x="10673287"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09" name="Rectangle 254"/>
              <p:cNvSpPr>
                <a:spLocks noChangeArrowheads="1"/>
              </p:cNvSpPr>
              <p:nvPr/>
            </p:nvSpPr>
            <p:spPr bwMode="auto">
              <a:xfrm>
                <a:off x="10727788"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10" name="Rectangle 255"/>
              <p:cNvSpPr>
                <a:spLocks noChangeArrowheads="1"/>
              </p:cNvSpPr>
              <p:nvPr/>
            </p:nvSpPr>
            <p:spPr bwMode="auto">
              <a:xfrm>
                <a:off x="10783247"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11" name="Rectangle 256"/>
              <p:cNvSpPr>
                <a:spLocks noChangeArrowheads="1"/>
              </p:cNvSpPr>
              <p:nvPr/>
            </p:nvSpPr>
            <p:spPr bwMode="auto">
              <a:xfrm>
                <a:off x="10838705"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12" name="Rectangle 257"/>
              <p:cNvSpPr>
                <a:spLocks noChangeArrowheads="1"/>
              </p:cNvSpPr>
              <p:nvPr/>
            </p:nvSpPr>
            <p:spPr bwMode="auto">
              <a:xfrm>
                <a:off x="10893206"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13" name="Rectangle 258"/>
              <p:cNvSpPr>
                <a:spLocks noChangeArrowheads="1"/>
              </p:cNvSpPr>
              <p:nvPr/>
            </p:nvSpPr>
            <p:spPr bwMode="auto">
              <a:xfrm>
                <a:off x="10948663"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14" name="Rectangle 259"/>
              <p:cNvSpPr>
                <a:spLocks noChangeArrowheads="1"/>
              </p:cNvSpPr>
              <p:nvPr/>
            </p:nvSpPr>
            <p:spPr bwMode="auto">
              <a:xfrm>
                <a:off x="11003166"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15" name="Rectangle 260"/>
              <p:cNvSpPr>
                <a:spLocks noChangeArrowheads="1"/>
              </p:cNvSpPr>
              <p:nvPr/>
            </p:nvSpPr>
            <p:spPr bwMode="auto">
              <a:xfrm>
                <a:off x="9296400"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16" name="Rectangle 261"/>
              <p:cNvSpPr>
                <a:spLocks noChangeArrowheads="1"/>
              </p:cNvSpPr>
              <p:nvPr/>
            </p:nvSpPr>
            <p:spPr bwMode="auto">
              <a:xfrm>
                <a:off x="9351858"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17" name="Rectangle 262"/>
              <p:cNvSpPr>
                <a:spLocks noChangeArrowheads="1"/>
              </p:cNvSpPr>
              <p:nvPr/>
            </p:nvSpPr>
            <p:spPr bwMode="auto">
              <a:xfrm>
                <a:off x="9406360"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18" name="Rectangle 263"/>
              <p:cNvSpPr>
                <a:spLocks noChangeArrowheads="1"/>
              </p:cNvSpPr>
              <p:nvPr/>
            </p:nvSpPr>
            <p:spPr bwMode="auto">
              <a:xfrm>
                <a:off x="9461818"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19" name="Rectangle 264"/>
              <p:cNvSpPr>
                <a:spLocks noChangeArrowheads="1"/>
              </p:cNvSpPr>
              <p:nvPr/>
            </p:nvSpPr>
            <p:spPr bwMode="auto">
              <a:xfrm>
                <a:off x="9516319"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20" name="Rectangle 265"/>
              <p:cNvSpPr>
                <a:spLocks noChangeArrowheads="1"/>
              </p:cNvSpPr>
              <p:nvPr/>
            </p:nvSpPr>
            <p:spPr bwMode="auto">
              <a:xfrm>
                <a:off x="9571777"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21" name="Rectangle 266"/>
              <p:cNvSpPr>
                <a:spLocks noChangeArrowheads="1"/>
              </p:cNvSpPr>
              <p:nvPr/>
            </p:nvSpPr>
            <p:spPr bwMode="auto">
              <a:xfrm>
                <a:off x="9627236"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22" name="Rectangle 267"/>
              <p:cNvSpPr>
                <a:spLocks noChangeArrowheads="1"/>
              </p:cNvSpPr>
              <p:nvPr/>
            </p:nvSpPr>
            <p:spPr bwMode="auto">
              <a:xfrm>
                <a:off x="9681737"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23" name="Rectangle 268"/>
              <p:cNvSpPr>
                <a:spLocks noChangeArrowheads="1"/>
              </p:cNvSpPr>
              <p:nvPr/>
            </p:nvSpPr>
            <p:spPr bwMode="auto">
              <a:xfrm>
                <a:off x="9737195"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24" name="Rectangle 269"/>
              <p:cNvSpPr>
                <a:spLocks noChangeArrowheads="1"/>
              </p:cNvSpPr>
              <p:nvPr/>
            </p:nvSpPr>
            <p:spPr bwMode="auto">
              <a:xfrm>
                <a:off x="9791697"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25" name="Rectangle 270"/>
              <p:cNvSpPr>
                <a:spLocks noChangeArrowheads="1"/>
              </p:cNvSpPr>
              <p:nvPr/>
            </p:nvSpPr>
            <p:spPr bwMode="auto">
              <a:xfrm>
                <a:off x="9847155"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26" name="Rectangle 271"/>
              <p:cNvSpPr>
                <a:spLocks noChangeArrowheads="1"/>
              </p:cNvSpPr>
              <p:nvPr/>
            </p:nvSpPr>
            <p:spPr bwMode="auto">
              <a:xfrm>
                <a:off x="9902613"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27" name="Rectangle 272"/>
              <p:cNvSpPr>
                <a:spLocks noChangeArrowheads="1"/>
              </p:cNvSpPr>
              <p:nvPr/>
            </p:nvSpPr>
            <p:spPr bwMode="auto">
              <a:xfrm>
                <a:off x="9957114"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28" name="Rectangle 273"/>
              <p:cNvSpPr>
                <a:spLocks noChangeArrowheads="1"/>
              </p:cNvSpPr>
              <p:nvPr/>
            </p:nvSpPr>
            <p:spPr bwMode="auto">
              <a:xfrm>
                <a:off x="10012573"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29" name="Rectangle 274"/>
              <p:cNvSpPr>
                <a:spLocks noChangeArrowheads="1"/>
              </p:cNvSpPr>
              <p:nvPr/>
            </p:nvSpPr>
            <p:spPr bwMode="auto">
              <a:xfrm>
                <a:off x="10067074"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30" name="Rectangle 275"/>
              <p:cNvSpPr>
                <a:spLocks noChangeArrowheads="1"/>
              </p:cNvSpPr>
              <p:nvPr/>
            </p:nvSpPr>
            <p:spPr bwMode="auto">
              <a:xfrm>
                <a:off x="10122532"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31" name="Rectangle 276"/>
              <p:cNvSpPr>
                <a:spLocks noChangeArrowheads="1"/>
              </p:cNvSpPr>
              <p:nvPr/>
            </p:nvSpPr>
            <p:spPr bwMode="auto">
              <a:xfrm>
                <a:off x="10177989"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32" name="Rectangle 277"/>
              <p:cNvSpPr>
                <a:spLocks noChangeArrowheads="1"/>
              </p:cNvSpPr>
              <p:nvPr/>
            </p:nvSpPr>
            <p:spPr bwMode="auto">
              <a:xfrm>
                <a:off x="10232492"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33" name="Rectangle 278"/>
              <p:cNvSpPr>
                <a:spLocks noChangeArrowheads="1"/>
              </p:cNvSpPr>
              <p:nvPr/>
            </p:nvSpPr>
            <p:spPr bwMode="auto">
              <a:xfrm>
                <a:off x="10287950"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34" name="Rectangle 279"/>
              <p:cNvSpPr>
                <a:spLocks noChangeArrowheads="1"/>
              </p:cNvSpPr>
              <p:nvPr/>
            </p:nvSpPr>
            <p:spPr bwMode="auto">
              <a:xfrm>
                <a:off x="10342451"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35" name="Rectangle 280"/>
              <p:cNvSpPr>
                <a:spLocks noChangeArrowheads="1"/>
              </p:cNvSpPr>
              <p:nvPr/>
            </p:nvSpPr>
            <p:spPr bwMode="auto">
              <a:xfrm>
                <a:off x="10397910"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36" name="Rectangle 281"/>
              <p:cNvSpPr>
                <a:spLocks noChangeArrowheads="1"/>
              </p:cNvSpPr>
              <p:nvPr/>
            </p:nvSpPr>
            <p:spPr bwMode="auto">
              <a:xfrm>
                <a:off x="10452411"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37" name="Rectangle 282"/>
              <p:cNvSpPr>
                <a:spLocks noChangeArrowheads="1"/>
              </p:cNvSpPr>
              <p:nvPr/>
            </p:nvSpPr>
            <p:spPr bwMode="auto">
              <a:xfrm>
                <a:off x="10507869"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38" name="Rectangle 283"/>
              <p:cNvSpPr>
                <a:spLocks noChangeArrowheads="1"/>
              </p:cNvSpPr>
              <p:nvPr/>
            </p:nvSpPr>
            <p:spPr bwMode="auto">
              <a:xfrm>
                <a:off x="10563326"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39" name="Rectangle 284"/>
              <p:cNvSpPr>
                <a:spLocks noChangeArrowheads="1"/>
              </p:cNvSpPr>
              <p:nvPr/>
            </p:nvSpPr>
            <p:spPr bwMode="auto">
              <a:xfrm>
                <a:off x="10617829"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40" name="Rectangle 285"/>
              <p:cNvSpPr>
                <a:spLocks noChangeArrowheads="1"/>
              </p:cNvSpPr>
              <p:nvPr/>
            </p:nvSpPr>
            <p:spPr bwMode="auto">
              <a:xfrm>
                <a:off x="10673287"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41" name="Rectangle 286"/>
              <p:cNvSpPr>
                <a:spLocks noChangeArrowheads="1"/>
              </p:cNvSpPr>
              <p:nvPr/>
            </p:nvSpPr>
            <p:spPr bwMode="auto">
              <a:xfrm>
                <a:off x="10727788"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42" name="Rectangle 287"/>
              <p:cNvSpPr>
                <a:spLocks noChangeArrowheads="1"/>
              </p:cNvSpPr>
              <p:nvPr/>
            </p:nvSpPr>
            <p:spPr bwMode="auto">
              <a:xfrm>
                <a:off x="10783247"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43" name="Rectangle 288"/>
              <p:cNvSpPr>
                <a:spLocks noChangeArrowheads="1"/>
              </p:cNvSpPr>
              <p:nvPr/>
            </p:nvSpPr>
            <p:spPr bwMode="auto">
              <a:xfrm>
                <a:off x="10838705"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44" name="Rectangle 289"/>
              <p:cNvSpPr>
                <a:spLocks noChangeArrowheads="1"/>
              </p:cNvSpPr>
              <p:nvPr/>
            </p:nvSpPr>
            <p:spPr bwMode="auto">
              <a:xfrm>
                <a:off x="10893206"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45" name="Rectangle 290"/>
              <p:cNvSpPr>
                <a:spLocks noChangeArrowheads="1"/>
              </p:cNvSpPr>
              <p:nvPr/>
            </p:nvSpPr>
            <p:spPr bwMode="auto">
              <a:xfrm>
                <a:off x="10948663"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46" name="Rectangle 291"/>
              <p:cNvSpPr>
                <a:spLocks noChangeArrowheads="1"/>
              </p:cNvSpPr>
              <p:nvPr/>
            </p:nvSpPr>
            <p:spPr bwMode="auto">
              <a:xfrm>
                <a:off x="11003166"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47" name="Rectangle 292"/>
              <p:cNvSpPr>
                <a:spLocks noChangeArrowheads="1"/>
              </p:cNvSpPr>
              <p:nvPr/>
            </p:nvSpPr>
            <p:spPr bwMode="auto">
              <a:xfrm>
                <a:off x="9296400"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48" name="Rectangle 293"/>
              <p:cNvSpPr>
                <a:spLocks noChangeArrowheads="1"/>
              </p:cNvSpPr>
              <p:nvPr/>
            </p:nvSpPr>
            <p:spPr bwMode="auto">
              <a:xfrm>
                <a:off x="9351858"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49" name="Rectangle 294"/>
              <p:cNvSpPr>
                <a:spLocks noChangeArrowheads="1"/>
              </p:cNvSpPr>
              <p:nvPr/>
            </p:nvSpPr>
            <p:spPr bwMode="auto">
              <a:xfrm>
                <a:off x="9406360"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50" name="Rectangle 295"/>
              <p:cNvSpPr>
                <a:spLocks noChangeArrowheads="1"/>
              </p:cNvSpPr>
              <p:nvPr/>
            </p:nvSpPr>
            <p:spPr bwMode="auto">
              <a:xfrm>
                <a:off x="9461818"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51" name="Rectangle 296"/>
              <p:cNvSpPr>
                <a:spLocks noChangeArrowheads="1"/>
              </p:cNvSpPr>
              <p:nvPr/>
            </p:nvSpPr>
            <p:spPr bwMode="auto">
              <a:xfrm>
                <a:off x="9516319"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52" name="Rectangle 297"/>
              <p:cNvSpPr>
                <a:spLocks noChangeArrowheads="1"/>
              </p:cNvSpPr>
              <p:nvPr/>
            </p:nvSpPr>
            <p:spPr bwMode="auto">
              <a:xfrm>
                <a:off x="9571777"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53" name="Rectangle 298"/>
              <p:cNvSpPr>
                <a:spLocks noChangeArrowheads="1"/>
              </p:cNvSpPr>
              <p:nvPr/>
            </p:nvSpPr>
            <p:spPr bwMode="auto">
              <a:xfrm>
                <a:off x="9627236"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54" name="Rectangle 299"/>
              <p:cNvSpPr>
                <a:spLocks noChangeArrowheads="1"/>
              </p:cNvSpPr>
              <p:nvPr/>
            </p:nvSpPr>
            <p:spPr bwMode="auto">
              <a:xfrm>
                <a:off x="9681737"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55" name="Rectangle 300"/>
              <p:cNvSpPr>
                <a:spLocks noChangeArrowheads="1"/>
              </p:cNvSpPr>
              <p:nvPr/>
            </p:nvSpPr>
            <p:spPr bwMode="auto">
              <a:xfrm>
                <a:off x="9737195"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56" name="Rectangle 301"/>
              <p:cNvSpPr>
                <a:spLocks noChangeArrowheads="1"/>
              </p:cNvSpPr>
              <p:nvPr/>
            </p:nvSpPr>
            <p:spPr bwMode="auto">
              <a:xfrm>
                <a:off x="9791697"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57" name="Rectangle 302"/>
              <p:cNvSpPr>
                <a:spLocks noChangeArrowheads="1"/>
              </p:cNvSpPr>
              <p:nvPr/>
            </p:nvSpPr>
            <p:spPr bwMode="auto">
              <a:xfrm>
                <a:off x="9847155"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58" name="Rectangle 303"/>
              <p:cNvSpPr>
                <a:spLocks noChangeArrowheads="1"/>
              </p:cNvSpPr>
              <p:nvPr/>
            </p:nvSpPr>
            <p:spPr bwMode="auto">
              <a:xfrm>
                <a:off x="9902613"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59" name="Rectangle 304"/>
              <p:cNvSpPr>
                <a:spLocks noChangeArrowheads="1"/>
              </p:cNvSpPr>
              <p:nvPr/>
            </p:nvSpPr>
            <p:spPr bwMode="auto">
              <a:xfrm>
                <a:off x="9957114"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60" name="Rectangle 305"/>
              <p:cNvSpPr>
                <a:spLocks noChangeArrowheads="1"/>
              </p:cNvSpPr>
              <p:nvPr/>
            </p:nvSpPr>
            <p:spPr bwMode="auto">
              <a:xfrm>
                <a:off x="10012573"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61" name="Rectangle 306"/>
              <p:cNvSpPr>
                <a:spLocks noChangeArrowheads="1"/>
              </p:cNvSpPr>
              <p:nvPr/>
            </p:nvSpPr>
            <p:spPr bwMode="auto">
              <a:xfrm>
                <a:off x="10067074"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62" name="Rectangle 307"/>
              <p:cNvSpPr>
                <a:spLocks noChangeArrowheads="1"/>
              </p:cNvSpPr>
              <p:nvPr/>
            </p:nvSpPr>
            <p:spPr bwMode="auto">
              <a:xfrm>
                <a:off x="10122532"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63" name="Rectangle 308"/>
              <p:cNvSpPr>
                <a:spLocks noChangeArrowheads="1"/>
              </p:cNvSpPr>
              <p:nvPr/>
            </p:nvSpPr>
            <p:spPr bwMode="auto">
              <a:xfrm>
                <a:off x="10177989"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64" name="Rectangle 309"/>
              <p:cNvSpPr>
                <a:spLocks noChangeArrowheads="1"/>
              </p:cNvSpPr>
              <p:nvPr/>
            </p:nvSpPr>
            <p:spPr bwMode="auto">
              <a:xfrm>
                <a:off x="10232492"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65" name="Rectangle 310"/>
              <p:cNvSpPr>
                <a:spLocks noChangeArrowheads="1"/>
              </p:cNvSpPr>
              <p:nvPr/>
            </p:nvSpPr>
            <p:spPr bwMode="auto">
              <a:xfrm>
                <a:off x="10287950"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66" name="Rectangle 311"/>
              <p:cNvSpPr>
                <a:spLocks noChangeArrowheads="1"/>
              </p:cNvSpPr>
              <p:nvPr/>
            </p:nvSpPr>
            <p:spPr bwMode="auto">
              <a:xfrm>
                <a:off x="10342451"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67" name="Rectangle 312"/>
              <p:cNvSpPr>
                <a:spLocks noChangeArrowheads="1"/>
              </p:cNvSpPr>
              <p:nvPr/>
            </p:nvSpPr>
            <p:spPr bwMode="auto">
              <a:xfrm>
                <a:off x="10397910"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68" name="Rectangle 313"/>
              <p:cNvSpPr>
                <a:spLocks noChangeArrowheads="1"/>
              </p:cNvSpPr>
              <p:nvPr/>
            </p:nvSpPr>
            <p:spPr bwMode="auto">
              <a:xfrm>
                <a:off x="10452411"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69" name="Rectangle 314"/>
              <p:cNvSpPr>
                <a:spLocks noChangeArrowheads="1"/>
              </p:cNvSpPr>
              <p:nvPr/>
            </p:nvSpPr>
            <p:spPr bwMode="auto">
              <a:xfrm>
                <a:off x="10507869"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70" name="Rectangle 315"/>
              <p:cNvSpPr>
                <a:spLocks noChangeArrowheads="1"/>
              </p:cNvSpPr>
              <p:nvPr/>
            </p:nvSpPr>
            <p:spPr bwMode="auto">
              <a:xfrm>
                <a:off x="10563326"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71" name="Rectangle 316"/>
              <p:cNvSpPr>
                <a:spLocks noChangeArrowheads="1"/>
              </p:cNvSpPr>
              <p:nvPr/>
            </p:nvSpPr>
            <p:spPr bwMode="auto">
              <a:xfrm>
                <a:off x="10617829"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72" name="Rectangle 317"/>
              <p:cNvSpPr>
                <a:spLocks noChangeArrowheads="1"/>
              </p:cNvSpPr>
              <p:nvPr/>
            </p:nvSpPr>
            <p:spPr bwMode="auto">
              <a:xfrm>
                <a:off x="10673287"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73" name="Rectangle 318"/>
              <p:cNvSpPr>
                <a:spLocks noChangeArrowheads="1"/>
              </p:cNvSpPr>
              <p:nvPr/>
            </p:nvSpPr>
            <p:spPr bwMode="auto">
              <a:xfrm>
                <a:off x="10727788"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74" name="Rectangle 319"/>
              <p:cNvSpPr>
                <a:spLocks noChangeArrowheads="1"/>
              </p:cNvSpPr>
              <p:nvPr/>
            </p:nvSpPr>
            <p:spPr bwMode="auto">
              <a:xfrm>
                <a:off x="10783247"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75" name="Rectangle 320"/>
              <p:cNvSpPr>
                <a:spLocks noChangeArrowheads="1"/>
              </p:cNvSpPr>
              <p:nvPr/>
            </p:nvSpPr>
            <p:spPr bwMode="auto">
              <a:xfrm>
                <a:off x="10838705"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76" name="Rectangle 321"/>
              <p:cNvSpPr>
                <a:spLocks noChangeArrowheads="1"/>
              </p:cNvSpPr>
              <p:nvPr/>
            </p:nvSpPr>
            <p:spPr bwMode="auto">
              <a:xfrm>
                <a:off x="10893206"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77" name="Rectangle 322"/>
              <p:cNvSpPr>
                <a:spLocks noChangeArrowheads="1"/>
              </p:cNvSpPr>
              <p:nvPr/>
            </p:nvSpPr>
            <p:spPr bwMode="auto">
              <a:xfrm>
                <a:off x="10948663"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78" name="Rectangle 323"/>
              <p:cNvSpPr>
                <a:spLocks noChangeArrowheads="1"/>
              </p:cNvSpPr>
              <p:nvPr/>
            </p:nvSpPr>
            <p:spPr bwMode="auto">
              <a:xfrm>
                <a:off x="11003166"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79" name="Rectangle 324"/>
              <p:cNvSpPr>
                <a:spLocks noChangeArrowheads="1"/>
              </p:cNvSpPr>
              <p:nvPr/>
            </p:nvSpPr>
            <p:spPr bwMode="auto">
              <a:xfrm>
                <a:off x="9296400"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80" name="Rectangle 325"/>
              <p:cNvSpPr>
                <a:spLocks noChangeArrowheads="1"/>
              </p:cNvSpPr>
              <p:nvPr/>
            </p:nvSpPr>
            <p:spPr bwMode="auto">
              <a:xfrm>
                <a:off x="9351858"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81" name="Rectangle 326"/>
              <p:cNvSpPr>
                <a:spLocks noChangeArrowheads="1"/>
              </p:cNvSpPr>
              <p:nvPr/>
            </p:nvSpPr>
            <p:spPr bwMode="auto">
              <a:xfrm>
                <a:off x="9406360"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82" name="Rectangle 327"/>
              <p:cNvSpPr>
                <a:spLocks noChangeArrowheads="1"/>
              </p:cNvSpPr>
              <p:nvPr/>
            </p:nvSpPr>
            <p:spPr bwMode="auto">
              <a:xfrm>
                <a:off x="9461818"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83" name="Rectangle 328"/>
              <p:cNvSpPr>
                <a:spLocks noChangeArrowheads="1"/>
              </p:cNvSpPr>
              <p:nvPr/>
            </p:nvSpPr>
            <p:spPr bwMode="auto">
              <a:xfrm>
                <a:off x="9516319"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84" name="Rectangle 329"/>
              <p:cNvSpPr>
                <a:spLocks noChangeArrowheads="1"/>
              </p:cNvSpPr>
              <p:nvPr/>
            </p:nvSpPr>
            <p:spPr bwMode="auto">
              <a:xfrm>
                <a:off x="9571777"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85" name="Rectangle 330"/>
              <p:cNvSpPr>
                <a:spLocks noChangeArrowheads="1"/>
              </p:cNvSpPr>
              <p:nvPr/>
            </p:nvSpPr>
            <p:spPr bwMode="auto">
              <a:xfrm>
                <a:off x="9627236"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86" name="Rectangle 331"/>
              <p:cNvSpPr>
                <a:spLocks noChangeArrowheads="1"/>
              </p:cNvSpPr>
              <p:nvPr/>
            </p:nvSpPr>
            <p:spPr bwMode="auto">
              <a:xfrm>
                <a:off x="9681737"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87" name="Rectangle 332"/>
              <p:cNvSpPr>
                <a:spLocks noChangeArrowheads="1"/>
              </p:cNvSpPr>
              <p:nvPr/>
            </p:nvSpPr>
            <p:spPr bwMode="auto">
              <a:xfrm>
                <a:off x="9737195"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88" name="Rectangle 333"/>
              <p:cNvSpPr>
                <a:spLocks noChangeArrowheads="1"/>
              </p:cNvSpPr>
              <p:nvPr/>
            </p:nvSpPr>
            <p:spPr bwMode="auto">
              <a:xfrm>
                <a:off x="9791697"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89" name="Rectangle 334"/>
              <p:cNvSpPr>
                <a:spLocks noChangeArrowheads="1"/>
              </p:cNvSpPr>
              <p:nvPr/>
            </p:nvSpPr>
            <p:spPr bwMode="auto">
              <a:xfrm>
                <a:off x="9847155"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90" name="Rectangle 335"/>
              <p:cNvSpPr>
                <a:spLocks noChangeArrowheads="1"/>
              </p:cNvSpPr>
              <p:nvPr/>
            </p:nvSpPr>
            <p:spPr bwMode="auto">
              <a:xfrm>
                <a:off x="9902613"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91" name="Rectangle 336"/>
              <p:cNvSpPr>
                <a:spLocks noChangeArrowheads="1"/>
              </p:cNvSpPr>
              <p:nvPr/>
            </p:nvSpPr>
            <p:spPr bwMode="auto">
              <a:xfrm>
                <a:off x="9957114"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92" name="Rectangle 337"/>
              <p:cNvSpPr>
                <a:spLocks noChangeArrowheads="1"/>
              </p:cNvSpPr>
              <p:nvPr/>
            </p:nvSpPr>
            <p:spPr bwMode="auto">
              <a:xfrm>
                <a:off x="10012573"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93" name="Rectangle 338"/>
              <p:cNvSpPr>
                <a:spLocks noChangeArrowheads="1"/>
              </p:cNvSpPr>
              <p:nvPr/>
            </p:nvSpPr>
            <p:spPr bwMode="auto">
              <a:xfrm>
                <a:off x="10067074"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94" name="Rectangle 339"/>
              <p:cNvSpPr>
                <a:spLocks noChangeArrowheads="1"/>
              </p:cNvSpPr>
              <p:nvPr/>
            </p:nvSpPr>
            <p:spPr bwMode="auto">
              <a:xfrm>
                <a:off x="10122532"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95" name="Rectangle 340"/>
              <p:cNvSpPr>
                <a:spLocks noChangeArrowheads="1"/>
              </p:cNvSpPr>
              <p:nvPr/>
            </p:nvSpPr>
            <p:spPr bwMode="auto">
              <a:xfrm>
                <a:off x="10177989"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96" name="Rectangle 341"/>
              <p:cNvSpPr>
                <a:spLocks noChangeArrowheads="1"/>
              </p:cNvSpPr>
              <p:nvPr/>
            </p:nvSpPr>
            <p:spPr bwMode="auto">
              <a:xfrm>
                <a:off x="10232492"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97" name="Rectangle 342"/>
              <p:cNvSpPr>
                <a:spLocks noChangeArrowheads="1"/>
              </p:cNvSpPr>
              <p:nvPr/>
            </p:nvSpPr>
            <p:spPr bwMode="auto">
              <a:xfrm>
                <a:off x="10287950"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98" name="Rectangle 343"/>
              <p:cNvSpPr>
                <a:spLocks noChangeArrowheads="1"/>
              </p:cNvSpPr>
              <p:nvPr/>
            </p:nvSpPr>
            <p:spPr bwMode="auto">
              <a:xfrm>
                <a:off x="10342451"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99" name="Rectangle 344"/>
              <p:cNvSpPr>
                <a:spLocks noChangeArrowheads="1"/>
              </p:cNvSpPr>
              <p:nvPr/>
            </p:nvSpPr>
            <p:spPr bwMode="auto">
              <a:xfrm>
                <a:off x="10397910"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00" name="Rectangle 345"/>
              <p:cNvSpPr>
                <a:spLocks noChangeArrowheads="1"/>
              </p:cNvSpPr>
              <p:nvPr/>
            </p:nvSpPr>
            <p:spPr bwMode="auto">
              <a:xfrm>
                <a:off x="10452411"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01" name="Rectangle 346"/>
              <p:cNvSpPr>
                <a:spLocks noChangeArrowheads="1"/>
              </p:cNvSpPr>
              <p:nvPr/>
            </p:nvSpPr>
            <p:spPr bwMode="auto">
              <a:xfrm>
                <a:off x="10507869"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02" name="Rectangle 347"/>
              <p:cNvSpPr>
                <a:spLocks noChangeArrowheads="1"/>
              </p:cNvSpPr>
              <p:nvPr/>
            </p:nvSpPr>
            <p:spPr bwMode="auto">
              <a:xfrm>
                <a:off x="10563326"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03" name="Rectangle 348"/>
              <p:cNvSpPr>
                <a:spLocks noChangeArrowheads="1"/>
              </p:cNvSpPr>
              <p:nvPr/>
            </p:nvSpPr>
            <p:spPr bwMode="auto">
              <a:xfrm>
                <a:off x="10617829"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04" name="Rectangle 349"/>
              <p:cNvSpPr>
                <a:spLocks noChangeArrowheads="1"/>
              </p:cNvSpPr>
              <p:nvPr/>
            </p:nvSpPr>
            <p:spPr bwMode="auto">
              <a:xfrm>
                <a:off x="10673287"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05" name="Rectangle 350"/>
              <p:cNvSpPr>
                <a:spLocks noChangeArrowheads="1"/>
              </p:cNvSpPr>
              <p:nvPr/>
            </p:nvSpPr>
            <p:spPr bwMode="auto">
              <a:xfrm>
                <a:off x="10727788"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06" name="Rectangle 351"/>
              <p:cNvSpPr>
                <a:spLocks noChangeArrowheads="1"/>
              </p:cNvSpPr>
              <p:nvPr/>
            </p:nvSpPr>
            <p:spPr bwMode="auto">
              <a:xfrm>
                <a:off x="10783247"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07" name="Rectangle 352"/>
              <p:cNvSpPr>
                <a:spLocks noChangeArrowheads="1"/>
              </p:cNvSpPr>
              <p:nvPr/>
            </p:nvSpPr>
            <p:spPr bwMode="auto">
              <a:xfrm>
                <a:off x="10838705"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08" name="Rectangle 353"/>
              <p:cNvSpPr>
                <a:spLocks noChangeArrowheads="1"/>
              </p:cNvSpPr>
              <p:nvPr/>
            </p:nvSpPr>
            <p:spPr bwMode="auto">
              <a:xfrm>
                <a:off x="10893206"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09" name="Rectangle 354"/>
              <p:cNvSpPr>
                <a:spLocks noChangeArrowheads="1"/>
              </p:cNvSpPr>
              <p:nvPr/>
            </p:nvSpPr>
            <p:spPr bwMode="auto">
              <a:xfrm>
                <a:off x="10948663"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10" name="Rectangle 355"/>
              <p:cNvSpPr>
                <a:spLocks noChangeArrowheads="1"/>
              </p:cNvSpPr>
              <p:nvPr/>
            </p:nvSpPr>
            <p:spPr bwMode="auto">
              <a:xfrm>
                <a:off x="11003166"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11" name="Rectangle 356"/>
              <p:cNvSpPr>
                <a:spLocks noChangeArrowheads="1"/>
              </p:cNvSpPr>
              <p:nvPr/>
            </p:nvSpPr>
            <p:spPr bwMode="auto">
              <a:xfrm>
                <a:off x="9296400"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12" name="Rectangle 357"/>
              <p:cNvSpPr>
                <a:spLocks noChangeArrowheads="1"/>
              </p:cNvSpPr>
              <p:nvPr/>
            </p:nvSpPr>
            <p:spPr bwMode="auto">
              <a:xfrm>
                <a:off x="9351858"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13" name="Rectangle 358"/>
              <p:cNvSpPr>
                <a:spLocks noChangeArrowheads="1"/>
              </p:cNvSpPr>
              <p:nvPr/>
            </p:nvSpPr>
            <p:spPr bwMode="auto">
              <a:xfrm>
                <a:off x="9406360"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14" name="Rectangle 359"/>
              <p:cNvSpPr>
                <a:spLocks noChangeArrowheads="1"/>
              </p:cNvSpPr>
              <p:nvPr/>
            </p:nvSpPr>
            <p:spPr bwMode="auto">
              <a:xfrm>
                <a:off x="9461818"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15" name="Rectangle 360"/>
              <p:cNvSpPr>
                <a:spLocks noChangeArrowheads="1"/>
              </p:cNvSpPr>
              <p:nvPr/>
            </p:nvSpPr>
            <p:spPr bwMode="auto">
              <a:xfrm>
                <a:off x="9516319"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16" name="Rectangle 361"/>
              <p:cNvSpPr>
                <a:spLocks noChangeArrowheads="1"/>
              </p:cNvSpPr>
              <p:nvPr/>
            </p:nvSpPr>
            <p:spPr bwMode="auto">
              <a:xfrm>
                <a:off x="9571777"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17" name="Rectangle 362"/>
              <p:cNvSpPr>
                <a:spLocks noChangeArrowheads="1"/>
              </p:cNvSpPr>
              <p:nvPr/>
            </p:nvSpPr>
            <p:spPr bwMode="auto">
              <a:xfrm>
                <a:off x="9627236"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18" name="Rectangle 363"/>
              <p:cNvSpPr>
                <a:spLocks noChangeArrowheads="1"/>
              </p:cNvSpPr>
              <p:nvPr/>
            </p:nvSpPr>
            <p:spPr bwMode="auto">
              <a:xfrm>
                <a:off x="9681737"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19" name="Rectangle 364"/>
              <p:cNvSpPr>
                <a:spLocks noChangeArrowheads="1"/>
              </p:cNvSpPr>
              <p:nvPr/>
            </p:nvSpPr>
            <p:spPr bwMode="auto">
              <a:xfrm>
                <a:off x="9737195"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20" name="Rectangle 365"/>
              <p:cNvSpPr>
                <a:spLocks noChangeArrowheads="1"/>
              </p:cNvSpPr>
              <p:nvPr/>
            </p:nvSpPr>
            <p:spPr bwMode="auto">
              <a:xfrm>
                <a:off x="9791697"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21" name="Rectangle 366"/>
              <p:cNvSpPr>
                <a:spLocks noChangeArrowheads="1"/>
              </p:cNvSpPr>
              <p:nvPr/>
            </p:nvSpPr>
            <p:spPr bwMode="auto">
              <a:xfrm>
                <a:off x="9847155"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22" name="Rectangle 367"/>
              <p:cNvSpPr>
                <a:spLocks noChangeArrowheads="1"/>
              </p:cNvSpPr>
              <p:nvPr/>
            </p:nvSpPr>
            <p:spPr bwMode="auto">
              <a:xfrm>
                <a:off x="9902613"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23" name="Rectangle 368"/>
              <p:cNvSpPr>
                <a:spLocks noChangeArrowheads="1"/>
              </p:cNvSpPr>
              <p:nvPr/>
            </p:nvSpPr>
            <p:spPr bwMode="auto">
              <a:xfrm>
                <a:off x="9957114"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24" name="Rectangle 369"/>
              <p:cNvSpPr>
                <a:spLocks noChangeArrowheads="1"/>
              </p:cNvSpPr>
              <p:nvPr/>
            </p:nvSpPr>
            <p:spPr bwMode="auto">
              <a:xfrm>
                <a:off x="10012573"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25" name="Rectangle 370"/>
              <p:cNvSpPr>
                <a:spLocks noChangeArrowheads="1"/>
              </p:cNvSpPr>
              <p:nvPr/>
            </p:nvSpPr>
            <p:spPr bwMode="auto">
              <a:xfrm>
                <a:off x="10067074"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26" name="Rectangle 371"/>
              <p:cNvSpPr>
                <a:spLocks noChangeArrowheads="1"/>
              </p:cNvSpPr>
              <p:nvPr/>
            </p:nvSpPr>
            <p:spPr bwMode="auto">
              <a:xfrm>
                <a:off x="10122532"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27" name="Rectangle 372"/>
              <p:cNvSpPr>
                <a:spLocks noChangeArrowheads="1"/>
              </p:cNvSpPr>
              <p:nvPr/>
            </p:nvSpPr>
            <p:spPr bwMode="auto">
              <a:xfrm>
                <a:off x="10177989"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28" name="Rectangle 373"/>
              <p:cNvSpPr>
                <a:spLocks noChangeArrowheads="1"/>
              </p:cNvSpPr>
              <p:nvPr/>
            </p:nvSpPr>
            <p:spPr bwMode="auto">
              <a:xfrm>
                <a:off x="10232492"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29" name="Rectangle 374"/>
              <p:cNvSpPr>
                <a:spLocks noChangeArrowheads="1"/>
              </p:cNvSpPr>
              <p:nvPr/>
            </p:nvSpPr>
            <p:spPr bwMode="auto">
              <a:xfrm>
                <a:off x="10287950"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30" name="Rectangle 375"/>
              <p:cNvSpPr>
                <a:spLocks noChangeArrowheads="1"/>
              </p:cNvSpPr>
              <p:nvPr/>
            </p:nvSpPr>
            <p:spPr bwMode="auto">
              <a:xfrm>
                <a:off x="10342451"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31" name="Rectangle 376"/>
              <p:cNvSpPr>
                <a:spLocks noChangeArrowheads="1"/>
              </p:cNvSpPr>
              <p:nvPr/>
            </p:nvSpPr>
            <p:spPr bwMode="auto">
              <a:xfrm>
                <a:off x="10397910"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32" name="Rectangle 377"/>
              <p:cNvSpPr>
                <a:spLocks noChangeArrowheads="1"/>
              </p:cNvSpPr>
              <p:nvPr/>
            </p:nvSpPr>
            <p:spPr bwMode="auto">
              <a:xfrm>
                <a:off x="10452411"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33" name="Rectangle 378"/>
              <p:cNvSpPr>
                <a:spLocks noChangeArrowheads="1"/>
              </p:cNvSpPr>
              <p:nvPr/>
            </p:nvSpPr>
            <p:spPr bwMode="auto">
              <a:xfrm>
                <a:off x="10507869"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34" name="Rectangle 379"/>
              <p:cNvSpPr>
                <a:spLocks noChangeArrowheads="1"/>
              </p:cNvSpPr>
              <p:nvPr/>
            </p:nvSpPr>
            <p:spPr bwMode="auto">
              <a:xfrm>
                <a:off x="10563326"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35" name="Rectangle 380"/>
              <p:cNvSpPr>
                <a:spLocks noChangeArrowheads="1"/>
              </p:cNvSpPr>
              <p:nvPr/>
            </p:nvSpPr>
            <p:spPr bwMode="auto">
              <a:xfrm>
                <a:off x="10617829"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36" name="Rectangle 381"/>
              <p:cNvSpPr>
                <a:spLocks noChangeArrowheads="1"/>
              </p:cNvSpPr>
              <p:nvPr/>
            </p:nvSpPr>
            <p:spPr bwMode="auto">
              <a:xfrm>
                <a:off x="10673287"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37" name="Rectangle 382"/>
              <p:cNvSpPr>
                <a:spLocks noChangeArrowheads="1"/>
              </p:cNvSpPr>
              <p:nvPr/>
            </p:nvSpPr>
            <p:spPr bwMode="auto">
              <a:xfrm>
                <a:off x="10727788"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38" name="Rectangle 383"/>
              <p:cNvSpPr>
                <a:spLocks noChangeArrowheads="1"/>
              </p:cNvSpPr>
              <p:nvPr/>
            </p:nvSpPr>
            <p:spPr bwMode="auto">
              <a:xfrm>
                <a:off x="10783247"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39" name="Rectangle 384"/>
              <p:cNvSpPr>
                <a:spLocks noChangeArrowheads="1"/>
              </p:cNvSpPr>
              <p:nvPr/>
            </p:nvSpPr>
            <p:spPr bwMode="auto">
              <a:xfrm>
                <a:off x="10838705"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40" name="Rectangle 385"/>
              <p:cNvSpPr>
                <a:spLocks noChangeArrowheads="1"/>
              </p:cNvSpPr>
              <p:nvPr/>
            </p:nvSpPr>
            <p:spPr bwMode="auto">
              <a:xfrm>
                <a:off x="10893206"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41" name="Rectangle 386"/>
              <p:cNvSpPr>
                <a:spLocks noChangeArrowheads="1"/>
              </p:cNvSpPr>
              <p:nvPr/>
            </p:nvSpPr>
            <p:spPr bwMode="auto">
              <a:xfrm>
                <a:off x="10948663"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42" name="Rectangle 387"/>
              <p:cNvSpPr>
                <a:spLocks noChangeArrowheads="1"/>
              </p:cNvSpPr>
              <p:nvPr/>
            </p:nvSpPr>
            <p:spPr bwMode="auto">
              <a:xfrm>
                <a:off x="11003166"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43" name="Rectangle 388"/>
              <p:cNvSpPr>
                <a:spLocks noChangeArrowheads="1"/>
              </p:cNvSpPr>
              <p:nvPr/>
            </p:nvSpPr>
            <p:spPr bwMode="auto">
              <a:xfrm>
                <a:off x="9296400"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44" name="Rectangle 389"/>
              <p:cNvSpPr>
                <a:spLocks noChangeArrowheads="1"/>
              </p:cNvSpPr>
              <p:nvPr/>
            </p:nvSpPr>
            <p:spPr bwMode="auto">
              <a:xfrm>
                <a:off x="9351858"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45" name="Rectangle 390"/>
              <p:cNvSpPr>
                <a:spLocks noChangeArrowheads="1"/>
              </p:cNvSpPr>
              <p:nvPr/>
            </p:nvSpPr>
            <p:spPr bwMode="auto">
              <a:xfrm>
                <a:off x="9406360"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46" name="Rectangle 391"/>
              <p:cNvSpPr>
                <a:spLocks noChangeArrowheads="1"/>
              </p:cNvSpPr>
              <p:nvPr/>
            </p:nvSpPr>
            <p:spPr bwMode="auto">
              <a:xfrm>
                <a:off x="9461818"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47" name="Rectangle 392"/>
              <p:cNvSpPr>
                <a:spLocks noChangeArrowheads="1"/>
              </p:cNvSpPr>
              <p:nvPr/>
            </p:nvSpPr>
            <p:spPr bwMode="auto">
              <a:xfrm>
                <a:off x="9516319"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48" name="Rectangle 393"/>
              <p:cNvSpPr>
                <a:spLocks noChangeArrowheads="1"/>
              </p:cNvSpPr>
              <p:nvPr/>
            </p:nvSpPr>
            <p:spPr bwMode="auto">
              <a:xfrm>
                <a:off x="9571777"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49" name="Rectangle 394"/>
              <p:cNvSpPr>
                <a:spLocks noChangeArrowheads="1"/>
              </p:cNvSpPr>
              <p:nvPr/>
            </p:nvSpPr>
            <p:spPr bwMode="auto">
              <a:xfrm>
                <a:off x="9627236"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50" name="Rectangle 395"/>
              <p:cNvSpPr>
                <a:spLocks noChangeArrowheads="1"/>
              </p:cNvSpPr>
              <p:nvPr/>
            </p:nvSpPr>
            <p:spPr bwMode="auto">
              <a:xfrm>
                <a:off x="9681737"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51" name="Rectangle 396"/>
              <p:cNvSpPr>
                <a:spLocks noChangeArrowheads="1"/>
              </p:cNvSpPr>
              <p:nvPr/>
            </p:nvSpPr>
            <p:spPr bwMode="auto">
              <a:xfrm>
                <a:off x="9737195"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52" name="Rectangle 397"/>
              <p:cNvSpPr>
                <a:spLocks noChangeArrowheads="1"/>
              </p:cNvSpPr>
              <p:nvPr/>
            </p:nvSpPr>
            <p:spPr bwMode="auto">
              <a:xfrm>
                <a:off x="9791697"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53" name="Rectangle 398"/>
              <p:cNvSpPr>
                <a:spLocks noChangeArrowheads="1"/>
              </p:cNvSpPr>
              <p:nvPr/>
            </p:nvSpPr>
            <p:spPr bwMode="auto">
              <a:xfrm>
                <a:off x="9847155"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54" name="Rectangle 399"/>
              <p:cNvSpPr>
                <a:spLocks noChangeArrowheads="1"/>
              </p:cNvSpPr>
              <p:nvPr/>
            </p:nvSpPr>
            <p:spPr bwMode="auto">
              <a:xfrm>
                <a:off x="9902613"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55" name="Rectangle 400"/>
              <p:cNvSpPr>
                <a:spLocks noChangeArrowheads="1"/>
              </p:cNvSpPr>
              <p:nvPr/>
            </p:nvSpPr>
            <p:spPr bwMode="auto">
              <a:xfrm>
                <a:off x="9957114"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56" name="Rectangle 401"/>
              <p:cNvSpPr>
                <a:spLocks noChangeArrowheads="1"/>
              </p:cNvSpPr>
              <p:nvPr/>
            </p:nvSpPr>
            <p:spPr bwMode="auto">
              <a:xfrm>
                <a:off x="10012573"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57" name="Rectangle 402"/>
              <p:cNvSpPr>
                <a:spLocks noChangeArrowheads="1"/>
              </p:cNvSpPr>
              <p:nvPr/>
            </p:nvSpPr>
            <p:spPr bwMode="auto">
              <a:xfrm>
                <a:off x="10067074"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58" name="Rectangle 403"/>
              <p:cNvSpPr>
                <a:spLocks noChangeArrowheads="1"/>
              </p:cNvSpPr>
              <p:nvPr/>
            </p:nvSpPr>
            <p:spPr bwMode="auto">
              <a:xfrm>
                <a:off x="10122532"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59" name="Rectangle 404"/>
              <p:cNvSpPr>
                <a:spLocks noChangeArrowheads="1"/>
              </p:cNvSpPr>
              <p:nvPr/>
            </p:nvSpPr>
            <p:spPr bwMode="auto">
              <a:xfrm>
                <a:off x="10177989"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60" name="Rectangle 405"/>
              <p:cNvSpPr>
                <a:spLocks noChangeArrowheads="1"/>
              </p:cNvSpPr>
              <p:nvPr/>
            </p:nvSpPr>
            <p:spPr bwMode="auto">
              <a:xfrm>
                <a:off x="10232492"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61" name="Rectangle 406"/>
              <p:cNvSpPr>
                <a:spLocks noChangeArrowheads="1"/>
              </p:cNvSpPr>
              <p:nvPr/>
            </p:nvSpPr>
            <p:spPr bwMode="auto">
              <a:xfrm>
                <a:off x="10287950"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62" name="Rectangle 407"/>
              <p:cNvSpPr>
                <a:spLocks noChangeArrowheads="1"/>
              </p:cNvSpPr>
              <p:nvPr/>
            </p:nvSpPr>
            <p:spPr bwMode="auto">
              <a:xfrm>
                <a:off x="10342451"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63" name="Rectangle 408"/>
              <p:cNvSpPr>
                <a:spLocks noChangeArrowheads="1"/>
              </p:cNvSpPr>
              <p:nvPr/>
            </p:nvSpPr>
            <p:spPr bwMode="auto">
              <a:xfrm>
                <a:off x="10397910"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64" name="Rectangle 409"/>
              <p:cNvSpPr>
                <a:spLocks noChangeArrowheads="1"/>
              </p:cNvSpPr>
              <p:nvPr/>
            </p:nvSpPr>
            <p:spPr bwMode="auto">
              <a:xfrm>
                <a:off x="10452411"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65" name="Rectangle 410"/>
              <p:cNvSpPr>
                <a:spLocks noChangeArrowheads="1"/>
              </p:cNvSpPr>
              <p:nvPr/>
            </p:nvSpPr>
            <p:spPr bwMode="auto">
              <a:xfrm>
                <a:off x="10507869"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66" name="Rectangle 411"/>
              <p:cNvSpPr>
                <a:spLocks noChangeArrowheads="1"/>
              </p:cNvSpPr>
              <p:nvPr/>
            </p:nvSpPr>
            <p:spPr bwMode="auto">
              <a:xfrm>
                <a:off x="10563326"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67" name="Rectangle 412"/>
              <p:cNvSpPr>
                <a:spLocks noChangeArrowheads="1"/>
              </p:cNvSpPr>
              <p:nvPr/>
            </p:nvSpPr>
            <p:spPr bwMode="auto">
              <a:xfrm>
                <a:off x="10617829"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68" name="Rectangle 413"/>
              <p:cNvSpPr>
                <a:spLocks noChangeArrowheads="1"/>
              </p:cNvSpPr>
              <p:nvPr/>
            </p:nvSpPr>
            <p:spPr bwMode="auto">
              <a:xfrm>
                <a:off x="10673287"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69" name="Rectangle 414"/>
              <p:cNvSpPr>
                <a:spLocks noChangeArrowheads="1"/>
              </p:cNvSpPr>
              <p:nvPr/>
            </p:nvSpPr>
            <p:spPr bwMode="auto">
              <a:xfrm>
                <a:off x="10727788"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70" name="Rectangle 415"/>
              <p:cNvSpPr>
                <a:spLocks noChangeArrowheads="1"/>
              </p:cNvSpPr>
              <p:nvPr/>
            </p:nvSpPr>
            <p:spPr bwMode="auto">
              <a:xfrm>
                <a:off x="10783247"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71" name="Rectangle 416"/>
              <p:cNvSpPr>
                <a:spLocks noChangeArrowheads="1"/>
              </p:cNvSpPr>
              <p:nvPr/>
            </p:nvSpPr>
            <p:spPr bwMode="auto">
              <a:xfrm>
                <a:off x="10838705"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72" name="Rectangle 417"/>
              <p:cNvSpPr>
                <a:spLocks noChangeArrowheads="1"/>
              </p:cNvSpPr>
              <p:nvPr/>
            </p:nvSpPr>
            <p:spPr bwMode="auto">
              <a:xfrm>
                <a:off x="10893206"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73" name="Rectangle 418"/>
              <p:cNvSpPr>
                <a:spLocks noChangeArrowheads="1"/>
              </p:cNvSpPr>
              <p:nvPr/>
            </p:nvSpPr>
            <p:spPr bwMode="auto">
              <a:xfrm>
                <a:off x="10948663"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74" name="Rectangle 419"/>
              <p:cNvSpPr>
                <a:spLocks noChangeArrowheads="1"/>
              </p:cNvSpPr>
              <p:nvPr/>
            </p:nvSpPr>
            <p:spPr bwMode="auto">
              <a:xfrm>
                <a:off x="11003166"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75" name="Rectangle 420"/>
              <p:cNvSpPr>
                <a:spLocks noChangeArrowheads="1"/>
              </p:cNvSpPr>
              <p:nvPr/>
            </p:nvSpPr>
            <p:spPr bwMode="auto">
              <a:xfrm>
                <a:off x="9296400"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76" name="Rectangle 421"/>
              <p:cNvSpPr>
                <a:spLocks noChangeArrowheads="1"/>
              </p:cNvSpPr>
              <p:nvPr/>
            </p:nvSpPr>
            <p:spPr bwMode="auto">
              <a:xfrm>
                <a:off x="9351858"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77" name="Rectangle 422"/>
              <p:cNvSpPr>
                <a:spLocks noChangeArrowheads="1"/>
              </p:cNvSpPr>
              <p:nvPr/>
            </p:nvSpPr>
            <p:spPr bwMode="auto">
              <a:xfrm>
                <a:off x="9406360"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78" name="Rectangle 423"/>
              <p:cNvSpPr>
                <a:spLocks noChangeArrowheads="1"/>
              </p:cNvSpPr>
              <p:nvPr/>
            </p:nvSpPr>
            <p:spPr bwMode="auto">
              <a:xfrm>
                <a:off x="9461818"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79" name="Rectangle 424"/>
              <p:cNvSpPr>
                <a:spLocks noChangeArrowheads="1"/>
              </p:cNvSpPr>
              <p:nvPr/>
            </p:nvSpPr>
            <p:spPr bwMode="auto">
              <a:xfrm>
                <a:off x="9516319"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80" name="Rectangle 425"/>
              <p:cNvSpPr>
                <a:spLocks noChangeArrowheads="1"/>
              </p:cNvSpPr>
              <p:nvPr/>
            </p:nvSpPr>
            <p:spPr bwMode="auto">
              <a:xfrm>
                <a:off x="9571777"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81" name="Rectangle 426"/>
              <p:cNvSpPr>
                <a:spLocks noChangeArrowheads="1"/>
              </p:cNvSpPr>
              <p:nvPr/>
            </p:nvSpPr>
            <p:spPr bwMode="auto">
              <a:xfrm>
                <a:off x="9627236"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82" name="Rectangle 427"/>
              <p:cNvSpPr>
                <a:spLocks noChangeArrowheads="1"/>
              </p:cNvSpPr>
              <p:nvPr/>
            </p:nvSpPr>
            <p:spPr bwMode="auto">
              <a:xfrm>
                <a:off x="9681737"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83" name="Rectangle 428"/>
              <p:cNvSpPr>
                <a:spLocks noChangeArrowheads="1"/>
              </p:cNvSpPr>
              <p:nvPr/>
            </p:nvSpPr>
            <p:spPr bwMode="auto">
              <a:xfrm>
                <a:off x="9737195"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84" name="Rectangle 429"/>
              <p:cNvSpPr>
                <a:spLocks noChangeArrowheads="1"/>
              </p:cNvSpPr>
              <p:nvPr/>
            </p:nvSpPr>
            <p:spPr bwMode="auto">
              <a:xfrm>
                <a:off x="9791697"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85" name="Rectangle 430"/>
              <p:cNvSpPr>
                <a:spLocks noChangeArrowheads="1"/>
              </p:cNvSpPr>
              <p:nvPr/>
            </p:nvSpPr>
            <p:spPr bwMode="auto">
              <a:xfrm>
                <a:off x="9847155"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86" name="Rectangle 431"/>
              <p:cNvSpPr>
                <a:spLocks noChangeArrowheads="1"/>
              </p:cNvSpPr>
              <p:nvPr/>
            </p:nvSpPr>
            <p:spPr bwMode="auto">
              <a:xfrm>
                <a:off x="9902613"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87" name="Rectangle 432"/>
              <p:cNvSpPr>
                <a:spLocks noChangeArrowheads="1"/>
              </p:cNvSpPr>
              <p:nvPr/>
            </p:nvSpPr>
            <p:spPr bwMode="auto">
              <a:xfrm>
                <a:off x="9957114"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88" name="Rectangle 433"/>
              <p:cNvSpPr>
                <a:spLocks noChangeArrowheads="1"/>
              </p:cNvSpPr>
              <p:nvPr/>
            </p:nvSpPr>
            <p:spPr bwMode="auto">
              <a:xfrm>
                <a:off x="10012573"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89" name="Rectangle 434"/>
              <p:cNvSpPr>
                <a:spLocks noChangeArrowheads="1"/>
              </p:cNvSpPr>
              <p:nvPr/>
            </p:nvSpPr>
            <p:spPr bwMode="auto">
              <a:xfrm>
                <a:off x="10067074"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90" name="Rectangle 435"/>
              <p:cNvSpPr>
                <a:spLocks noChangeArrowheads="1"/>
              </p:cNvSpPr>
              <p:nvPr/>
            </p:nvSpPr>
            <p:spPr bwMode="auto">
              <a:xfrm>
                <a:off x="10122532"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91" name="Rectangle 436"/>
              <p:cNvSpPr>
                <a:spLocks noChangeArrowheads="1"/>
              </p:cNvSpPr>
              <p:nvPr/>
            </p:nvSpPr>
            <p:spPr bwMode="auto">
              <a:xfrm>
                <a:off x="10177989"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92" name="Rectangle 437"/>
              <p:cNvSpPr>
                <a:spLocks noChangeArrowheads="1"/>
              </p:cNvSpPr>
              <p:nvPr/>
            </p:nvSpPr>
            <p:spPr bwMode="auto">
              <a:xfrm>
                <a:off x="10232492"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93" name="Rectangle 438"/>
              <p:cNvSpPr>
                <a:spLocks noChangeArrowheads="1"/>
              </p:cNvSpPr>
              <p:nvPr/>
            </p:nvSpPr>
            <p:spPr bwMode="auto">
              <a:xfrm>
                <a:off x="10287950"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94" name="Rectangle 439"/>
              <p:cNvSpPr>
                <a:spLocks noChangeArrowheads="1"/>
              </p:cNvSpPr>
              <p:nvPr/>
            </p:nvSpPr>
            <p:spPr bwMode="auto">
              <a:xfrm>
                <a:off x="10342451"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95" name="Rectangle 440"/>
              <p:cNvSpPr>
                <a:spLocks noChangeArrowheads="1"/>
              </p:cNvSpPr>
              <p:nvPr/>
            </p:nvSpPr>
            <p:spPr bwMode="auto">
              <a:xfrm>
                <a:off x="10397910"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96" name="Rectangle 441"/>
              <p:cNvSpPr>
                <a:spLocks noChangeArrowheads="1"/>
              </p:cNvSpPr>
              <p:nvPr/>
            </p:nvSpPr>
            <p:spPr bwMode="auto">
              <a:xfrm>
                <a:off x="10452411"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97" name="Rectangle 442"/>
              <p:cNvSpPr>
                <a:spLocks noChangeArrowheads="1"/>
              </p:cNvSpPr>
              <p:nvPr/>
            </p:nvSpPr>
            <p:spPr bwMode="auto">
              <a:xfrm>
                <a:off x="10507869"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98" name="Rectangle 443"/>
              <p:cNvSpPr>
                <a:spLocks noChangeArrowheads="1"/>
              </p:cNvSpPr>
              <p:nvPr/>
            </p:nvSpPr>
            <p:spPr bwMode="auto">
              <a:xfrm>
                <a:off x="10563326"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99" name="Rectangle 444"/>
              <p:cNvSpPr>
                <a:spLocks noChangeArrowheads="1"/>
              </p:cNvSpPr>
              <p:nvPr/>
            </p:nvSpPr>
            <p:spPr bwMode="auto">
              <a:xfrm>
                <a:off x="10617829"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00" name="Rectangle 445"/>
              <p:cNvSpPr>
                <a:spLocks noChangeArrowheads="1"/>
              </p:cNvSpPr>
              <p:nvPr/>
            </p:nvSpPr>
            <p:spPr bwMode="auto">
              <a:xfrm>
                <a:off x="10673287"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01" name="Rectangle 446"/>
              <p:cNvSpPr>
                <a:spLocks noChangeArrowheads="1"/>
              </p:cNvSpPr>
              <p:nvPr/>
            </p:nvSpPr>
            <p:spPr bwMode="auto">
              <a:xfrm>
                <a:off x="10727788"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02" name="Rectangle 447"/>
              <p:cNvSpPr>
                <a:spLocks noChangeArrowheads="1"/>
              </p:cNvSpPr>
              <p:nvPr/>
            </p:nvSpPr>
            <p:spPr bwMode="auto">
              <a:xfrm>
                <a:off x="10783247"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03" name="Rectangle 448"/>
              <p:cNvSpPr>
                <a:spLocks noChangeArrowheads="1"/>
              </p:cNvSpPr>
              <p:nvPr/>
            </p:nvSpPr>
            <p:spPr bwMode="auto">
              <a:xfrm>
                <a:off x="10838705"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04" name="Rectangle 449"/>
              <p:cNvSpPr>
                <a:spLocks noChangeArrowheads="1"/>
              </p:cNvSpPr>
              <p:nvPr/>
            </p:nvSpPr>
            <p:spPr bwMode="auto">
              <a:xfrm>
                <a:off x="10893206"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05" name="Rectangle 450"/>
              <p:cNvSpPr>
                <a:spLocks noChangeArrowheads="1"/>
              </p:cNvSpPr>
              <p:nvPr/>
            </p:nvSpPr>
            <p:spPr bwMode="auto">
              <a:xfrm>
                <a:off x="10948663"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06" name="Rectangle 451"/>
              <p:cNvSpPr>
                <a:spLocks noChangeArrowheads="1"/>
              </p:cNvSpPr>
              <p:nvPr/>
            </p:nvSpPr>
            <p:spPr bwMode="auto">
              <a:xfrm>
                <a:off x="11003166"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07" name="Rectangle 452"/>
              <p:cNvSpPr>
                <a:spLocks noChangeArrowheads="1"/>
              </p:cNvSpPr>
              <p:nvPr/>
            </p:nvSpPr>
            <p:spPr bwMode="auto">
              <a:xfrm>
                <a:off x="9296400"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08" name="Rectangle 453"/>
              <p:cNvSpPr>
                <a:spLocks noChangeArrowheads="1"/>
              </p:cNvSpPr>
              <p:nvPr/>
            </p:nvSpPr>
            <p:spPr bwMode="auto">
              <a:xfrm>
                <a:off x="9351858"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09" name="Rectangle 454"/>
              <p:cNvSpPr>
                <a:spLocks noChangeArrowheads="1"/>
              </p:cNvSpPr>
              <p:nvPr/>
            </p:nvSpPr>
            <p:spPr bwMode="auto">
              <a:xfrm>
                <a:off x="9406360"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10" name="Rectangle 455"/>
              <p:cNvSpPr>
                <a:spLocks noChangeArrowheads="1"/>
              </p:cNvSpPr>
              <p:nvPr/>
            </p:nvSpPr>
            <p:spPr bwMode="auto">
              <a:xfrm>
                <a:off x="9461818"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11" name="Rectangle 456"/>
              <p:cNvSpPr>
                <a:spLocks noChangeArrowheads="1"/>
              </p:cNvSpPr>
              <p:nvPr/>
            </p:nvSpPr>
            <p:spPr bwMode="auto">
              <a:xfrm>
                <a:off x="9516319"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12" name="Rectangle 457"/>
              <p:cNvSpPr>
                <a:spLocks noChangeArrowheads="1"/>
              </p:cNvSpPr>
              <p:nvPr/>
            </p:nvSpPr>
            <p:spPr bwMode="auto">
              <a:xfrm>
                <a:off x="9571777"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13" name="Rectangle 458"/>
              <p:cNvSpPr>
                <a:spLocks noChangeArrowheads="1"/>
              </p:cNvSpPr>
              <p:nvPr/>
            </p:nvSpPr>
            <p:spPr bwMode="auto">
              <a:xfrm>
                <a:off x="9627236"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14" name="Rectangle 459"/>
              <p:cNvSpPr>
                <a:spLocks noChangeArrowheads="1"/>
              </p:cNvSpPr>
              <p:nvPr/>
            </p:nvSpPr>
            <p:spPr bwMode="auto">
              <a:xfrm>
                <a:off x="9681737"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15" name="Rectangle 460"/>
              <p:cNvSpPr>
                <a:spLocks noChangeArrowheads="1"/>
              </p:cNvSpPr>
              <p:nvPr/>
            </p:nvSpPr>
            <p:spPr bwMode="auto">
              <a:xfrm>
                <a:off x="9737195"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16" name="Rectangle 461"/>
              <p:cNvSpPr>
                <a:spLocks noChangeArrowheads="1"/>
              </p:cNvSpPr>
              <p:nvPr/>
            </p:nvSpPr>
            <p:spPr bwMode="auto">
              <a:xfrm>
                <a:off x="9791697"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17" name="Rectangle 462"/>
              <p:cNvSpPr>
                <a:spLocks noChangeArrowheads="1"/>
              </p:cNvSpPr>
              <p:nvPr/>
            </p:nvSpPr>
            <p:spPr bwMode="auto">
              <a:xfrm>
                <a:off x="9847155"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18" name="Rectangle 463"/>
              <p:cNvSpPr>
                <a:spLocks noChangeArrowheads="1"/>
              </p:cNvSpPr>
              <p:nvPr/>
            </p:nvSpPr>
            <p:spPr bwMode="auto">
              <a:xfrm>
                <a:off x="9902613"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19" name="Rectangle 464"/>
              <p:cNvSpPr>
                <a:spLocks noChangeArrowheads="1"/>
              </p:cNvSpPr>
              <p:nvPr/>
            </p:nvSpPr>
            <p:spPr bwMode="auto">
              <a:xfrm>
                <a:off x="9957114"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20" name="Rectangle 465"/>
              <p:cNvSpPr>
                <a:spLocks noChangeArrowheads="1"/>
              </p:cNvSpPr>
              <p:nvPr/>
            </p:nvSpPr>
            <p:spPr bwMode="auto">
              <a:xfrm>
                <a:off x="10012573"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21" name="Rectangle 466"/>
              <p:cNvSpPr>
                <a:spLocks noChangeArrowheads="1"/>
              </p:cNvSpPr>
              <p:nvPr/>
            </p:nvSpPr>
            <p:spPr bwMode="auto">
              <a:xfrm>
                <a:off x="10067074"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22" name="Rectangle 467"/>
              <p:cNvSpPr>
                <a:spLocks noChangeArrowheads="1"/>
              </p:cNvSpPr>
              <p:nvPr/>
            </p:nvSpPr>
            <p:spPr bwMode="auto">
              <a:xfrm>
                <a:off x="10122532"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23" name="Rectangle 468"/>
              <p:cNvSpPr>
                <a:spLocks noChangeArrowheads="1"/>
              </p:cNvSpPr>
              <p:nvPr/>
            </p:nvSpPr>
            <p:spPr bwMode="auto">
              <a:xfrm>
                <a:off x="10177989"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24" name="Rectangle 469"/>
              <p:cNvSpPr>
                <a:spLocks noChangeArrowheads="1"/>
              </p:cNvSpPr>
              <p:nvPr/>
            </p:nvSpPr>
            <p:spPr bwMode="auto">
              <a:xfrm>
                <a:off x="10232492"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25" name="Rectangle 470"/>
              <p:cNvSpPr>
                <a:spLocks noChangeArrowheads="1"/>
              </p:cNvSpPr>
              <p:nvPr/>
            </p:nvSpPr>
            <p:spPr bwMode="auto">
              <a:xfrm>
                <a:off x="10287950"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26" name="Rectangle 471"/>
              <p:cNvSpPr>
                <a:spLocks noChangeArrowheads="1"/>
              </p:cNvSpPr>
              <p:nvPr/>
            </p:nvSpPr>
            <p:spPr bwMode="auto">
              <a:xfrm>
                <a:off x="10342451"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27" name="Rectangle 472"/>
              <p:cNvSpPr>
                <a:spLocks noChangeArrowheads="1"/>
              </p:cNvSpPr>
              <p:nvPr/>
            </p:nvSpPr>
            <p:spPr bwMode="auto">
              <a:xfrm>
                <a:off x="10397910"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28" name="Rectangle 473"/>
              <p:cNvSpPr>
                <a:spLocks noChangeArrowheads="1"/>
              </p:cNvSpPr>
              <p:nvPr/>
            </p:nvSpPr>
            <p:spPr bwMode="auto">
              <a:xfrm>
                <a:off x="10452411"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29" name="Rectangle 474"/>
              <p:cNvSpPr>
                <a:spLocks noChangeArrowheads="1"/>
              </p:cNvSpPr>
              <p:nvPr/>
            </p:nvSpPr>
            <p:spPr bwMode="auto">
              <a:xfrm>
                <a:off x="10507869"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30" name="Rectangle 475"/>
              <p:cNvSpPr>
                <a:spLocks noChangeArrowheads="1"/>
              </p:cNvSpPr>
              <p:nvPr/>
            </p:nvSpPr>
            <p:spPr bwMode="auto">
              <a:xfrm>
                <a:off x="10563326"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31" name="Rectangle 476"/>
              <p:cNvSpPr>
                <a:spLocks noChangeArrowheads="1"/>
              </p:cNvSpPr>
              <p:nvPr/>
            </p:nvSpPr>
            <p:spPr bwMode="auto">
              <a:xfrm>
                <a:off x="10617829"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32" name="Rectangle 477"/>
              <p:cNvSpPr>
                <a:spLocks noChangeArrowheads="1"/>
              </p:cNvSpPr>
              <p:nvPr/>
            </p:nvSpPr>
            <p:spPr bwMode="auto">
              <a:xfrm>
                <a:off x="10673287"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33" name="Rectangle 478"/>
              <p:cNvSpPr>
                <a:spLocks noChangeArrowheads="1"/>
              </p:cNvSpPr>
              <p:nvPr/>
            </p:nvSpPr>
            <p:spPr bwMode="auto">
              <a:xfrm>
                <a:off x="10727788"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34" name="Rectangle 479"/>
              <p:cNvSpPr>
                <a:spLocks noChangeArrowheads="1"/>
              </p:cNvSpPr>
              <p:nvPr/>
            </p:nvSpPr>
            <p:spPr bwMode="auto">
              <a:xfrm>
                <a:off x="10783247"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35" name="Rectangle 480"/>
              <p:cNvSpPr>
                <a:spLocks noChangeArrowheads="1"/>
              </p:cNvSpPr>
              <p:nvPr/>
            </p:nvSpPr>
            <p:spPr bwMode="auto">
              <a:xfrm>
                <a:off x="10838705"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36" name="Rectangle 481"/>
              <p:cNvSpPr>
                <a:spLocks noChangeArrowheads="1"/>
              </p:cNvSpPr>
              <p:nvPr/>
            </p:nvSpPr>
            <p:spPr bwMode="auto">
              <a:xfrm>
                <a:off x="10893206"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37" name="Rectangle 482"/>
              <p:cNvSpPr>
                <a:spLocks noChangeArrowheads="1"/>
              </p:cNvSpPr>
              <p:nvPr/>
            </p:nvSpPr>
            <p:spPr bwMode="auto">
              <a:xfrm>
                <a:off x="10948663"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38" name="Rectangle 483"/>
              <p:cNvSpPr>
                <a:spLocks noChangeArrowheads="1"/>
              </p:cNvSpPr>
              <p:nvPr/>
            </p:nvSpPr>
            <p:spPr bwMode="auto">
              <a:xfrm>
                <a:off x="11003166"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39" name="Rectangle 484"/>
              <p:cNvSpPr>
                <a:spLocks noChangeArrowheads="1"/>
              </p:cNvSpPr>
              <p:nvPr/>
            </p:nvSpPr>
            <p:spPr bwMode="auto">
              <a:xfrm>
                <a:off x="9296400"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40" name="Rectangle 485"/>
              <p:cNvSpPr>
                <a:spLocks noChangeArrowheads="1"/>
              </p:cNvSpPr>
              <p:nvPr/>
            </p:nvSpPr>
            <p:spPr bwMode="auto">
              <a:xfrm>
                <a:off x="9351858"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41" name="Rectangle 486"/>
              <p:cNvSpPr>
                <a:spLocks noChangeArrowheads="1"/>
              </p:cNvSpPr>
              <p:nvPr/>
            </p:nvSpPr>
            <p:spPr bwMode="auto">
              <a:xfrm>
                <a:off x="9406360"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42" name="Rectangle 487"/>
              <p:cNvSpPr>
                <a:spLocks noChangeArrowheads="1"/>
              </p:cNvSpPr>
              <p:nvPr/>
            </p:nvSpPr>
            <p:spPr bwMode="auto">
              <a:xfrm>
                <a:off x="9461818"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43" name="Rectangle 488"/>
              <p:cNvSpPr>
                <a:spLocks noChangeArrowheads="1"/>
              </p:cNvSpPr>
              <p:nvPr/>
            </p:nvSpPr>
            <p:spPr bwMode="auto">
              <a:xfrm>
                <a:off x="9516319"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44" name="Rectangle 489"/>
              <p:cNvSpPr>
                <a:spLocks noChangeArrowheads="1"/>
              </p:cNvSpPr>
              <p:nvPr/>
            </p:nvSpPr>
            <p:spPr bwMode="auto">
              <a:xfrm>
                <a:off x="9571777"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45" name="Rectangle 490"/>
              <p:cNvSpPr>
                <a:spLocks noChangeArrowheads="1"/>
              </p:cNvSpPr>
              <p:nvPr/>
            </p:nvSpPr>
            <p:spPr bwMode="auto">
              <a:xfrm>
                <a:off x="9627236"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46" name="Rectangle 491"/>
              <p:cNvSpPr>
                <a:spLocks noChangeArrowheads="1"/>
              </p:cNvSpPr>
              <p:nvPr/>
            </p:nvSpPr>
            <p:spPr bwMode="auto">
              <a:xfrm>
                <a:off x="9681737"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47" name="Rectangle 492"/>
              <p:cNvSpPr>
                <a:spLocks noChangeArrowheads="1"/>
              </p:cNvSpPr>
              <p:nvPr/>
            </p:nvSpPr>
            <p:spPr bwMode="auto">
              <a:xfrm>
                <a:off x="9737195"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48" name="Rectangle 493"/>
              <p:cNvSpPr>
                <a:spLocks noChangeArrowheads="1"/>
              </p:cNvSpPr>
              <p:nvPr/>
            </p:nvSpPr>
            <p:spPr bwMode="auto">
              <a:xfrm>
                <a:off x="9791697"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49" name="Rectangle 494"/>
              <p:cNvSpPr>
                <a:spLocks noChangeArrowheads="1"/>
              </p:cNvSpPr>
              <p:nvPr/>
            </p:nvSpPr>
            <p:spPr bwMode="auto">
              <a:xfrm>
                <a:off x="9847155"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50" name="Rectangle 495"/>
              <p:cNvSpPr>
                <a:spLocks noChangeArrowheads="1"/>
              </p:cNvSpPr>
              <p:nvPr/>
            </p:nvSpPr>
            <p:spPr bwMode="auto">
              <a:xfrm>
                <a:off x="9902613"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51" name="Rectangle 496"/>
              <p:cNvSpPr>
                <a:spLocks noChangeArrowheads="1"/>
              </p:cNvSpPr>
              <p:nvPr/>
            </p:nvSpPr>
            <p:spPr bwMode="auto">
              <a:xfrm>
                <a:off x="9957114"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52" name="Rectangle 497"/>
              <p:cNvSpPr>
                <a:spLocks noChangeArrowheads="1"/>
              </p:cNvSpPr>
              <p:nvPr/>
            </p:nvSpPr>
            <p:spPr bwMode="auto">
              <a:xfrm>
                <a:off x="10012573"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53" name="Rectangle 498"/>
              <p:cNvSpPr>
                <a:spLocks noChangeArrowheads="1"/>
              </p:cNvSpPr>
              <p:nvPr/>
            </p:nvSpPr>
            <p:spPr bwMode="auto">
              <a:xfrm>
                <a:off x="10067074"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54" name="Rectangle 499"/>
              <p:cNvSpPr>
                <a:spLocks noChangeArrowheads="1"/>
              </p:cNvSpPr>
              <p:nvPr/>
            </p:nvSpPr>
            <p:spPr bwMode="auto">
              <a:xfrm>
                <a:off x="10122532"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55" name="Rectangle 500"/>
              <p:cNvSpPr>
                <a:spLocks noChangeArrowheads="1"/>
              </p:cNvSpPr>
              <p:nvPr/>
            </p:nvSpPr>
            <p:spPr bwMode="auto">
              <a:xfrm>
                <a:off x="10177989"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56" name="Rectangle 501"/>
              <p:cNvSpPr>
                <a:spLocks noChangeArrowheads="1"/>
              </p:cNvSpPr>
              <p:nvPr/>
            </p:nvSpPr>
            <p:spPr bwMode="auto">
              <a:xfrm>
                <a:off x="10232492"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57" name="Rectangle 502"/>
              <p:cNvSpPr>
                <a:spLocks noChangeArrowheads="1"/>
              </p:cNvSpPr>
              <p:nvPr/>
            </p:nvSpPr>
            <p:spPr bwMode="auto">
              <a:xfrm>
                <a:off x="10287950"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58" name="Rectangle 503"/>
              <p:cNvSpPr>
                <a:spLocks noChangeArrowheads="1"/>
              </p:cNvSpPr>
              <p:nvPr/>
            </p:nvSpPr>
            <p:spPr bwMode="auto">
              <a:xfrm>
                <a:off x="10342451"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59" name="Rectangle 504"/>
              <p:cNvSpPr>
                <a:spLocks noChangeArrowheads="1"/>
              </p:cNvSpPr>
              <p:nvPr/>
            </p:nvSpPr>
            <p:spPr bwMode="auto">
              <a:xfrm>
                <a:off x="10397910"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60" name="Rectangle 505"/>
              <p:cNvSpPr>
                <a:spLocks noChangeArrowheads="1"/>
              </p:cNvSpPr>
              <p:nvPr/>
            </p:nvSpPr>
            <p:spPr bwMode="auto">
              <a:xfrm>
                <a:off x="10452411"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61" name="Rectangle 506"/>
              <p:cNvSpPr>
                <a:spLocks noChangeArrowheads="1"/>
              </p:cNvSpPr>
              <p:nvPr/>
            </p:nvSpPr>
            <p:spPr bwMode="auto">
              <a:xfrm>
                <a:off x="10507869"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62" name="Rectangle 507"/>
              <p:cNvSpPr>
                <a:spLocks noChangeArrowheads="1"/>
              </p:cNvSpPr>
              <p:nvPr/>
            </p:nvSpPr>
            <p:spPr bwMode="auto">
              <a:xfrm>
                <a:off x="10563326"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63" name="Rectangle 508"/>
              <p:cNvSpPr>
                <a:spLocks noChangeArrowheads="1"/>
              </p:cNvSpPr>
              <p:nvPr/>
            </p:nvSpPr>
            <p:spPr bwMode="auto">
              <a:xfrm>
                <a:off x="10617829"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64" name="Rectangle 509"/>
              <p:cNvSpPr>
                <a:spLocks noChangeArrowheads="1"/>
              </p:cNvSpPr>
              <p:nvPr/>
            </p:nvSpPr>
            <p:spPr bwMode="auto">
              <a:xfrm>
                <a:off x="10673287"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65" name="Rectangle 510"/>
              <p:cNvSpPr>
                <a:spLocks noChangeArrowheads="1"/>
              </p:cNvSpPr>
              <p:nvPr/>
            </p:nvSpPr>
            <p:spPr bwMode="auto">
              <a:xfrm>
                <a:off x="10727788"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66" name="Rectangle 511"/>
              <p:cNvSpPr>
                <a:spLocks noChangeArrowheads="1"/>
              </p:cNvSpPr>
              <p:nvPr/>
            </p:nvSpPr>
            <p:spPr bwMode="auto">
              <a:xfrm>
                <a:off x="10783247"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67" name="Rectangle 512"/>
              <p:cNvSpPr>
                <a:spLocks noChangeArrowheads="1"/>
              </p:cNvSpPr>
              <p:nvPr/>
            </p:nvSpPr>
            <p:spPr bwMode="auto">
              <a:xfrm>
                <a:off x="10838705"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68" name="Rectangle 513"/>
              <p:cNvSpPr>
                <a:spLocks noChangeArrowheads="1"/>
              </p:cNvSpPr>
              <p:nvPr/>
            </p:nvSpPr>
            <p:spPr bwMode="auto">
              <a:xfrm>
                <a:off x="10893206"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69" name="Rectangle 514"/>
              <p:cNvSpPr>
                <a:spLocks noChangeArrowheads="1"/>
              </p:cNvSpPr>
              <p:nvPr/>
            </p:nvSpPr>
            <p:spPr bwMode="auto">
              <a:xfrm>
                <a:off x="10948663"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70" name="Rectangle 515"/>
              <p:cNvSpPr>
                <a:spLocks noChangeArrowheads="1"/>
              </p:cNvSpPr>
              <p:nvPr/>
            </p:nvSpPr>
            <p:spPr bwMode="auto">
              <a:xfrm>
                <a:off x="11003166"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71" name="Rectangle 516"/>
              <p:cNvSpPr>
                <a:spLocks noChangeArrowheads="1"/>
              </p:cNvSpPr>
              <p:nvPr/>
            </p:nvSpPr>
            <p:spPr bwMode="auto">
              <a:xfrm>
                <a:off x="9296400"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72" name="Rectangle 517"/>
              <p:cNvSpPr>
                <a:spLocks noChangeArrowheads="1"/>
              </p:cNvSpPr>
              <p:nvPr/>
            </p:nvSpPr>
            <p:spPr bwMode="auto">
              <a:xfrm>
                <a:off x="9351858"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73" name="Rectangle 518"/>
              <p:cNvSpPr>
                <a:spLocks noChangeArrowheads="1"/>
              </p:cNvSpPr>
              <p:nvPr/>
            </p:nvSpPr>
            <p:spPr bwMode="auto">
              <a:xfrm>
                <a:off x="9406360"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74" name="Rectangle 519"/>
              <p:cNvSpPr>
                <a:spLocks noChangeArrowheads="1"/>
              </p:cNvSpPr>
              <p:nvPr/>
            </p:nvSpPr>
            <p:spPr bwMode="auto">
              <a:xfrm>
                <a:off x="9461818"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75" name="Rectangle 520"/>
              <p:cNvSpPr>
                <a:spLocks noChangeArrowheads="1"/>
              </p:cNvSpPr>
              <p:nvPr/>
            </p:nvSpPr>
            <p:spPr bwMode="auto">
              <a:xfrm>
                <a:off x="9516319"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76" name="Rectangle 521"/>
              <p:cNvSpPr>
                <a:spLocks noChangeArrowheads="1"/>
              </p:cNvSpPr>
              <p:nvPr/>
            </p:nvSpPr>
            <p:spPr bwMode="auto">
              <a:xfrm>
                <a:off x="9571777"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77" name="Rectangle 522"/>
              <p:cNvSpPr>
                <a:spLocks noChangeArrowheads="1"/>
              </p:cNvSpPr>
              <p:nvPr/>
            </p:nvSpPr>
            <p:spPr bwMode="auto">
              <a:xfrm>
                <a:off x="9627236"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78" name="Rectangle 523"/>
              <p:cNvSpPr>
                <a:spLocks noChangeArrowheads="1"/>
              </p:cNvSpPr>
              <p:nvPr/>
            </p:nvSpPr>
            <p:spPr bwMode="auto">
              <a:xfrm>
                <a:off x="9681737"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79" name="Rectangle 524"/>
              <p:cNvSpPr>
                <a:spLocks noChangeArrowheads="1"/>
              </p:cNvSpPr>
              <p:nvPr/>
            </p:nvSpPr>
            <p:spPr bwMode="auto">
              <a:xfrm>
                <a:off x="9737195"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80" name="Rectangle 525"/>
              <p:cNvSpPr>
                <a:spLocks noChangeArrowheads="1"/>
              </p:cNvSpPr>
              <p:nvPr/>
            </p:nvSpPr>
            <p:spPr bwMode="auto">
              <a:xfrm>
                <a:off x="9791697"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81" name="Rectangle 526"/>
              <p:cNvSpPr>
                <a:spLocks noChangeArrowheads="1"/>
              </p:cNvSpPr>
              <p:nvPr/>
            </p:nvSpPr>
            <p:spPr bwMode="auto">
              <a:xfrm>
                <a:off x="9847155"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82" name="Rectangle 527"/>
              <p:cNvSpPr>
                <a:spLocks noChangeArrowheads="1"/>
              </p:cNvSpPr>
              <p:nvPr/>
            </p:nvSpPr>
            <p:spPr bwMode="auto">
              <a:xfrm>
                <a:off x="9902613"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83" name="Rectangle 528"/>
              <p:cNvSpPr>
                <a:spLocks noChangeArrowheads="1"/>
              </p:cNvSpPr>
              <p:nvPr/>
            </p:nvSpPr>
            <p:spPr bwMode="auto">
              <a:xfrm>
                <a:off x="9957114"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84" name="Rectangle 529"/>
              <p:cNvSpPr>
                <a:spLocks noChangeArrowheads="1"/>
              </p:cNvSpPr>
              <p:nvPr/>
            </p:nvSpPr>
            <p:spPr bwMode="auto">
              <a:xfrm>
                <a:off x="10012573"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85" name="Rectangle 530"/>
              <p:cNvSpPr>
                <a:spLocks noChangeArrowheads="1"/>
              </p:cNvSpPr>
              <p:nvPr/>
            </p:nvSpPr>
            <p:spPr bwMode="auto">
              <a:xfrm>
                <a:off x="10067074"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86" name="Rectangle 531"/>
              <p:cNvSpPr>
                <a:spLocks noChangeArrowheads="1"/>
              </p:cNvSpPr>
              <p:nvPr/>
            </p:nvSpPr>
            <p:spPr bwMode="auto">
              <a:xfrm>
                <a:off x="10122532"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87" name="Rectangle 532"/>
              <p:cNvSpPr>
                <a:spLocks noChangeArrowheads="1"/>
              </p:cNvSpPr>
              <p:nvPr/>
            </p:nvSpPr>
            <p:spPr bwMode="auto">
              <a:xfrm>
                <a:off x="10177989"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88" name="Rectangle 533"/>
              <p:cNvSpPr>
                <a:spLocks noChangeArrowheads="1"/>
              </p:cNvSpPr>
              <p:nvPr/>
            </p:nvSpPr>
            <p:spPr bwMode="auto">
              <a:xfrm>
                <a:off x="10232492"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89" name="Rectangle 534"/>
              <p:cNvSpPr>
                <a:spLocks noChangeArrowheads="1"/>
              </p:cNvSpPr>
              <p:nvPr/>
            </p:nvSpPr>
            <p:spPr bwMode="auto">
              <a:xfrm>
                <a:off x="10287950"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90" name="Rectangle 535"/>
              <p:cNvSpPr>
                <a:spLocks noChangeArrowheads="1"/>
              </p:cNvSpPr>
              <p:nvPr/>
            </p:nvSpPr>
            <p:spPr bwMode="auto">
              <a:xfrm>
                <a:off x="10342451"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91" name="Rectangle 536"/>
              <p:cNvSpPr>
                <a:spLocks noChangeArrowheads="1"/>
              </p:cNvSpPr>
              <p:nvPr/>
            </p:nvSpPr>
            <p:spPr bwMode="auto">
              <a:xfrm>
                <a:off x="10397910"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92" name="Rectangle 537"/>
              <p:cNvSpPr>
                <a:spLocks noChangeArrowheads="1"/>
              </p:cNvSpPr>
              <p:nvPr/>
            </p:nvSpPr>
            <p:spPr bwMode="auto">
              <a:xfrm>
                <a:off x="10452411"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93" name="Rectangle 538"/>
              <p:cNvSpPr>
                <a:spLocks noChangeArrowheads="1"/>
              </p:cNvSpPr>
              <p:nvPr/>
            </p:nvSpPr>
            <p:spPr bwMode="auto">
              <a:xfrm>
                <a:off x="10507869"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94" name="Rectangle 539"/>
              <p:cNvSpPr>
                <a:spLocks noChangeArrowheads="1"/>
              </p:cNvSpPr>
              <p:nvPr/>
            </p:nvSpPr>
            <p:spPr bwMode="auto">
              <a:xfrm>
                <a:off x="10563326"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95" name="Rectangle 540"/>
              <p:cNvSpPr>
                <a:spLocks noChangeArrowheads="1"/>
              </p:cNvSpPr>
              <p:nvPr/>
            </p:nvSpPr>
            <p:spPr bwMode="auto">
              <a:xfrm>
                <a:off x="10617829"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96" name="Rectangle 541"/>
              <p:cNvSpPr>
                <a:spLocks noChangeArrowheads="1"/>
              </p:cNvSpPr>
              <p:nvPr/>
            </p:nvSpPr>
            <p:spPr bwMode="auto">
              <a:xfrm>
                <a:off x="10673287"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97" name="Rectangle 542"/>
              <p:cNvSpPr>
                <a:spLocks noChangeArrowheads="1"/>
              </p:cNvSpPr>
              <p:nvPr/>
            </p:nvSpPr>
            <p:spPr bwMode="auto">
              <a:xfrm>
                <a:off x="10727788"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98" name="Rectangle 543"/>
              <p:cNvSpPr>
                <a:spLocks noChangeArrowheads="1"/>
              </p:cNvSpPr>
              <p:nvPr/>
            </p:nvSpPr>
            <p:spPr bwMode="auto">
              <a:xfrm>
                <a:off x="10783247"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99" name="Rectangle 544"/>
              <p:cNvSpPr>
                <a:spLocks noChangeArrowheads="1"/>
              </p:cNvSpPr>
              <p:nvPr/>
            </p:nvSpPr>
            <p:spPr bwMode="auto">
              <a:xfrm>
                <a:off x="10838705"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00" name="Rectangle 545"/>
              <p:cNvSpPr>
                <a:spLocks noChangeArrowheads="1"/>
              </p:cNvSpPr>
              <p:nvPr/>
            </p:nvSpPr>
            <p:spPr bwMode="auto">
              <a:xfrm>
                <a:off x="10893206"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01" name="Rectangle 546"/>
              <p:cNvSpPr>
                <a:spLocks noChangeArrowheads="1"/>
              </p:cNvSpPr>
              <p:nvPr/>
            </p:nvSpPr>
            <p:spPr bwMode="auto">
              <a:xfrm>
                <a:off x="10948663"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02" name="Rectangle 547"/>
              <p:cNvSpPr>
                <a:spLocks noChangeArrowheads="1"/>
              </p:cNvSpPr>
              <p:nvPr/>
            </p:nvSpPr>
            <p:spPr bwMode="auto">
              <a:xfrm>
                <a:off x="11003166"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03" name="Rectangle 548"/>
              <p:cNvSpPr>
                <a:spLocks noChangeArrowheads="1"/>
              </p:cNvSpPr>
              <p:nvPr/>
            </p:nvSpPr>
            <p:spPr bwMode="auto">
              <a:xfrm>
                <a:off x="9296400"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04" name="Rectangle 549"/>
              <p:cNvSpPr>
                <a:spLocks noChangeArrowheads="1"/>
              </p:cNvSpPr>
              <p:nvPr/>
            </p:nvSpPr>
            <p:spPr bwMode="auto">
              <a:xfrm>
                <a:off x="9351858"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05" name="Rectangle 550"/>
              <p:cNvSpPr>
                <a:spLocks noChangeArrowheads="1"/>
              </p:cNvSpPr>
              <p:nvPr/>
            </p:nvSpPr>
            <p:spPr bwMode="auto">
              <a:xfrm>
                <a:off x="9406360"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06" name="Rectangle 551"/>
              <p:cNvSpPr>
                <a:spLocks noChangeArrowheads="1"/>
              </p:cNvSpPr>
              <p:nvPr/>
            </p:nvSpPr>
            <p:spPr bwMode="auto">
              <a:xfrm>
                <a:off x="9461818"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07" name="Rectangle 552"/>
              <p:cNvSpPr>
                <a:spLocks noChangeArrowheads="1"/>
              </p:cNvSpPr>
              <p:nvPr/>
            </p:nvSpPr>
            <p:spPr bwMode="auto">
              <a:xfrm>
                <a:off x="9516319"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08" name="Rectangle 553"/>
              <p:cNvSpPr>
                <a:spLocks noChangeArrowheads="1"/>
              </p:cNvSpPr>
              <p:nvPr/>
            </p:nvSpPr>
            <p:spPr bwMode="auto">
              <a:xfrm>
                <a:off x="9571777"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09" name="Rectangle 554"/>
              <p:cNvSpPr>
                <a:spLocks noChangeArrowheads="1"/>
              </p:cNvSpPr>
              <p:nvPr/>
            </p:nvSpPr>
            <p:spPr bwMode="auto">
              <a:xfrm>
                <a:off x="9627236"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10" name="Rectangle 555"/>
              <p:cNvSpPr>
                <a:spLocks noChangeArrowheads="1"/>
              </p:cNvSpPr>
              <p:nvPr/>
            </p:nvSpPr>
            <p:spPr bwMode="auto">
              <a:xfrm>
                <a:off x="9681737"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11" name="Rectangle 556"/>
              <p:cNvSpPr>
                <a:spLocks noChangeArrowheads="1"/>
              </p:cNvSpPr>
              <p:nvPr/>
            </p:nvSpPr>
            <p:spPr bwMode="auto">
              <a:xfrm>
                <a:off x="9737195"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12" name="Rectangle 557"/>
              <p:cNvSpPr>
                <a:spLocks noChangeArrowheads="1"/>
              </p:cNvSpPr>
              <p:nvPr/>
            </p:nvSpPr>
            <p:spPr bwMode="auto">
              <a:xfrm>
                <a:off x="9791697"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13" name="Rectangle 558"/>
              <p:cNvSpPr>
                <a:spLocks noChangeArrowheads="1"/>
              </p:cNvSpPr>
              <p:nvPr/>
            </p:nvSpPr>
            <p:spPr bwMode="auto">
              <a:xfrm>
                <a:off x="9847155"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14" name="Rectangle 559"/>
              <p:cNvSpPr>
                <a:spLocks noChangeArrowheads="1"/>
              </p:cNvSpPr>
              <p:nvPr/>
            </p:nvSpPr>
            <p:spPr bwMode="auto">
              <a:xfrm>
                <a:off x="9902613"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15" name="Rectangle 560"/>
              <p:cNvSpPr>
                <a:spLocks noChangeArrowheads="1"/>
              </p:cNvSpPr>
              <p:nvPr/>
            </p:nvSpPr>
            <p:spPr bwMode="auto">
              <a:xfrm>
                <a:off x="9957114"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16" name="Rectangle 561"/>
              <p:cNvSpPr>
                <a:spLocks noChangeArrowheads="1"/>
              </p:cNvSpPr>
              <p:nvPr/>
            </p:nvSpPr>
            <p:spPr bwMode="auto">
              <a:xfrm>
                <a:off x="10012573"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17" name="Rectangle 562"/>
              <p:cNvSpPr>
                <a:spLocks noChangeArrowheads="1"/>
              </p:cNvSpPr>
              <p:nvPr/>
            </p:nvSpPr>
            <p:spPr bwMode="auto">
              <a:xfrm>
                <a:off x="10067074"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18" name="Rectangle 563"/>
              <p:cNvSpPr>
                <a:spLocks noChangeArrowheads="1"/>
              </p:cNvSpPr>
              <p:nvPr/>
            </p:nvSpPr>
            <p:spPr bwMode="auto">
              <a:xfrm>
                <a:off x="10122532"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19" name="Rectangle 564"/>
              <p:cNvSpPr>
                <a:spLocks noChangeArrowheads="1"/>
              </p:cNvSpPr>
              <p:nvPr/>
            </p:nvSpPr>
            <p:spPr bwMode="auto">
              <a:xfrm>
                <a:off x="10177989"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20" name="Rectangle 565"/>
              <p:cNvSpPr>
                <a:spLocks noChangeArrowheads="1"/>
              </p:cNvSpPr>
              <p:nvPr/>
            </p:nvSpPr>
            <p:spPr bwMode="auto">
              <a:xfrm>
                <a:off x="10232492"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21" name="Rectangle 566"/>
              <p:cNvSpPr>
                <a:spLocks noChangeArrowheads="1"/>
              </p:cNvSpPr>
              <p:nvPr/>
            </p:nvSpPr>
            <p:spPr bwMode="auto">
              <a:xfrm>
                <a:off x="10287950"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22" name="Rectangle 567"/>
              <p:cNvSpPr>
                <a:spLocks noChangeArrowheads="1"/>
              </p:cNvSpPr>
              <p:nvPr/>
            </p:nvSpPr>
            <p:spPr bwMode="auto">
              <a:xfrm>
                <a:off x="10342451"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23" name="Rectangle 568"/>
              <p:cNvSpPr>
                <a:spLocks noChangeArrowheads="1"/>
              </p:cNvSpPr>
              <p:nvPr/>
            </p:nvSpPr>
            <p:spPr bwMode="auto">
              <a:xfrm>
                <a:off x="10397910"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24" name="Rectangle 569"/>
              <p:cNvSpPr>
                <a:spLocks noChangeArrowheads="1"/>
              </p:cNvSpPr>
              <p:nvPr/>
            </p:nvSpPr>
            <p:spPr bwMode="auto">
              <a:xfrm>
                <a:off x="10452411"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25" name="Rectangle 570"/>
              <p:cNvSpPr>
                <a:spLocks noChangeArrowheads="1"/>
              </p:cNvSpPr>
              <p:nvPr/>
            </p:nvSpPr>
            <p:spPr bwMode="auto">
              <a:xfrm>
                <a:off x="10507869"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26" name="Rectangle 571"/>
              <p:cNvSpPr>
                <a:spLocks noChangeArrowheads="1"/>
              </p:cNvSpPr>
              <p:nvPr/>
            </p:nvSpPr>
            <p:spPr bwMode="auto">
              <a:xfrm>
                <a:off x="10563326"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27" name="Rectangle 572"/>
              <p:cNvSpPr>
                <a:spLocks noChangeArrowheads="1"/>
              </p:cNvSpPr>
              <p:nvPr/>
            </p:nvSpPr>
            <p:spPr bwMode="auto">
              <a:xfrm>
                <a:off x="10617829"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28" name="Rectangle 573"/>
              <p:cNvSpPr>
                <a:spLocks noChangeArrowheads="1"/>
              </p:cNvSpPr>
              <p:nvPr/>
            </p:nvSpPr>
            <p:spPr bwMode="auto">
              <a:xfrm>
                <a:off x="10673287"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29" name="Rectangle 574"/>
              <p:cNvSpPr>
                <a:spLocks noChangeArrowheads="1"/>
              </p:cNvSpPr>
              <p:nvPr/>
            </p:nvSpPr>
            <p:spPr bwMode="auto">
              <a:xfrm>
                <a:off x="10727788"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30" name="Rectangle 575"/>
              <p:cNvSpPr>
                <a:spLocks noChangeArrowheads="1"/>
              </p:cNvSpPr>
              <p:nvPr/>
            </p:nvSpPr>
            <p:spPr bwMode="auto">
              <a:xfrm>
                <a:off x="10783247"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31" name="Rectangle 576"/>
              <p:cNvSpPr>
                <a:spLocks noChangeArrowheads="1"/>
              </p:cNvSpPr>
              <p:nvPr/>
            </p:nvSpPr>
            <p:spPr bwMode="auto">
              <a:xfrm>
                <a:off x="10838705"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32" name="Rectangle 577"/>
              <p:cNvSpPr>
                <a:spLocks noChangeArrowheads="1"/>
              </p:cNvSpPr>
              <p:nvPr/>
            </p:nvSpPr>
            <p:spPr bwMode="auto">
              <a:xfrm>
                <a:off x="10893206"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33" name="Rectangle 578"/>
              <p:cNvSpPr>
                <a:spLocks noChangeArrowheads="1"/>
              </p:cNvSpPr>
              <p:nvPr/>
            </p:nvSpPr>
            <p:spPr bwMode="auto">
              <a:xfrm>
                <a:off x="10948663"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34" name="Rectangle 579"/>
              <p:cNvSpPr>
                <a:spLocks noChangeArrowheads="1"/>
              </p:cNvSpPr>
              <p:nvPr/>
            </p:nvSpPr>
            <p:spPr bwMode="auto">
              <a:xfrm>
                <a:off x="11003166"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35" name="Rectangle 580"/>
              <p:cNvSpPr>
                <a:spLocks noChangeArrowheads="1"/>
              </p:cNvSpPr>
              <p:nvPr/>
            </p:nvSpPr>
            <p:spPr bwMode="auto">
              <a:xfrm>
                <a:off x="9296400"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36" name="Rectangle 581"/>
              <p:cNvSpPr>
                <a:spLocks noChangeArrowheads="1"/>
              </p:cNvSpPr>
              <p:nvPr/>
            </p:nvSpPr>
            <p:spPr bwMode="auto">
              <a:xfrm>
                <a:off x="9351858"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37" name="Rectangle 582"/>
              <p:cNvSpPr>
                <a:spLocks noChangeArrowheads="1"/>
              </p:cNvSpPr>
              <p:nvPr/>
            </p:nvSpPr>
            <p:spPr bwMode="auto">
              <a:xfrm>
                <a:off x="9406360"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38" name="Rectangle 583"/>
              <p:cNvSpPr>
                <a:spLocks noChangeArrowheads="1"/>
              </p:cNvSpPr>
              <p:nvPr/>
            </p:nvSpPr>
            <p:spPr bwMode="auto">
              <a:xfrm>
                <a:off x="9461818"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39" name="Rectangle 584"/>
              <p:cNvSpPr>
                <a:spLocks noChangeArrowheads="1"/>
              </p:cNvSpPr>
              <p:nvPr/>
            </p:nvSpPr>
            <p:spPr bwMode="auto">
              <a:xfrm>
                <a:off x="9516319"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40" name="Rectangle 585"/>
              <p:cNvSpPr>
                <a:spLocks noChangeArrowheads="1"/>
              </p:cNvSpPr>
              <p:nvPr/>
            </p:nvSpPr>
            <p:spPr bwMode="auto">
              <a:xfrm>
                <a:off x="9571777"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41" name="Rectangle 586"/>
              <p:cNvSpPr>
                <a:spLocks noChangeArrowheads="1"/>
              </p:cNvSpPr>
              <p:nvPr/>
            </p:nvSpPr>
            <p:spPr bwMode="auto">
              <a:xfrm>
                <a:off x="9627236"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42" name="Rectangle 587"/>
              <p:cNvSpPr>
                <a:spLocks noChangeArrowheads="1"/>
              </p:cNvSpPr>
              <p:nvPr/>
            </p:nvSpPr>
            <p:spPr bwMode="auto">
              <a:xfrm>
                <a:off x="9681737"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43" name="Rectangle 588"/>
              <p:cNvSpPr>
                <a:spLocks noChangeArrowheads="1"/>
              </p:cNvSpPr>
              <p:nvPr/>
            </p:nvSpPr>
            <p:spPr bwMode="auto">
              <a:xfrm>
                <a:off x="9737195"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44" name="Rectangle 589"/>
              <p:cNvSpPr>
                <a:spLocks noChangeArrowheads="1"/>
              </p:cNvSpPr>
              <p:nvPr/>
            </p:nvSpPr>
            <p:spPr bwMode="auto">
              <a:xfrm>
                <a:off x="9791697"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45" name="Rectangle 590"/>
              <p:cNvSpPr>
                <a:spLocks noChangeArrowheads="1"/>
              </p:cNvSpPr>
              <p:nvPr/>
            </p:nvSpPr>
            <p:spPr bwMode="auto">
              <a:xfrm>
                <a:off x="9847155"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46" name="Rectangle 591"/>
              <p:cNvSpPr>
                <a:spLocks noChangeArrowheads="1"/>
              </p:cNvSpPr>
              <p:nvPr/>
            </p:nvSpPr>
            <p:spPr bwMode="auto">
              <a:xfrm>
                <a:off x="9902613"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47" name="Rectangle 592"/>
              <p:cNvSpPr>
                <a:spLocks noChangeArrowheads="1"/>
              </p:cNvSpPr>
              <p:nvPr/>
            </p:nvSpPr>
            <p:spPr bwMode="auto">
              <a:xfrm>
                <a:off x="9957114"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48" name="Rectangle 593"/>
              <p:cNvSpPr>
                <a:spLocks noChangeArrowheads="1"/>
              </p:cNvSpPr>
              <p:nvPr/>
            </p:nvSpPr>
            <p:spPr bwMode="auto">
              <a:xfrm>
                <a:off x="10012573"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49" name="Rectangle 594"/>
              <p:cNvSpPr>
                <a:spLocks noChangeArrowheads="1"/>
              </p:cNvSpPr>
              <p:nvPr/>
            </p:nvSpPr>
            <p:spPr bwMode="auto">
              <a:xfrm>
                <a:off x="10067074"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50" name="Rectangle 595"/>
              <p:cNvSpPr>
                <a:spLocks noChangeArrowheads="1"/>
              </p:cNvSpPr>
              <p:nvPr/>
            </p:nvSpPr>
            <p:spPr bwMode="auto">
              <a:xfrm>
                <a:off x="10122532"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51" name="Rectangle 596"/>
              <p:cNvSpPr>
                <a:spLocks noChangeArrowheads="1"/>
              </p:cNvSpPr>
              <p:nvPr/>
            </p:nvSpPr>
            <p:spPr bwMode="auto">
              <a:xfrm>
                <a:off x="10177989"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52" name="Rectangle 597"/>
              <p:cNvSpPr>
                <a:spLocks noChangeArrowheads="1"/>
              </p:cNvSpPr>
              <p:nvPr/>
            </p:nvSpPr>
            <p:spPr bwMode="auto">
              <a:xfrm>
                <a:off x="10232492"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53" name="Rectangle 598"/>
              <p:cNvSpPr>
                <a:spLocks noChangeArrowheads="1"/>
              </p:cNvSpPr>
              <p:nvPr/>
            </p:nvSpPr>
            <p:spPr bwMode="auto">
              <a:xfrm>
                <a:off x="10287950"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54" name="Rectangle 599"/>
              <p:cNvSpPr>
                <a:spLocks noChangeArrowheads="1"/>
              </p:cNvSpPr>
              <p:nvPr/>
            </p:nvSpPr>
            <p:spPr bwMode="auto">
              <a:xfrm>
                <a:off x="10342451"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55" name="Rectangle 600"/>
              <p:cNvSpPr>
                <a:spLocks noChangeArrowheads="1"/>
              </p:cNvSpPr>
              <p:nvPr/>
            </p:nvSpPr>
            <p:spPr bwMode="auto">
              <a:xfrm>
                <a:off x="10397910"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56" name="Rectangle 601"/>
              <p:cNvSpPr>
                <a:spLocks noChangeArrowheads="1"/>
              </p:cNvSpPr>
              <p:nvPr/>
            </p:nvSpPr>
            <p:spPr bwMode="auto">
              <a:xfrm>
                <a:off x="10452411"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57" name="Rectangle 602"/>
              <p:cNvSpPr>
                <a:spLocks noChangeArrowheads="1"/>
              </p:cNvSpPr>
              <p:nvPr/>
            </p:nvSpPr>
            <p:spPr bwMode="auto">
              <a:xfrm>
                <a:off x="10507869"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58" name="Rectangle 603"/>
              <p:cNvSpPr>
                <a:spLocks noChangeArrowheads="1"/>
              </p:cNvSpPr>
              <p:nvPr/>
            </p:nvSpPr>
            <p:spPr bwMode="auto">
              <a:xfrm>
                <a:off x="10563326"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59" name="Rectangle 604"/>
              <p:cNvSpPr>
                <a:spLocks noChangeArrowheads="1"/>
              </p:cNvSpPr>
              <p:nvPr/>
            </p:nvSpPr>
            <p:spPr bwMode="auto">
              <a:xfrm>
                <a:off x="10617829"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60" name="Rectangle 605"/>
              <p:cNvSpPr>
                <a:spLocks noChangeArrowheads="1"/>
              </p:cNvSpPr>
              <p:nvPr/>
            </p:nvSpPr>
            <p:spPr bwMode="auto">
              <a:xfrm>
                <a:off x="10673287"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61" name="Rectangle 606"/>
              <p:cNvSpPr>
                <a:spLocks noChangeArrowheads="1"/>
              </p:cNvSpPr>
              <p:nvPr/>
            </p:nvSpPr>
            <p:spPr bwMode="auto">
              <a:xfrm>
                <a:off x="10727788"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62" name="Rectangle 607"/>
              <p:cNvSpPr>
                <a:spLocks noChangeArrowheads="1"/>
              </p:cNvSpPr>
              <p:nvPr/>
            </p:nvSpPr>
            <p:spPr bwMode="auto">
              <a:xfrm>
                <a:off x="10783247"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63" name="Rectangle 608"/>
              <p:cNvSpPr>
                <a:spLocks noChangeArrowheads="1"/>
              </p:cNvSpPr>
              <p:nvPr/>
            </p:nvSpPr>
            <p:spPr bwMode="auto">
              <a:xfrm>
                <a:off x="10838705"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64" name="Rectangle 609"/>
              <p:cNvSpPr>
                <a:spLocks noChangeArrowheads="1"/>
              </p:cNvSpPr>
              <p:nvPr/>
            </p:nvSpPr>
            <p:spPr bwMode="auto">
              <a:xfrm>
                <a:off x="10893206"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65" name="Rectangle 610"/>
              <p:cNvSpPr>
                <a:spLocks noChangeArrowheads="1"/>
              </p:cNvSpPr>
              <p:nvPr/>
            </p:nvSpPr>
            <p:spPr bwMode="auto">
              <a:xfrm>
                <a:off x="10948663"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66" name="Rectangle 611"/>
              <p:cNvSpPr>
                <a:spLocks noChangeArrowheads="1"/>
              </p:cNvSpPr>
              <p:nvPr/>
            </p:nvSpPr>
            <p:spPr bwMode="auto">
              <a:xfrm>
                <a:off x="11003166"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67" name="Rectangle 612"/>
              <p:cNvSpPr>
                <a:spLocks noChangeArrowheads="1"/>
              </p:cNvSpPr>
              <p:nvPr/>
            </p:nvSpPr>
            <p:spPr bwMode="auto">
              <a:xfrm>
                <a:off x="9296400"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68" name="Rectangle 613"/>
              <p:cNvSpPr>
                <a:spLocks noChangeArrowheads="1"/>
              </p:cNvSpPr>
              <p:nvPr/>
            </p:nvSpPr>
            <p:spPr bwMode="auto">
              <a:xfrm>
                <a:off x="9351858"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69" name="Rectangle 614"/>
              <p:cNvSpPr>
                <a:spLocks noChangeArrowheads="1"/>
              </p:cNvSpPr>
              <p:nvPr/>
            </p:nvSpPr>
            <p:spPr bwMode="auto">
              <a:xfrm>
                <a:off x="9406360"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70" name="Rectangle 615"/>
              <p:cNvSpPr>
                <a:spLocks noChangeArrowheads="1"/>
              </p:cNvSpPr>
              <p:nvPr/>
            </p:nvSpPr>
            <p:spPr bwMode="auto">
              <a:xfrm>
                <a:off x="9461818"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71" name="Rectangle 616"/>
              <p:cNvSpPr>
                <a:spLocks noChangeArrowheads="1"/>
              </p:cNvSpPr>
              <p:nvPr/>
            </p:nvSpPr>
            <p:spPr bwMode="auto">
              <a:xfrm>
                <a:off x="9516319"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72" name="Rectangle 617"/>
              <p:cNvSpPr>
                <a:spLocks noChangeArrowheads="1"/>
              </p:cNvSpPr>
              <p:nvPr/>
            </p:nvSpPr>
            <p:spPr bwMode="auto">
              <a:xfrm>
                <a:off x="9571777"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73" name="Rectangle 618"/>
              <p:cNvSpPr>
                <a:spLocks noChangeArrowheads="1"/>
              </p:cNvSpPr>
              <p:nvPr/>
            </p:nvSpPr>
            <p:spPr bwMode="auto">
              <a:xfrm>
                <a:off x="9627236"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74" name="Rectangle 619"/>
              <p:cNvSpPr>
                <a:spLocks noChangeArrowheads="1"/>
              </p:cNvSpPr>
              <p:nvPr/>
            </p:nvSpPr>
            <p:spPr bwMode="auto">
              <a:xfrm>
                <a:off x="9681737"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75" name="Rectangle 620"/>
              <p:cNvSpPr>
                <a:spLocks noChangeArrowheads="1"/>
              </p:cNvSpPr>
              <p:nvPr/>
            </p:nvSpPr>
            <p:spPr bwMode="auto">
              <a:xfrm>
                <a:off x="9737195"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76" name="Rectangle 621"/>
              <p:cNvSpPr>
                <a:spLocks noChangeArrowheads="1"/>
              </p:cNvSpPr>
              <p:nvPr/>
            </p:nvSpPr>
            <p:spPr bwMode="auto">
              <a:xfrm>
                <a:off x="9791697"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77" name="Rectangle 622"/>
              <p:cNvSpPr>
                <a:spLocks noChangeArrowheads="1"/>
              </p:cNvSpPr>
              <p:nvPr/>
            </p:nvSpPr>
            <p:spPr bwMode="auto">
              <a:xfrm>
                <a:off x="9847155"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78" name="Rectangle 623"/>
              <p:cNvSpPr>
                <a:spLocks noChangeArrowheads="1"/>
              </p:cNvSpPr>
              <p:nvPr/>
            </p:nvSpPr>
            <p:spPr bwMode="auto">
              <a:xfrm>
                <a:off x="9902613"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79" name="Rectangle 624"/>
              <p:cNvSpPr>
                <a:spLocks noChangeArrowheads="1"/>
              </p:cNvSpPr>
              <p:nvPr/>
            </p:nvSpPr>
            <p:spPr bwMode="auto">
              <a:xfrm>
                <a:off x="9957114"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80" name="Rectangle 625"/>
              <p:cNvSpPr>
                <a:spLocks noChangeArrowheads="1"/>
              </p:cNvSpPr>
              <p:nvPr/>
            </p:nvSpPr>
            <p:spPr bwMode="auto">
              <a:xfrm>
                <a:off x="10012573"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81" name="Rectangle 626"/>
              <p:cNvSpPr>
                <a:spLocks noChangeArrowheads="1"/>
              </p:cNvSpPr>
              <p:nvPr/>
            </p:nvSpPr>
            <p:spPr bwMode="auto">
              <a:xfrm>
                <a:off x="10067074"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82" name="Rectangle 627"/>
              <p:cNvSpPr>
                <a:spLocks noChangeArrowheads="1"/>
              </p:cNvSpPr>
              <p:nvPr/>
            </p:nvSpPr>
            <p:spPr bwMode="auto">
              <a:xfrm>
                <a:off x="10122532"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83" name="Rectangle 628"/>
              <p:cNvSpPr>
                <a:spLocks noChangeArrowheads="1"/>
              </p:cNvSpPr>
              <p:nvPr/>
            </p:nvSpPr>
            <p:spPr bwMode="auto">
              <a:xfrm>
                <a:off x="10177989"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84" name="Rectangle 629"/>
              <p:cNvSpPr>
                <a:spLocks noChangeArrowheads="1"/>
              </p:cNvSpPr>
              <p:nvPr/>
            </p:nvSpPr>
            <p:spPr bwMode="auto">
              <a:xfrm>
                <a:off x="10232492"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85" name="Rectangle 630"/>
              <p:cNvSpPr>
                <a:spLocks noChangeArrowheads="1"/>
              </p:cNvSpPr>
              <p:nvPr/>
            </p:nvSpPr>
            <p:spPr bwMode="auto">
              <a:xfrm>
                <a:off x="10287950"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86" name="Rectangle 631"/>
              <p:cNvSpPr>
                <a:spLocks noChangeArrowheads="1"/>
              </p:cNvSpPr>
              <p:nvPr/>
            </p:nvSpPr>
            <p:spPr bwMode="auto">
              <a:xfrm>
                <a:off x="10342451"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87" name="Rectangle 632"/>
              <p:cNvSpPr>
                <a:spLocks noChangeArrowheads="1"/>
              </p:cNvSpPr>
              <p:nvPr/>
            </p:nvSpPr>
            <p:spPr bwMode="auto">
              <a:xfrm>
                <a:off x="10397910"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88" name="Rectangle 633"/>
              <p:cNvSpPr>
                <a:spLocks noChangeArrowheads="1"/>
              </p:cNvSpPr>
              <p:nvPr/>
            </p:nvSpPr>
            <p:spPr bwMode="auto">
              <a:xfrm>
                <a:off x="10452411"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89" name="Rectangle 634"/>
              <p:cNvSpPr>
                <a:spLocks noChangeArrowheads="1"/>
              </p:cNvSpPr>
              <p:nvPr/>
            </p:nvSpPr>
            <p:spPr bwMode="auto">
              <a:xfrm>
                <a:off x="10507869"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90" name="Rectangle 635"/>
              <p:cNvSpPr>
                <a:spLocks noChangeArrowheads="1"/>
              </p:cNvSpPr>
              <p:nvPr/>
            </p:nvSpPr>
            <p:spPr bwMode="auto">
              <a:xfrm>
                <a:off x="10563326"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91" name="Rectangle 636"/>
              <p:cNvSpPr>
                <a:spLocks noChangeArrowheads="1"/>
              </p:cNvSpPr>
              <p:nvPr/>
            </p:nvSpPr>
            <p:spPr bwMode="auto">
              <a:xfrm>
                <a:off x="10617829"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92" name="Rectangle 637"/>
              <p:cNvSpPr>
                <a:spLocks noChangeArrowheads="1"/>
              </p:cNvSpPr>
              <p:nvPr/>
            </p:nvSpPr>
            <p:spPr bwMode="auto">
              <a:xfrm>
                <a:off x="10673287"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93" name="Rectangle 638"/>
              <p:cNvSpPr>
                <a:spLocks noChangeArrowheads="1"/>
              </p:cNvSpPr>
              <p:nvPr/>
            </p:nvSpPr>
            <p:spPr bwMode="auto">
              <a:xfrm>
                <a:off x="10727788"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94" name="Rectangle 639"/>
              <p:cNvSpPr>
                <a:spLocks noChangeArrowheads="1"/>
              </p:cNvSpPr>
              <p:nvPr/>
            </p:nvSpPr>
            <p:spPr bwMode="auto">
              <a:xfrm>
                <a:off x="10783247"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95" name="Rectangle 640"/>
              <p:cNvSpPr>
                <a:spLocks noChangeArrowheads="1"/>
              </p:cNvSpPr>
              <p:nvPr/>
            </p:nvSpPr>
            <p:spPr bwMode="auto">
              <a:xfrm>
                <a:off x="10838705"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96" name="Rectangle 641"/>
              <p:cNvSpPr>
                <a:spLocks noChangeArrowheads="1"/>
              </p:cNvSpPr>
              <p:nvPr/>
            </p:nvSpPr>
            <p:spPr bwMode="auto">
              <a:xfrm>
                <a:off x="10893206"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97" name="Rectangle 642"/>
              <p:cNvSpPr>
                <a:spLocks noChangeArrowheads="1"/>
              </p:cNvSpPr>
              <p:nvPr/>
            </p:nvSpPr>
            <p:spPr bwMode="auto">
              <a:xfrm>
                <a:off x="10948663"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98" name="Rectangle 643"/>
              <p:cNvSpPr>
                <a:spLocks noChangeArrowheads="1"/>
              </p:cNvSpPr>
              <p:nvPr/>
            </p:nvSpPr>
            <p:spPr bwMode="auto">
              <a:xfrm>
                <a:off x="11003166"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99" name="Rectangle 644"/>
              <p:cNvSpPr>
                <a:spLocks noChangeArrowheads="1"/>
              </p:cNvSpPr>
              <p:nvPr/>
            </p:nvSpPr>
            <p:spPr bwMode="auto">
              <a:xfrm>
                <a:off x="9296400"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00" name="Rectangle 645"/>
              <p:cNvSpPr>
                <a:spLocks noChangeArrowheads="1"/>
              </p:cNvSpPr>
              <p:nvPr/>
            </p:nvSpPr>
            <p:spPr bwMode="auto">
              <a:xfrm>
                <a:off x="9351858"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01" name="Rectangle 646"/>
              <p:cNvSpPr>
                <a:spLocks noChangeArrowheads="1"/>
              </p:cNvSpPr>
              <p:nvPr/>
            </p:nvSpPr>
            <p:spPr bwMode="auto">
              <a:xfrm>
                <a:off x="9406360"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02" name="Rectangle 647"/>
              <p:cNvSpPr>
                <a:spLocks noChangeArrowheads="1"/>
              </p:cNvSpPr>
              <p:nvPr/>
            </p:nvSpPr>
            <p:spPr bwMode="auto">
              <a:xfrm>
                <a:off x="9461818"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03" name="Rectangle 648"/>
              <p:cNvSpPr>
                <a:spLocks noChangeArrowheads="1"/>
              </p:cNvSpPr>
              <p:nvPr/>
            </p:nvSpPr>
            <p:spPr bwMode="auto">
              <a:xfrm>
                <a:off x="9516319"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04" name="Rectangle 649"/>
              <p:cNvSpPr>
                <a:spLocks noChangeArrowheads="1"/>
              </p:cNvSpPr>
              <p:nvPr/>
            </p:nvSpPr>
            <p:spPr bwMode="auto">
              <a:xfrm>
                <a:off x="9571777"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05" name="Rectangle 650"/>
              <p:cNvSpPr>
                <a:spLocks noChangeArrowheads="1"/>
              </p:cNvSpPr>
              <p:nvPr/>
            </p:nvSpPr>
            <p:spPr bwMode="auto">
              <a:xfrm>
                <a:off x="9627236"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06" name="Rectangle 651"/>
              <p:cNvSpPr>
                <a:spLocks noChangeArrowheads="1"/>
              </p:cNvSpPr>
              <p:nvPr/>
            </p:nvSpPr>
            <p:spPr bwMode="auto">
              <a:xfrm>
                <a:off x="9681737"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07" name="Rectangle 652"/>
              <p:cNvSpPr>
                <a:spLocks noChangeArrowheads="1"/>
              </p:cNvSpPr>
              <p:nvPr/>
            </p:nvSpPr>
            <p:spPr bwMode="auto">
              <a:xfrm>
                <a:off x="9737195"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08" name="Rectangle 653"/>
              <p:cNvSpPr>
                <a:spLocks noChangeArrowheads="1"/>
              </p:cNvSpPr>
              <p:nvPr/>
            </p:nvSpPr>
            <p:spPr bwMode="auto">
              <a:xfrm>
                <a:off x="9791697"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09" name="Rectangle 654"/>
              <p:cNvSpPr>
                <a:spLocks noChangeArrowheads="1"/>
              </p:cNvSpPr>
              <p:nvPr/>
            </p:nvSpPr>
            <p:spPr bwMode="auto">
              <a:xfrm>
                <a:off x="9847155"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10" name="Rectangle 655"/>
              <p:cNvSpPr>
                <a:spLocks noChangeArrowheads="1"/>
              </p:cNvSpPr>
              <p:nvPr/>
            </p:nvSpPr>
            <p:spPr bwMode="auto">
              <a:xfrm>
                <a:off x="9902613"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11" name="Rectangle 656"/>
              <p:cNvSpPr>
                <a:spLocks noChangeArrowheads="1"/>
              </p:cNvSpPr>
              <p:nvPr/>
            </p:nvSpPr>
            <p:spPr bwMode="auto">
              <a:xfrm>
                <a:off x="9957114"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12" name="Rectangle 657"/>
              <p:cNvSpPr>
                <a:spLocks noChangeArrowheads="1"/>
              </p:cNvSpPr>
              <p:nvPr/>
            </p:nvSpPr>
            <p:spPr bwMode="auto">
              <a:xfrm>
                <a:off x="10012573"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13" name="Rectangle 658"/>
              <p:cNvSpPr>
                <a:spLocks noChangeArrowheads="1"/>
              </p:cNvSpPr>
              <p:nvPr/>
            </p:nvSpPr>
            <p:spPr bwMode="auto">
              <a:xfrm>
                <a:off x="10067074"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14" name="Rectangle 659"/>
              <p:cNvSpPr>
                <a:spLocks noChangeArrowheads="1"/>
              </p:cNvSpPr>
              <p:nvPr/>
            </p:nvSpPr>
            <p:spPr bwMode="auto">
              <a:xfrm>
                <a:off x="10122532"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15" name="Rectangle 660"/>
              <p:cNvSpPr>
                <a:spLocks noChangeArrowheads="1"/>
              </p:cNvSpPr>
              <p:nvPr/>
            </p:nvSpPr>
            <p:spPr bwMode="auto">
              <a:xfrm>
                <a:off x="10177989"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16" name="Rectangle 661"/>
              <p:cNvSpPr>
                <a:spLocks noChangeArrowheads="1"/>
              </p:cNvSpPr>
              <p:nvPr/>
            </p:nvSpPr>
            <p:spPr bwMode="auto">
              <a:xfrm>
                <a:off x="10232492"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17" name="Rectangle 662"/>
              <p:cNvSpPr>
                <a:spLocks noChangeArrowheads="1"/>
              </p:cNvSpPr>
              <p:nvPr/>
            </p:nvSpPr>
            <p:spPr bwMode="auto">
              <a:xfrm>
                <a:off x="10287950"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18" name="Rectangle 663"/>
              <p:cNvSpPr>
                <a:spLocks noChangeArrowheads="1"/>
              </p:cNvSpPr>
              <p:nvPr/>
            </p:nvSpPr>
            <p:spPr bwMode="auto">
              <a:xfrm>
                <a:off x="10342451"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19" name="Rectangle 664"/>
              <p:cNvSpPr>
                <a:spLocks noChangeArrowheads="1"/>
              </p:cNvSpPr>
              <p:nvPr/>
            </p:nvSpPr>
            <p:spPr bwMode="auto">
              <a:xfrm>
                <a:off x="10397910"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20" name="Rectangle 665"/>
              <p:cNvSpPr>
                <a:spLocks noChangeArrowheads="1"/>
              </p:cNvSpPr>
              <p:nvPr/>
            </p:nvSpPr>
            <p:spPr bwMode="auto">
              <a:xfrm>
                <a:off x="10452411"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21" name="Rectangle 666"/>
              <p:cNvSpPr>
                <a:spLocks noChangeArrowheads="1"/>
              </p:cNvSpPr>
              <p:nvPr/>
            </p:nvSpPr>
            <p:spPr bwMode="auto">
              <a:xfrm>
                <a:off x="10507869"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22" name="Rectangle 667"/>
              <p:cNvSpPr>
                <a:spLocks noChangeArrowheads="1"/>
              </p:cNvSpPr>
              <p:nvPr/>
            </p:nvSpPr>
            <p:spPr bwMode="auto">
              <a:xfrm>
                <a:off x="10563326"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23" name="Rectangle 668"/>
              <p:cNvSpPr>
                <a:spLocks noChangeArrowheads="1"/>
              </p:cNvSpPr>
              <p:nvPr/>
            </p:nvSpPr>
            <p:spPr bwMode="auto">
              <a:xfrm>
                <a:off x="10617829"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24" name="Rectangle 669"/>
              <p:cNvSpPr>
                <a:spLocks noChangeArrowheads="1"/>
              </p:cNvSpPr>
              <p:nvPr/>
            </p:nvSpPr>
            <p:spPr bwMode="auto">
              <a:xfrm>
                <a:off x="10673287"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25" name="Rectangle 670"/>
              <p:cNvSpPr>
                <a:spLocks noChangeArrowheads="1"/>
              </p:cNvSpPr>
              <p:nvPr/>
            </p:nvSpPr>
            <p:spPr bwMode="auto">
              <a:xfrm>
                <a:off x="10727788"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26" name="Rectangle 671"/>
              <p:cNvSpPr>
                <a:spLocks noChangeArrowheads="1"/>
              </p:cNvSpPr>
              <p:nvPr/>
            </p:nvSpPr>
            <p:spPr bwMode="auto">
              <a:xfrm>
                <a:off x="10783247"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27" name="Rectangle 672"/>
              <p:cNvSpPr>
                <a:spLocks noChangeArrowheads="1"/>
              </p:cNvSpPr>
              <p:nvPr/>
            </p:nvSpPr>
            <p:spPr bwMode="auto">
              <a:xfrm>
                <a:off x="10838705"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28" name="Rectangle 673"/>
              <p:cNvSpPr>
                <a:spLocks noChangeArrowheads="1"/>
              </p:cNvSpPr>
              <p:nvPr/>
            </p:nvSpPr>
            <p:spPr bwMode="auto">
              <a:xfrm>
                <a:off x="10893206"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29" name="Rectangle 674"/>
              <p:cNvSpPr>
                <a:spLocks noChangeArrowheads="1"/>
              </p:cNvSpPr>
              <p:nvPr/>
            </p:nvSpPr>
            <p:spPr bwMode="auto">
              <a:xfrm>
                <a:off x="10948663"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30" name="Rectangle 675"/>
              <p:cNvSpPr>
                <a:spLocks noChangeArrowheads="1"/>
              </p:cNvSpPr>
              <p:nvPr/>
            </p:nvSpPr>
            <p:spPr bwMode="auto">
              <a:xfrm>
                <a:off x="11003166"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31" name="Rectangle 676"/>
              <p:cNvSpPr>
                <a:spLocks noChangeArrowheads="1"/>
              </p:cNvSpPr>
              <p:nvPr/>
            </p:nvSpPr>
            <p:spPr bwMode="auto">
              <a:xfrm>
                <a:off x="9296400"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32" name="Rectangle 677"/>
              <p:cNvSpPr>
                <a:spLocks noChangeArrowheads="1"/>
              </p:cNvSpPr>
              <p:nvPr/>
            </p:nvSpPr>
            <p:spPr bwMode="auto">
              <a:xfrm>
                <a:off x="9351858"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33" name="Rectangle 678"/>
              <p:cNvSpPr>
                <a:spLocks noChangeArrowheads="1"/>
              </p:cNvSpPr>
              <p:nvPr/>
            </p:nvSpPr>
            <p:spPr bwMode="auto">
              <a:xfrm>
                <a:off x="9406360"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34" name="Rectangle 679"/>
              <p:cNvSpPr>
                <a:spLocks noChangeArrowheads="1"/>
              </p:cNvSpPr>
              <p:nvPr/>
            </p:nvSpPr>
            <p:spPr bwMode="auto">
              <a:xfrm>
                <a:off x="9461818"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35" name="Rectangle 680"/>
              <p:cNvSpPr>
                <a:spLocks noChangeArrowheads="1"/>
              </p:cNvSpPr>
              <p:nvPr/>
            </p:nvSpPr>
            <p:spPr bwMode="auto">
              <a:xfrm>
                <a:off x="9516319"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36" name="Rectangle 681"/>
              <p:cNvSpPr>
                <a:spLocks noChangeArrowheads="1"/>
              </p:cNvSpPr>
              <p:nvPr/>
            </p:nvSpPr>
            <p:spPr bwMode="auto">
              <a:xfrm>
                <a:off x="9571777"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37" name="Rectangle 682"/>
              <p:cNvSpPr>
                <a:spLocks noChangeArrowheads="1"/>
              </p:cNvSpPr>
              <p:nvPr/>
            </p:nvSpPr>
            <p:spPr bwMode="auto">
              <a:xfrm>
                <a:off x="9627236"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38" name="Rectangle 683"/>
              <p:cNvSpPr>
                <a:spLocks noChangeArrowheads="1"/>
              </p:cNvSpPr>
              <p:nvPr/>
            </p:nvSpPr>
            <p:spPr bwMode="auto">
              <a:xfrm>
                <a:off x="9681737"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39" name="Rectangle 684"/>
              <p:cNvSpPr>
                <a:spLocks noChangeArrowheads="1"/>
              </p:cNvSpPr>
              <p:nvPr/>
            </p:nvSpPr>
            <p:spPr bwMode="auto">
              <a:xfrm>
                <a:off x="9737195"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40" name="Rectangle 685"/>
              <p:cNvSpPr>
                <a:spLocks noChangeArrowheads="1"/>
              </p:cNvSpPr>
              <p:nvPr/>
            </p:nvSpPr>
            <p:spPr bwMode="auto">
              <a:xfrm>
                <a:off x="9791697"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41" name="Rectangle 686"/>
              <p:cNvSpPr>
                <a:spLocks noChangeArrowheads="1"/>
              </p:cNvSpPr>
              <p:nvPr/>
            </p:nvSpPr>
            <p:spPr bwMode="auto">
              <a:xfrm>
                <a:off x="9847155"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42" name="Rectangle 687"/>
              <p:cNvSpPr>
                <a:spLocks noChangeArrowheads="1"/>
              </p:cNvSpPr>
              <p:nvPr/>
            </p:nvSpPr>
            <p:spPr bwMode="auto">
              <a:xfrm>
                <a:off x="9902613"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43" name="Rectangle 688"/>
              <p:cNvSpPr>
                <a:spLocks noChangeArrowheads="1"/>
              </p:cNvSpPr>
              <p:nvPr/>
            </p:nvSpPr>
            <p:spPr bwMode="auto">
              <a:xfrm>
                <a:off x="9957114"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44" name="Rectangle 689"/>
              <p:cNvSpPr>
                <a:spLocks noChangeArrowheads="1"/>
              </p:cNvSpPr>
              <p:nvPr/>
            </p:nvSpPr>
            <p:spPr bwMode="auto">
              <a:xfrm>
                <a:off x="10012573"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45" name="Rectangle 690"/>
              <p:cNvSpPr>
                <a:spLocks noChangeArrowheads="1"/>
              </p:cNvSpPr>
              <p:nvPr/>
            </p:nvSpPr>
            <p:spPr bwMode="auto">
              <a:xfrm>
                <a:off x="10067074"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46" name="Rectangle 691"/>
              <p:cNvSpPr>
                <a:spLocks noChangeArrowheads="1"/>
              </p:cNvSpPr>
              <p:nvPr/>
            </p:nvSpPr>
            <p:spPr bwMode="auto">
              <a:xfrm>
                <a:off x="10122532"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47" name="Rectangle 692"/>
              <p:cNvSpPr>
                <a:spLocks noChangeArrowheads="1"/>
              </p:cNvSpPr>
              <p:nvPr/>
            </p:nvSpPr>
            <p:spPr bwMode="auto">
              <a:xfrm>
                <a:off x="10177989"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48" name="Rectangle 693"/>
              <p:cNvSpPr>
                <a:spLocks noChangeArrowheads="1"/>
              </p:cNvSpPr>
              <p:nvPr/>
            </p:nvSpPr>
            <p:spPr bwMode="auto">
              <a:xfrm>
                <a:off x="10232492"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49" name="Rectangle 694"/>
              <p:cNvSpPr>
                <a:spLocks noChangeArrowheads="1"/>
              </p:cNvSpPr>
              <p:nvPr/>
            </p:nvSpPr>
            <p:spPr bwMode="auto">
              <a:xfrm>
                <a:off x="10287950"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50" name="Rectangle 695"/>
              <p:cNvSpPr>
                <a:spLocks noChangeArrowheads="1"/>
              </p:cNvSpPr>
              <p:nvPr/>
            </p:nvSpPr>
            <p:spPr bwMode="auto">
              <a:xfrm>
                <a:off x="10342451"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51" name="Rectangle 696"/>
              <p:cNvSpPr>
                <a:spLocks noChangeArrowheads="1"/>
              </p:cNvSpPr>
              <p:nvPr/>
            </p:nvSpPr>
            <p:spPr bwMode="auto">
              <a:xfrm>
                <a:off x="10397910"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52" name="Rectangle 697"/>
              <p:cNvSpPr>
                <a:spLocks noChangeArrowheads="1"/>
              </p:cNvSpPr>
              <p:nvPr/>
            </p:nvSpPr>
            <p:spPr bwMode="auto">
              <a:xfrm>
                <a:off x="10452411"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53" name="Rectangle 698"/>
              <p:cNvSpPr>
                <a:spLocks noChangeArrowheads="1"/>
              </p:cNvSpPr>
              <p:nvPr/>
            </p:nvSpPr>
            <p:spPr bwMode="auto">
              <a:xfrm>
                <a:off x="10507869"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54" name="Rectangle 699"/>
              <p:cNvSpPr>
                <a:spLocks noChangeArrowheads="1"/>
              </p:cNvSpPr>
              <p:nvPr/>
            </p:nvSpPr>
            <p:spPr bwMode="auto">
              <a:xfrm>
                <a:off x="10563326"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55" name="Rectangle 700"/>
              <p:cNvSpPr>
                <a:spLocks noChangeArrowheads="1"/>
              </p:cNvSpPr>
              <p:nvPr/>
            </p:nvSpPr>
            <p:spPr bwMode="auto">
              <a:xfrm>
                <a:off x="10617829"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56" name="Rectangle 701"/>
              <p:cNvSpPr>
                <a:spLocks noChangeArrowheads="1"/>
              </p:cNvSpPr>
              <p:nvPr/>
            </p:nvSpPr>
            <p:spPr bwMode="auto">
              <a:xfrm>
                <a:off x="10673287"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57" name="Rectangle 702"/>
              <p:cNvSpPr>
                <a:spLocks noChangeArrowheads="1"/>
              </p:cNvSpPr>
              <p:nvPr/>
            </p:nvSpPr>
            <p:spPr bwMode="auto">
              <a:xfrm>
                <a:off x="10727788"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58" name="Rectangle 703"/>
              <p:cNvSpPr>
                <a:spLocks noChangeArrowheads="1"/>
              </p:cNvSpPr>
              <p:nvPr/>
            </p:nvSpPr>
            <p:spPr bwMode="auto">
              <a:xfrm>
                <a:off x="10783247"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59" name="Rectangle 704"/>
              <p:cNvSpPr>
                <a:spLocks noChangeArrowheads="1"/>
              </p:cNvSpPr>
              <p:nvPr/>
            </p:nvSpPr>
            <p:spPr bwMode="auto">
              <a:xfrm>
                <a:off x="10838705"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60" name="Rectangle 705"/>
              <p:cNvSpPr>
                <a:spLocks noChangeArrowheads="1"/>
              </p:cNvSpPr>
              <p:nvPr/>
            </p:nvSpPr>
            <p:spPr bwMode="auto">
              <a:xfrm>
                <a:off x="10893206"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61" name="Rectangle 706"/>
              <p:cNvSpPr>
                <a:spLocks noChangeArrowheads="1"/>
              </p:cNvSpPr>
              <p:nvPr/>
            </p:nvSpPr>
            <p:spPr bwMode="auto">
              <a:xfrm>
                <a:off x="10948663"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62" name="Rectangle 707"/>
              <p:cNvSpPr>
                <a:spLocks noChangeArrowheads="1"/>
              </p:cNvSpPr>
              <p:nvPr/>
            </p:nvSpPr>
            <p:spPr bwMode="auto">
              <a:xfrm>
                <a:off x="11003166"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63" name="Rectangle 708"/>
              <p:cNvSpPr>
                <a:spLocks noChangeArrowheads="1"/>
              </p:cNvSpPr>
              <p:nvPr/>
            </p:nvSpPr>
            <p:spPr bwMode="auto">
              <a:xfrm>
                <a:off x="9296400"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64" name="Rectangle 709"/>
              <p:cNvSpPr>
                <a:spLocks noChangeArrowheads="1"/>
              </p:cNvSpPr>
              <p:nvPr/>
            </p:nvSpPr>
            <p:spPr bwMode="auto">
              <a:xfrm>
                <a:off x="9351858"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65" name="Rectangle 710"/>
              <p:cNvSpPr>
                <a:spLocks noChangeArrowheads="1"/>
              </p:cNvSpPr>
              <p:nvPr/>
            </p:nvSpPr>
            <p:spPr bwMode="auto">
              <a:xfrm>
                <a:off x="9406360"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66" name="Rectangle 711"/>
              <p:cNvSpPr>
                <a:spLocks noChangeArrowheads="1"/>
              </p:cNvSpPr>
              <p:nvPr/>
            </p:nvSpPr>
            <p:spPr bwMode="auto">
              <a:xfrm>
                <a:off x="9461818"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67" name="Rectangle 712"/>
              <p:cNvSpPr>
                <a:spLocks noChangeArrowheads="1"/>
              </p:cNvSpPr>
              <p:nvPr/>
            </p:nvSpPr>
            <p:spPr bwMode="auto">
              <a:xfrm>
                <a:off x="9516319"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68" name="Rectangle 713"/>
              <p:cNvSpPr>
                <a:spLocks noChangeArrowheads="1"/>
              </p:cNvSpPr>
              <p:nvPr/>
            </p:nvSpPr>
            <p:spPr bwMode="auto">
              <a:xfrm>
                <a:off x="9571777"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69" name="Rectangle 714"/>
              <p:cNvSpPr>
                <a:spLocks noChangeArrowheads="1"/>
              </p:cNvSpPr>
              <p:nvPr/>
            </p:nvSpPr>
            <p:spPr bwMode="auto">
              <a:xfrm>
                <a:off x="9627236"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70" name="Rectangle 715"/>
              <p:cNvSpPr>
                <a:spLocks noChangeArrowheads="1"/>
              </p:cNvSpPr>
              <p:nvPr/>
            </p:nvSpPr>
            <p:spPr bwMode="auto">
              <a:xfrm>
                <a:off x="9681737"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71" name="Rectangle 716"/>
              <p:cNvSpPr>
                <a:spLocks noChangeArrowheads="1"/>
              </p:cNvSpPr>
              <p:nvPr/>
            </p:nvSpPr>
            <p:spPr bwMode="auto">
              <a:xfrm>
                <a:off x="9737195"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72" name="Rectangle 717"/>
              <p:cNvSpPr>
                <a:spLocks noChangeArrowheads="1"/>
              </p:cNvSpPr>
              <p:nvPr/>
            </p:nvSpPr>
            <p:spPr bwMode="auto">
              <a:xfrm>
                <a:off x="9791697"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73" name="Rectangle 718"/>
              <p:cNvSpPr>
                <a:spLocks noChangeArrowheads="1"/>
              </p:cNvSpPr>
              <p:nvPr/>
            </p:nvSpPr>
            <p:spPr bwMode="auto">
              <a:xfrm>
                <a:off x="9847155"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74" name="Rectangle 719"/>
              <p:cNvSpPr>
                <a:spLocks noChangeArrowheads="1"/>
              </p:cNvSpPr>
              <p:nvPr/>
            </p:nvSpPr>
            <p:spPr bwMode="auto">
              <a:xfrm>
                <a:off x="9902613"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75" name="Rectangle 720"/>
              <p:cNvSpPr>
                <a:spLocks noChangeArrowheads="1"/>
              </p:cNvSpPr>
              <p:nvPr/>
            </p:nvSpPr>
            <p:spPr bwMode="auto">
              <a:xfrm>
                <a:off x="9957114"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76" name="Rectangle 721"/>
              <p:cNvSpPr>
                <a:spLocks noChangeArrowheads="1"/>
              </p:cNvSpPr>
              <p:nvPr/>
            </p:nvSpPr>
            <p:spPr bwMode="auto">
              <a:xfrm>
                <a:off x="10012573"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77" name="Rectangle 722"/>
              <p:cNvSpPr>
                <a:spLocks noChangeArrowheads="1"/>
              </p:cNvSpPr>
              <p:nvPr/>
            </p:nvSpPr>
            <p:spPr bwMode="auto">
              <a:xfrm>
                <a:off x="10067074"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78" name="Rectangle 723"/>
              <p:cNvSpPr>
                <a:spLocks noChangeArrowheads="1"/>
              </p:cNvSpPr>
              <p:nvPr/>
            </p:nvSpPr>
            <p:spPr bwMode="auto">
              <a:xfrm>
                <a:off x="10122532"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79" name="Rectangle 724"/>
              <p:cNvSpPr>
                <a:spLocks noChangeArrowheads="1"/>
              </p:cNvSpPr>
              <p:nvPr/>
            </p:nvSpPr>
            <p:spPr bwMode="auto">
              <a:xfrm>
                <a:off x="10177989"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80" name="Rectangle 725"/>
              <p:cNvSpPr>
                <a:spLocks noChangeArrowheads="1"/>
              </p:cNvSpPr>
              <p:nvPr/>
            </p:nvSpPr>
            <p:spPr bwMode="auto">
              <a:xfrm>
                <a:off x="10232492"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81" name="Rectangle 726"/>
              <p:cNvSpPr>
                <a:spLocks noChangeArrowheads="1"/>
              </p:cNvSpPr>
              <p:nvPr/>
            </p:nvSpPr>
            <p:spPr bwMode="auto">
              <a:xfrm>
                <a:off x="10287950"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82" name="Rectangle 727"/>
              <p:cNvSpPr>
                <a:spLocks noChangeArrowheads="1"/>
              </p:cNvSpPr>
              <p:nvPr/>
            </p:nvSpPr>
            <p:spPr bwMode="auto">
              <a:xfrm>
                <a:off x="10342451"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83" name="Rectangle 728"/>
              <p:cNvSpPr>
                <a:spLocks noChangeArrowheads="1"/>
              </p:cNvSpPr>
              <p:nvPr/>
            </p:nvSpPr>
            <p:spPr bwMode="auto">
              <a:xfrm>
                <a:off x="10397910"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84" name="Rectangle 729"/>
              <p:cNvSpPr>
                <a:spLocks noChangeArrowheads="1"/>
              </p:cNvSpPr>
              <p:nvPr/>
            </p:nvSpPr>
            <p:spPr bwMode="auto">
              <a:xfrm>
                <a:off x="10452411"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85" name="Rectangle 730"/>
              <p:cNvSpPr>
                <a:spLocks noChangeArrowheads="1"/>
              </p:cNvSpPr>
              <p:nvPr/>
            </p:nvSpPr>
            <p:spPr bwMode="auto">
              <a:xfrm>
                <a:off x="10507869"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86" name="Rectangle 731"/>
              <p:cNvSpPr>
                <a:spLocks noChangeArrowheads="1"/>
              </p:cNvSpPr>
              <p:nvPr/>
            </p:nvSpPr>
            <p:spPr bwMode="auto">
              <a:xfrm>
                <a:off x="10563326"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87" name="Rectangle 732"/>
              <p:cNvSpPr>
                <a:spLocks noChangeArrowheads="1"/>
              </p:cNvSpPr>
              <p:nvPr/>
            </p:nvSpPr>
            <p:spPr bwMode="auto">
              <a:xfrm>
                <a:off x="10617829"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88" name="Rectangle 733"/>
              <p:cNvSpPr>
                <a:spLocks noChangeArrowheads="1"/>
              </p:cNvSpPr>
              <p:nvPr/>
            </p:nvSpPr>
            <p:spPr bwMode="auto">
              <a:xfrm>
                <a:off x="10673287"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89" name="Rectangle 734"/>
              <p:cNvSpPr>
                <a:spLocks noChangeArrowheads="1"/>
              </p:cNvSpPr>
              <p:nvPr/>
            </p:nvSpPr>
            <p:spPr bwMode="auto">
              <a:xfrm>
                <a:off x="10727788"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90" name="Rectangle 735"/>
              <p:cNvSpPr>
                <a:spLocks noChangeArrowheads="1"/>
              </p:cNvSpPr>
              <p:nvPr/>
            </p:nvSpPr>
            <p:spPr bwMode="auto">
              <a:xfrm>
                <a:off x="10783247"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91" name="Rectangle 736"/>
              <p:cNvSpPr>
                <a:spLocks noChangeArrowheads="1"/>
              </p:cNvSpPr>
              <p:nvPr/>
            </p:nvSpPr>
            <p:spPr bwMode="auto">
              <a:xfrm>
                <a:off x="10838705"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92" name="Rectangle 737"/>
              <p:cNvSpPr>
                <a:spLocks noChangeArrowheads="1"/>
              </p:cNvSpPr>
              <p:nvPr/>
            </p:nvSpPr>
            <p:spPr bwMode="auto">
              <a:xfrm>
                <a:off x="10893206"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93" name="Rectangle 738"/>
              <p:cNvSpPr>
                <a:spLocks noChangeArrowheads="1"/>
              </p:cNvSpPr>
              <p:nvPr/>
            </p:nvSpPr>
            <p:spPr bwMode="auto">
              <a:xfrm>
                <a:off x="10948663"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94" name="Rectangle 739"/>
              <p:cNvSpPr>
                <a:spLocks noChangeArrowheads="1"/>
              </p:cNvSpPr>
              <p:nvPr/>
            </p:nvSpPr>
            <p:spPr bwMode="auto">
              <a:xfrm>
                <a:off x="11003166"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95" name="Rectangle 740"/>
              <p:cNvSpPr>
                <a:spLocks noChangeArrowheads="1"/>
              </p:cNvSpPr>
              <p:nvPr/>
            </p:nvSpPr>
            <p:spPr bwMode="auto">
              <a:xfrm>
                <a:off x="9296400"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96" name="Rectangle 741"/>
              <p:cNvSpPr>
                <a:spLocks noChangeArrowheads="1"/>
              </p:cNvSpPr>
              <p:nvPr/>
            </p:nvSpPr>
            <p:spPr bwMode="auto">
              <a:xfrm>
                <a:off x="9351858"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97" name="Rectangle 742"/>
              <p:cNvSpPr>
                <a:spLocks noChangeArrowheads="1"/>
              </p:cNvSpPr>
              <p:nvPr/>
            </p:nvSpPr>
            <p:spPr bwMode="auto">
              <a:xfrm>
                <a:off x="9406360"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98" name="Rectangle 743"/>
              <p:cNvSpPr>
                <a:spLocks noChangeArrowheads="1"/>
              </p:cNvSpPr>
              <p:nvPr/>
            </p:nvSpPr>
            <p:spPr bwMode="auto">
              <a:xfrm>
                <a:off x="9461818"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99" name="Rectangle 744"/>
              <p:cNvSpPr>
                <a:spLocks noChangeArrowheads="1"/>
              </p:cNvSpPr>
              <p:nvPr/>
            </p:nvSpPr>
            <p:spPr bwMode="auto">
              <a:xfrm>
                <a:off x="9516319"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00" name="Rectangle 745"/>
              <p:cNvSpPr>
                <a:spLocks noChangeArrowheads="1"/>
              </p:cNvSpPr>
              <p:nvPr/>
            </p:nvSpPr>
            <p:spPr bwMode="auto">
              <a:xfrm>
                <a:off x="9571777"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01" name="Rectangle 746"/>
              <p:cNvSpPr>
                <a:spLocks noChangeArrowheads="1"/>
              </p:cNvSpPr>
              <p:nvPr/>
            </p:nvSpPr>
            <p:spPr bwMode="auto">
              <a:xfrm>
                <a:off x="9627236"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02" name="Rectangle 747"/>
              <p:cNvSpPr>
                <a:spLocks noChangeArrowheads="1"/>
              </p:cNvSpPr>
              <p:nvPr/>
            </p:nvSpPr>
            <p:spPr bwMode="auto">
              <a:xfrm>
                <a:off x="9681737"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03" name="Rectangle 748"/>
              <p:cNvSpPr>
                <a:spLocks noChangeArrowheads="1"/>
              </p:cNvSpPr>
              <p:nvPr/>
            </p:nvSpPr>
            <p:spPr bwMode="auto">
              <a:xfrm>
                <a:off x="9737195"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04" name="Rectangle 749"/>
              <p:cNvSpPr>
                <a:spLocks noChangeArrowheads="1"/>
              </p:cNvSpPr>
              <p:nvPr/>
            </p:nvSpPr>
            <p:spPr bwMode="auto">
              <a:xfrm>
                <a:off x="9791697"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05" name="Rectangle 750"/>
              <p:cNvSpPr>
                <a:spLocks noChangeArrowheads="1"/>
              </p:cNvSpPr>
              <p:nvPr/>
            </p:nvSpPr>
            <p:spPr bwMode="auto">
              <a:xfrm>
                <a:off x="9847155"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06" name="Rectangle 751"/>
              <p:cNvSpPr>
                <a:spLocks noChangeArrowheads="1"/>
              </p:cNvSpPr>
              <p:nvPr/>
            </p:nvSpPr>
            <p:spPr bwMode="auto">
              <a:xfrm>
                <a:off x="9902613"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07" name="Rectangle 752"/>
              <p:cNvSpPr>
                <a:spLocks noChangeArrowheads="1"/>
              </p:cNvSpPr>
              <p:nvPr/>
            </p:nvSpPr>
            <p:spPr bwMode="auto">
              <a:xfrm>
                <a:off x="9957114"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08" name="Rectangle 753"/>
              <p:cNvSpPr>
                <a:spLocks noChangeArrowheads="1"/>
              </p:cNvSpPr>
              <p:nvPr/>
            </p:nvSpPr>
            <p:spPr bwMode="auto">
              <a:xfrm>
                <a:off x="10012573"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09" name="Rectangle 754"/>
              <p:cNvSpPr>
                <a:spLocks noChangeArrowheads="1"/>
              </p:cNvSpPr>
              <p:nvPr/>
            </p:nvSpPr>
            <p:spPr bwMode="auto">
              <a:xfrm>
                <a:off x="10067074"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10" name="Rectangle 755"/>
              <p:cNvSpPr>
                <a:spLocks noChangeArrowheads="1"/>
              </p:cNvSpPr>
              <p:nvPr/>
            </p:nvSpPr>
            <p:spPr bwMode="auto">
              <a:xfrm>
                <a:off x="10122532"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11" name="Rectangle 756"/>
              <p:cNvSpPr>
                <a:spLocks noChangeArrowheads="1"/>
              </p:cNvSpPr>
              <p:nvPr/>
            </p:nvSpPr>
            <p:spPr bwMode="auto">
              <a:xfrm>
                <a:off x="10177989"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12" name="Rectangle 757"/>
              <p:cNvSpPr>
                <a:spLocks noChangeArrowheads="1"/>
              </p:cNvSpPr>
              <p:nvPr/>
            </p:nvSpPr>
            <p:spPr bwMode="auto">
              <a:xfrm>
                <a:off x="10232492"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13" name="Rectangle 758"/>
              <p:cNvSpPr>
                <a:spLocks noChangeArrowheads="1"/>
              </p:cNvSpPr>
              <p:nvPr/>
            </p:nvSpPr>
            <p:spPr bwMode="auto">
              <a:xfrm>
                <a:off x="10287950"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14" name="Rectangle 759"/>
              <p:cNvSpPr>
                <a:spLocks noChangeArrowheads="1"/>
              </p:cNvSpPr>
              <p:nvPr/>
            </p:nvSpPr>
            <p:spPr bwMode="auto">
              <a:xfrm>
                <a:off x="10342451"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15" name="Rectangle 760"/>
              <p:cNvSpPr>
                <a:spLocks noChangeArrowheads="1"/>
              </p:cNvSpPr>
              <p:nvPr/>
            </p:nvSpPr>
            <p:spPr bwMode="auto">
              <a:xfrm>
                <a:off x="10397910"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16" name="Rectangle 761"/>
              <p:cNvSpPr>
                <a:spLocks noChangeArrowheads="1"/>
              </p:cNvSpPr>
              <p:nvPr/>
            </p:nvSpPr>
            <p:spPr bwMode="auto">
              <a:xfrm>
                <a:off x="10452411"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17" name="Rectangle 762"/>
              <p:cNvSpPr>
                <a:spLocks noChangeArrowheads="1"/>
              </p:cNvSpPr>
              <p:nvPr/>
            </p:nvSpPr>
            <p:spPr bwMode="auto">
              <a:xfrm>
                <a:off x="10507869"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18" name="Rectangle 763"/>
              <p:cNvSpPr>
                <a:spLocks noChangeArrowheads="1"/>
              </p:cNvSpPr>
              <p:nvPr/>
            </p:nvSpPr>
            <p:spPr bwMode="auto">
              <a:xfrm>
                <a:off x="10563326"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19" name="Rectangle 764"/>
              <p:cNvSpPr>
                <a:spLocks noChangeArrowheads="1"/>
              </p:cNvSpPr>
              <p:nvPr/>
            </p:nvSpPr>
            <p:spPr bwMode="auto">
              <a:xfrm>
                <a:off x="10617829"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20" name="Rectangle 765"/>
              <p:cNvSpPr>
                <a:spLocks noChangeArrowheads="1"/>
              </p:cNvSpPr>
              <p:nvPr/>
            </p:nvSpPr>
            <p:spPr bwMode="auto">
              <a:xfrm>
                <a:off x="10673287"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21" name="Rectangle 766"/>
              <p:cNvSpPr>
                <a:spLocks noChangeArrowheads="1"/>
              </p:cNvSpPr>
              <p:nvPr/>
            </p:nvSpPr>
            <p:spPr bwMode="auto">
              <a:xfrm>
                <a:off x="10727788"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22" name="Rectangle 767"/>
              <p:cNvSpPr>
                <a:spLocks noChangeArrowheads="1"/>
              </p:cNvSpPr>
              <p:nvPr/>
            </p:nvSpPr>
            <p:spPr bwMode="auto">
              <a:xfrm>
                <a:off x="10783247"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23" name="Rectangle 768"/>
              <p:cNvSpPr>
                <a:spLocks noChangeArrowheads="1"/>
              </p:cNvSpPr>
              <p:nvPr/>
            </p:nvSpPr>
            <p:spPr bwMode="auto">
              <a:xfrm>
                <a:off x="10838705"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24" name="Rectangle 769"/>
              <p:cNvSpPr>
                <a:spLocks noChangeArrowheads="1"/>
              </p:cNvSpPr>
              <p:nvPr/>
            </p:nvSpPr>
            <p:spPr bwMode="auto">
              <a:xfrm>
                <a:off x="10893206"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25" name="Rectangle 770"/>
              <p:cNvSpPr>
                <a:spLocks noChangeArrowheads="1"/>
              </p:cNvSpPr>
              <p:nvPr/>
            </p:nvSpPr>
            <p:spPr bwMode="auto">
              <a:xfrm>
                <a:off x="10948663"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26" name="Rectangle 771"/>
              <p:cNvSpPr>
                <a:spLocks noChangeArrowheads="1"/>
              </p:cNvSpPr>
              <p:nvPr/>
            </p:nvSpPr>
            <p:spPr bwMode="auto">
              <a:xfrm>
                <a:off x="11003166"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27" name="Rectangle 772"/>
              <p:cNvSpPr>
                <a:spLocks noChangeArrowheads="1"/>
              </p:cNvSpPr>
              <p:nvPr/>
            </p:nvSpPr>
            <p:spPr bwMode="auto">
              <a:xfrm>
                <a:off x="9296400"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28" name="Rectangle 773"/>
              <p:cNvSpPr>
                <a:spLocks noChangeArrowheads="1"/>
              </p:cNvSpPr>
              <p:nvPr/>
            </p:nvSpPr>
            <p:spPr bwMode="auto">
              <a:xfrm>
                <a:off x="9351858"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29" name="Rectangle 774"/>
              <p:cNvSpPr>
                <a:spLocks noChangeArrowheads="1"/>
              </p:cNvSpPr>
              <p:nvPr/>
            </p:nvSpPr>
            <p:spPr bwMode="auto">
              <a:xfrm>
                <a:off x="9406360"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30" name="Rectangle 775"/>
              <p:cNvSpPr>
                <a:spLocks noChangeArrowheads="1"/>
              </p:cNvSpPr>
              <p:nvPr/>
            </p:nvSpPr>
            <p:spPr bwMode="auto">
              <a:xfrm>
                <a:off x="9461818"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31" name="Rectangle 776"/>
              <p:cNvSpPr>
                <a:spLocks noChangeArrowheads="1"/>
              </p:cNvSpPr>
              <p:nvPr/>
            </p:nvSpPr>
            <p:spPr bwMode="auto">
              <a:xfrm>
                <a:off x="9516319"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32" name="Rectangle 777"/>
              <p:cNvSpPr>
                <a:spLocks noChangeArrowheads="1"/>
              </p:cNvSpPr>
              <p:nvPr/>
            </p:nvSpPr>
            <p:spPr bwMode="auto">
              <a:xfrm>
                <a:off x="9571777"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33" name="Rectangle 778"/>
              <p:cNvSpPr>
                <a:spLocks noChangeArrowheads="1"/>
              </p:cNvSpPr>
              <p:nvPr/>
            </p:nvSpPr>
            <p:spPr bwMode="auto">
              <a:xfrm>
                <a:off x="9627236"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34" name="Rectangle 779"/>
              <p:cNvSpPr>
                <a:spLocks noChangeArrowheads="1"/>
              </p:cNvSpPr>
              <p:nvPr/>
            </p:nvSpPr>
            <p:spPr bwMode="auto">
              <a:xfrm>
                <a:off x="9681737"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35" name="Rectangle 780"/>
              <p:cNvSpPr>
                <a:spLocks noChangeArrowheads="1"/>
              </p:cNvSpPr>
              <p:nvPr/>
            </p:nvSpPr>
            <p:spPr bwMode="auto">
              <a:xfrm>
                <a:off x="9737195"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36" name="Rectangle 781"/>
              <p:cNvSpPr>
                <a:spLocks noChangeArrowheads="1"/>
              </p:cNvSpPr>
              <p:nvPr/>
            </p:nvSpPr>
            <p:spPr bwMode="auto">
              <a:xfrm>
                <a:off x="9791697"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37" name="Rectangle 782"/>
              <p:cNvSpPr>
                <a:spLocks noChangeArrowheads="1"/>
              </p:cNvSpPr>
              <p:nvPr/>
            </p:nvSpPr>
            <p:spPr bwMode="auto">
              <a:xfrm>
                <a:off x="9847155"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38" name="Rectangle 783"/>
              <p:cNvSpPr>
                <a:spLocks noChangeArrowheads="1"/>
              </p:cNvSpPr>
              <p:nvPr/>
            </p:nvSpPr>
            <p:spPr bwMode="auto">
              <a:xfrm>
                <a:off x="9902613"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39" name="Rectangle 784"/>
              <p:cNvSpPr>
                <a:spLocks noChangeArrowheads="1"/>
              </p:cNvSpPr>
              <p:nvPr/>
            </p:nvSpPr>
            <p:spPr bwMode="auto">
              <a:xfrm>
                <a:off x="9957114"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40" name="Rectangle 785"/>
              <p:cNvSpPr>
                <a:spLocks noChangeArrowheads="1"/>
              </p:cNvSpPr>
              <p:nvPr/>
            </p:nvSpPr>
            <p:spPr bwMode="auto">
              <a:xfrm>
                <a:off x="10012573"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41" name="Rectangle 786"/>
              <p:cNvSpPr>
                <a:spLocks noChangeArrowheads="1"/>
              </p:cNvSpPr>
              <p:nvPr/>
            </p:nvSpPr>
            <p:spPr bwMode="auto">
              <a:xfrm>
                <a:off x="10067074"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42" name="Rectangle 787"/>
              <p:cNvSpPr>
                <a:spLocks noChangeArrowheads="1"/>
              </p:cNvSpPr>
              <p:nvPr/>
            </p:nvSpPr>
            <p:spPr bwMode="auto">
              <a:xfrm>
                <a:off x="10122532"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43" name="Rectangle 788"/>
              <p:cNvSpPr>
                <a:spLocks noChangeArrowheads="1"/>
              </p:cNvSpPr>
              <p:nvPr/>
            </p:nvSpPr>
            <p:spPr bwMode="auto">
              <a:xfrm>
                <a:off x="10177989"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44" name="Rectangle 789"/>
              <p:cNvSpPr>
                <a:spLocks noChangeArrowheads="1"/>
              </p:cNvSpPr>
              <p:nvPr/>
            </p:nvSpPr>
            <p:spPr bwMode="auto">
              <a:xfrm>
                <a:off x="10232492"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45" name="Rectangle 790"/>
              <p:cNvSpPr>
                <a:spLocks noChangeArrowheads="1"/>
              </p:cNvSpPr>
              <p:nvPr/>
            </p:nvSpPr>
            <p:spPr bwMode="auto">
              <a:xfrm>
                <a:off x="10287950"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46" name="Rectangle 791"/>
              <p:cNvSpPr>
                <a:spLocks noChangeArrowheads="1"/>
              </p:cNvSpPr>
              <p:nvPr/>
            </p:nvSpPr>
            <p:spPr bwMode="auto">
              <a:xfrm>
                <a:off x="10342451"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47" name="Rectangle 792"/>
              <p:cNvSpPr>
                <a:spLocks noChangeArrowheads="1"/>
              </p:cNvSpPr>
              <p:nvPr/>
            </p:nvSpPr>
            <p:spPr bwMode="auto">
              <a:xfrm>
                <a:off x="10397910"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48" name="Rectangle 793"/>
              <p:cNvSpPr>
                <a:spLocks noChangeArrowheads="1"/>
              </p:cNvSpPr>
              <p:nvPr/>
            </p:nvSpPr>
            <p:spPr bwMode="auto">
              <a:xfrm>
                <a:off x="10452411"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49" name="Rectangle 794"/>
              <p:cNvSpPr>
                <a:spLocks noChangeArrowheads="1"/>
              </p:cNvSpPr>
              <p:nvPr/>
            </p:nvSpPr>
            <p:spPr bwMode="auto">
              <a:xfrm>
                <a:off x="10507869"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50" name="Rectangle 795"/>
              <p:cNvSpPr>
                <a:spLocks noChangeArrowheads="1"/>
              </p:cNvSpPr>
              <p:nvPr/>
            </p:nvSpPr>
            <p:spPr bwMode="auto">
              <a:xfrm>
                <a:off x="10563326"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51" name="Rectangle 796"/>
              <p:cNvSpPr>
                <a:spLocks noChangeArrowheads="1"/>
              </p:cNvSpPr>
              <p:nvPr/>
            </p:nvSpPr>
            <p:spPr bwMode="auto">
              <a:xfrm>
                <a:off x="10617829"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52" name="Rectangle 797"/>
              <p:cNvSpPr>
                <a:spLocks noChangeArrowheads="1"/>
              </p:cNvSpPr>
              <p:nvPr/>
            </p:nvSpPr>
            <p:spPr bwMode="auto">
              <a:xfrm>
                <a:off x="10673287"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53" name="Rectangle 798"/>
              <p:cNvSpPr>
                <a:spLocks noChangeArrowheads="1"/>
              </p:cNvSpPr>
              <p:nvPr/>
            </p:nvSpPr>
            <p:spPr bwMode="auto">
              <a:xfrm>
                <a:off x="10727788"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54" name="Rectangle 799"/>
              <p:cNvSpPr>
                <a:spLocks noChangeArrowheads="1"/>
              </p:cNvSpPr>
              <p:nvPr/>
            </p:nvSpPr>
            <p:spPr bwMode="auto">
              <a:xfrm>
                <a:off x="10783247"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55" name="Rectangle 800"/>
              <p:cNvSpPr>
                <a:spLocks noChangeArrowheads="1"/>
              </p:cNvSpPr>
              <p:nvPr/>
            </p:nvSpPr>
            <p:spPr bwMode="auto">
              <a:xfrm>
                <a:off x="10838705"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56" name="Rectangle 801"/>
              <p:cNvSpPr>
                <a:spLocks noChangeArrowheads="1"/>
              </p:cNvSpPr>
              <p:nvPr/>
            </p:nvSpPr>
            <p:spPr bwMode="auto">
              <a:xfrm>
                <a:off x="10893206"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57" name="Rectangle 802"/>
              <p:cNvSpPr>
                <a:spLocks noChangeArrowheads="1"/>
              </p:cNvSpPr>
              <p:nvPr/>
            </p:nvSpPr>
            <p:spPr bwMode="auto">
              <a:xfrm>
                <a:off x="10948663"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58" name="Rectangle 803"/>
              <p:cNvSpPr>
                <a:spLocks noChangeArrowheads="1"/>
              </p:cNvSpPr>
              <p:nvPr/>
            </p:nvSpPr>
            <p:spPr bwMode="auto">
              <a:xfrm>
                <a:off x="11003166"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59" name="Rectangle 804"/>
              <p:cNvSpPr>
                <a:spLocks noChangeArrowheads="1"/>
              </p:cNvSpPr>
              <p:nvPr/>
            </p:nvSpPr>
            <p:spPr bwMode="auto">
              <a:xfrm>
                <a:off x="9296400"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60" name="Rectangle 805"/>
              <p:cNvSpPr>
                <a:spLocks noChangeArrowheads="1"/>
              </p:cNvSpPr>
              <p:nvPr/>
            </p:nvSpPr>
            <p:spPr bwMode="auto">
              <a:xfrm>
                <a:off x="9351858"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61" name="Rectangle 806"/>
              <p:cNvSpPr>
                <a:spLocks noChangeArrowheads="1"/>
              </p:cNvSpPr>
              <p:nvPr/>
            </p:nvSpPr>
            <p:spPr bwMode="auto">
              <a:xfrm>
                <a:off x="9406360"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62" name="Rectangle 807"/>
              <p:cNvSpPr>
                <a:spLocks noChangeArrowheads="1"/>
              </p:cNvSpPr>
              <p:nvPr/>
            </p:nvSpPr>
            <p:spPr bwMode="auto">
              <a:xfrm>
                <a:off x="9461818"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63" name="Rectangle 808"/>
              <p:cNvSpPr>
                <a:spLocks noChangeArrowheads="1"/>
              </p:cNvSpPr>
              <p:nvPr/>
            </p:nvSpPr>
            <p:spPr bwMode="auto">
              <a:xfrm>
                <a:off x="9516319"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64" name="Rectangle 809"/>
              <p:cNvSpPr>
                <a:spLocks noChangeArrowheads="1"/>
              </p:cNvSpPr>
              <p:nvPr/>
            </p:nvSpPr>
            <p:spPr bwMode="auto">
              <a:xfrm>
                <a:off x="9571777"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65" name="Rectangle 810"/>
              <p:cNvSpPr>
                <a:spLocks noChangeArrowheads="1"/>
              </p:cNvSpPr>
              <p:nvPr/>
            </p:nvSpPr>
            <p:spPr bwMode="auto">
              <a:xfrm>
                <a:off x="9627236"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66" name="Rectangle 811"/>
              <p:cNvSpPr>
                <a:spLocks noChangeArrowheads="1"/>
              </p:cNvSpPr>
              <p:nvPr/>
            </p:nvSpPr>
            <p:spPr bwMode="auto">
              <a:xfrm>
                <a:off x="9681737"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67" name="Rectangle 812"/>
              <p:cNvSpPr>
                <a:spLocks noChangeArrowheads="1"/>
              </p:cNvSpPr>
              <p:nvPr/>
            </p:nvSpPr>
            <p:spPr bwMode="auto">
              <a:xfrm>
                <a:off x="9737195"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68" name="Rectangle 813"/>
              <p:cNvSpPr>
                <a:spLocks noChangeArrowheads="1"/>
              </p:cNvSpPr>
              <p:nvPr/>
            </p:nvSpPr>
            <p:spPr bwMode="auto">
              <a:xfrm>
                <a:off x="9791697"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69" name="Rectangle 814"/>
              <p:cNvSpPr>
                <a:spLocks noChangeArrowheads="1"/>
              </p:cNvSpPr>
              <p:nvPr/>
            </p:nvSpPr>
            <p:spPr bwMode="auto">
              <a:xfrm>
                <a:off x="9847155"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70" name="Rectangle 815"/>
              <p:cNvSpPr>
                <a:spLocks noChangeArrowheads="1"/>
              </p:cNvSpPr>
              <p:nvPr/>
            </p:nvSpPr>
            <p:spPr bwMode="auto">
              <a:xfrm>
                <a:off x="9902613"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71" name="Rectangle 816"/>
              <p:cNvSpPr>
                <a:spLocks noChangeArrowheads="1"/>
              </p:cNvSpPr>
              <p:nvPr/>
            </p:nvSpPr>
            <p:spPr bwMode="auto">
              <a:xfrm>
                <a:off x="9957114"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72" name="Rectangle 817"/>
              <p:cNvSpPr>
                <a:spLocks noChangeArrowheads="1"/>
              </p:cNvSpPr>
              <p:nvPr/>
            </p:nvSpPr>
            <p:spPr bwMode="auto">
              <a:xfrm>
                <a:off x="10012573"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73" name="Rectangle 818"/>
              <p:cNvSpPr>
                <a:spLocks noChangeArrowheads="1"/>
              </p:cNvSpPr>
              <p:nvPr/>
            </p:nvSpPr>
            <p:spPr bwMode="auto">
              <a:xfrm>
                <a:off x="10067074"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74" name="Rectangle 819"/>
              <p:cNvSpPr>
                <a:spLocks noChangeArrowheads="1"/>
              </p:cNvSpPr>
              <p:nvPr/>
            </p:nvSpPr>
            <p:spPr bwMode="auto">
              <a:xfrm>
                <a:off x="10122532"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75" name="Rectangle 820"/>
              <p:cNvSpPr>
                <a:spLocks noChangeArrowheads="1"/>
              </p:cNvSpPr>
              <p:nvPr/>
            </p:nvSpPr>
            <p:spPr bwMode="auto">
              <a:xfrm>
                <a:off x="10177989"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76" name="Rectangle 821"/>
              <p:cNvSpPr>
                <a:spLocks noChangeArrowheads="1"/>
              </p:cNvSpPr>
              <p:nvPr/>
            </p:nvSpPr>
            <p:spPr bwMode="auto">
              <a:xfrm>
                <a:off x="10232492"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77" name="Rectangle 822"/>
              <p:cNvSpPr>
                <a:spLocks noChangeArrowheads="1"/>
              </p:cNvSpPr>
              <p:nvPr/>
            </p:nvSpPr>
            <p:spPr bwMode="auto">
              <a:xfrm>
                <a:off x="10287950"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78" name="Rectangle 823"/>
              <p:cNvSpPr>
                <a:spLocks noChangeArrowheads="1"/>
              </p:cNvSpPr>
              <p:nvPr/>
            </p:nvSpPr>
            <p:spPr bwMode="auto">
              <a:xfrm>
                <a:off x="10342451"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79" name="Rectangle 824"/>
              <p:cNvSpPr>
                <a:spLocks noChangeArrowheads="1"/>
              </p:cNvSpPr>
              <p:nvPr/>
            </p:nvSpPr>
            <p:spPr bwMode="auto">
              <a:xfrm>
                <a:off x="10397910"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80" name="Rectangle 825"/>
              <p:cNvSpPr>
                <a:spLocks noChangeArrowheads="1"/>
              </p:cNvSpPr>
              <p:nvPr/>
            </p:nvSpPr>
            <p:spPr bwMode="auto">
              <a:xfrm>
                <a:off x="10452411"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81" name="Rectangle 826"/>
              <p:cNvSpPr>
                <a:spLocks noChangeArrowheads="1"/>
              </p:cNvSpPr>
              <p:nvPr/>
            </p:nvSpPr>
            <p:spPr bwMode="auto">
              <a:xfrm>
                <a:off x="10507869"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82" name="Rectangle 827"/>
              <p:cNvSpPr>
                <a:spLocks noChangeArrowheads="1"/>
              </p:cNvSpPr>
              <p:nvPr/>
            </p:nvSpPr>
            <p:spPr bwMode="auto">
              <a:xfrm>
                <a:off x="10563326"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83" name="Rectangle 828"/>
              <p:cNvSpPr>
                <a:spLocks noChangeArrowheads="1"/>
              </p:cNvSpPr>
              <p:nvPr/>
            </p:nvSpPr>
            <p:spPr bwMode="auto">
              <a:xfrm>
                <a:off x="10617829"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84" name="Rectangle 829"/>
              <p:cNvSpPr>
                <a:spLocks noChangeArrowheads="1"/>
              </p:cNvSpPr>
              <p:nvPr/>
            </p:nvSpPr>
            <p:spPr bwMode="auto">
              <a:xfrm>
                <a:off x="10673287"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85" name="Rectangle 830"/>
              <p:cNvSpPr>
                <a:spLocks noChangeArrowheads="1"/>
              </p:cNvSpPr>
              <p:nvPr/>
            </p:nvSpPr>
            <p:spPr bwMode="auto">
              <a:xfrm>
                <a:off x="10727788"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86" name="Rectangle 831"/>
              <p:cNvSpPr>
                <a:spLocks noChangeArrowheads="1"/>
              </p:cNvSpPr>
              <p:nvPr/>
            </p:nvSpPr>
            <p:spPr bwMode="auto">
              <a:xfrm>
                <a:off x="10783247"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87" name="Rectangle 832"/>
              <p:cNvSpPr>
                <a:spLocks noChangeArrowheads="1"/>
              </p:cNvSpPr>
              <p:nvPr/>
            </p:nvSpPr>
            <p:spPr bwMode="auto">
              <a:xfrm>
                <a:off x="10838705"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88" name="Rectangle 833"/>
              <p:cNvSpPr>
                <a:spLocks noChangeArrowheads="1"/>
              </p:cNvSpPr>
              <p:nvPr/>
            </p:nvSpPr>
            <p:spPr bwMode="auto">
              <a:xfrm>
                <a:off x="10893206"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89" name="Rectangle 834"/>
              <p:cNvSpPr>
                <a:spLocks noChangeArrowheads="1"/>
              </p:cNvSpPr>
              <p:nvPr/>
            </p:nvSpPr>
            <p:spPr bwMode="auto">
              <a:xfrm>
                <a:off x="10948663"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90" name="Rectangle 835"/>
              <p:cNvSpPr>
                <a:spLocks noChangeArrowheads="1"/>
              </p:cNvSpPr>
              <p:nvPr/>
            </p:nvSpPr>
            <p:spPr bwMode="auto">
              <a:xfrm>
                <a:off x="11003166"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91" name="Rectangle 836"/>
              <p:cNvSpPr>
                <a:spLocks noChangeArrowheads="1"/>
              </p:cNvSpPr>
              <p:nvPr/>
            </p:nvSpPr>
            <p:spPr bwMode="auto">
              <a:xfrm>
                <a:off x="9296400"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92" name="Rectangle 837"/>
              <p:cNvSpPr>
                <a:spLocks noChangeArrowheads="1"/>
              </p:cNvSpPr>
              <p:nvPr/>
            </p:nvSpPr>
            <p:spPr bwMode="auto">
              <a:xfrm>
                <a:off x="9351858"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93" name="Rectangle 838"/>
              <p:cNvSpPr>
                <a:spLocks noChangeArrowheads="1"/>
              </p:cNvSpPr>
              <p:nvPr/>
            </p:nvSpPr>
            <p:spPr bwMode="auto">
              <a:xfrm>
                <a:off x="9406360"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94" name="Rectangle 839"/>
              <p:cNvSpPr>
                <a:spLocks noChangeArrowheads="1"/>
              </p:cNvSpPr>
              <p:nvPr/>
            </p:nvSpPr>
            <p:spPr bwMode="auto">
              <a:xfrm>
                <a:off x="9461818"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95" name="Rectangle 840"/>
              <p:cNvSpPr>
                <a:spLocks noChangeArrowheads="1"/>
              </p:cNvSpPr>
              <p:nvPr/>
            </p:nvSpPr>
            <p:spPr bwMode="auto">
              <a:xfrm>
                <a:off x="9516319"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96" name="Rectangle 841"/>
              <p:cNvSpPr>
                <a:spLocks noChangeArrowheads="1"/>
              </p:cNvSpPr>
              <p:nvPr/>
            </p:nvSpPr>
            <p:spPr bwMode="auto">
              <a:xfrm>
                <a:off x="9571777"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97" name="Rectangle 842"/>
              <p:cNvSpPr>
                <a:spLocks noChangeArrowheads="1"/>
              </p:cNvSpPr>
              <p:nvPr/>
            </p:nvSpPr>
            <p:spPr bwMode="auto">
              <a:xfrm>
                <a:off x="9627236"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98" name="Rectangle 843"/>
              <p:cNvSpPr>
                <a:spLocks noChangeArrowheads="1"/>
              </p:cNvSpPr>
              <p:nvPr/>
            </p:nvSpPr>
            <p:spPr bwMode="auto">
              <a:xfrm>
                <a:off x="9681737"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99" name="Rectangle 844"/>
              <p:cNvSpPr>
                <a:spLocks noChangeArrowheads="1"/>
              </p:cNvSpPr>
              <p:nvPr/>
            </p:nvSpPr>
            <p:spPr bwMode="auto">
              <a:xfrm>
                <a:off x="9737195"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00" name="Rectangle 845"/>
              <p:cNvSpPr>
                <a:spLocks noChangeArrowheads="1"/>
              </p:cNvSpPr>
              <p:nvPr/>
            </p:nvSpPr>
            <p:spPr bwMode="auto">
              <a:xfrm>
                <a:off x="9791697"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01" name="Rectangle 846"/>
              <p:cNvSpPr>
                <a:spLocks noChangeArrowheads="1"/>
              </p:cNvSpPr>
              <p:nvPr/>
            </p:nvSpPr>
            <p:spPr bwMode="auto">
              <a:xfrm>
                <a:off x="9847155"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02" name="Rectangle 847"/>
              <p:cNvSpPr>
                <a:spLocks noChangeArrowheads="1"/>
              </p:cNvSpPr>
              <p:nvPr/>
            </p:nvSpPr>
            <p:spPr bwMode="auto">
              <a:xfrm>
                <a:off x="9902613"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03" name="Rectangle 848"/>
              <p:cNvSpPr>
                <a:spLocks noChangeArrowheads="1"/>
              </p:cNvSpPr>
              <p:nvPr/>
            </p:nvSpPr>
            <p:spPr bwMode="auto">
              <a:xfrm>
                <a:off x="9957114"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04" name="Rectangle 849"/>
              <p:cNvSpPr>
                <a:spLocks noChangeArrowheads="1"/>
              </p:cNvSpPr>
              <p:nvPr/>
            </p:nvSpPr>
            <p:spPr bwMode="auto">
              <a:xfrm>
                <a:off x="10012573"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05" name="Rectangle 850"/>
              <p:cNvSpPr>
                <a:spLocks noChangeArrowheads="1"/>
              </p:cNvSpPr>
              <p:nvPr/>
            </p:nvSpPr>
            <p:spPr bwMode="auto">
              <a:xfrm>
                <a:off x="10067074"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06" name="Rectangle 851"/>
              <p:cNvSpPr>
                <a:spLocks noChangeArrowheads="1"/>
              </p:cNvSpPr>
              <p:nvPr/>
            </p:nvSpPr>
            <p:spPr bwMode="auto">
              <a:xfrm>
                <a:off x="10122532"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07" name="Rectangle 852"/>
              <p:cNvSpPr>
                <a:spLocks noChangeArrowheads="1"/>
              </p:cNvSpPr>
              <p:nvPr/>
            </p:nvSpPr>
            <p:spPr bwMode="auto">
              <a:xfrm>
                <a:off x="10177989"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08" name="Rectangle 853"/>
              <p:cNvSpPr>
                <a:spLocks noChangeArrowheads="1"/>
              </p:cNvSpPr>
              <p:nvPr/>
            </p:nvSpPr>
            <p:spPr bwMode="auto">
              <a:xfrm>
                <a:off x="10232492"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09" name="Rectangle 854"/>
              <p:cNvSpPr>
                <a:spLocks noChangeArrowheads="1"/>
              </p:cNvSpPr>
              <p:nvPr/>
            </p:nvSpPr>
            <p:spPr bwMode="auto">
              <a:xfrm>
                <a:off x="10287950"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10" name="Rectangle 855"/>
              <p:cNvSpPr>
                <a:spLocks noChangeArrowheads="1"/>
              </p:cNvSpPr>
              <p:nvPr/>
            </p:nvSpPr>
            <p:spPr bwMode="auto">
              <a:xfrm>
                <a:off x="10342451"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11" name="Rectangle 856"/>
              <p:cNvSpPr>
                <a:spLocks noChangeArrowheads="1"/>
              </p:cNvSpPr>
              <p:nvPr/>
            </p:nvSpPr>
            <p:spPr bwMode="auto">
              <a:xfrm>
                <a:off x="10397910"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12" name="Rectangle 857"/>
              <p:cNvSpPr>
                <a:spLocks noChangeArrowheads="1"/>
              </p:cNvSpPr>
              <p:nvPr/>
            </p:nvSpPr>
            <p:spPr bwMode="auto">
              <a:xfrm>
                <a:off x="10452411"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13" name="Rectangle 858"/>
              <p:cNvSpPr>
                <a:spLocks noChangeArrowheads="1"/>
              </p:cNvSpPr>
              <p:nvPr/>
            </p:nvSpPr>
            <p:spPr bwMode="auto">
              <a:xfrm>
                <a:off x="10507869"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14" name="Rectangle 859"/>
              <p:cNvSpPr>
                <a:spLocks noChangeArrowheads="1"/>
              </p:cNvSpPr>
              <p:nvPr/>
            </p:nvSpPr>
            <p:spPr bwMode="auto">
              <a:xfrm>
                <a:off x="10563326"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15" name="Rectangle 860"/>
              <p:cNvSpPr>
                <a:spLocks noChangeArrowheads="1"/>
              </p:cNvSpPr>
              <p:nvPr/>
            </p:nvSpPr>
            <p:spPr bwMode="auto">
              <a:xfrm>
                <a:off x="10617829"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16" name="Rectangle 861"/>
              <p:cNvSpPr>
                <a:spLocks noChangeArrowheads="1"/>
              </p:cNvSpPr>
              <p:nvPr/>
            </p:nvSpPr>
            <p:spPr bwMode="auto">
              <a:xfrm>
                <a:off x="10673287"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17" name="Rectangle 862"/>
              <p:cNvSpPr>
                <a:spLocks noChangeArrowheads="1"/>
              </p:cNvSpPr>
              <p:nvPr/>
            </p:nvSpPr>
            <p:spPr bwMode="auto">
              <a:xfrm>
                <a:off x="10727788"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18" name="Rectangle 863"/>
              <p:cNvSpPr>
                <a:spLocks noChangeArrowheads="1"/>
              </p:cNvSpPr>
              <p:nvPr/>
            </p:nvSpPr>
            <p:spPr bwMode="auto">
              <a:xfrm>
                <a:off x="10783247"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19" name="Rectangle 864"/>
              <p:cNvSpPr>
                <a:spLocks noChangeArrowheads="1"/>
              </p:cNvSpPr>
              <p:nvPr/>
            </p:nvSpPr>
            <p:spPr bwMode="auto">
              <a:xfrm>
                <a:off x="10838705"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20" name="Rectangle 865"/>
              <p:cNvSpPr>
                <a:spLocks noChangeArrowheads="1"/>
              </p:cNvSpPr>
              <p:nvPr/>
            </p:nvSpPr>
            <p:spPr bwMode="auto">
              <a:xfrm>
                <a:off x="10893206"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21" name="Rectangle 866"/>
              <p:cNvSpPr>
                <a:spLocks noChangeArrowheads="1"/>
              </p:cNvSpPr>
              <p:nvPr/>
            </p:nvSpPr>
            <p:spPr bwMode="auto">
              <a:xfrm>
                <a:off x="10948663"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22" name="Rectangle 867"/>
              <p:cNvSpPr>
                <a:spLocks noChangeArrowheads="1"/>
              </p:cNvSpPr>
              <p:nvPr/>
            </p:nvSpPr>
            <p:spPr bwMode="auto">
              <a:xfrm>
                <a:off x="11003166"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23" name="Rectangle 868"/>
              <p:cNvSpPr>
                <a:spLocks noChangeArrowheads="1"/>
              </p:cNvSpPr>
              <p:nvPr/>
            </p:nvSpPr>
            <p:spPr bwMode="auto">
              <a:xfrm>
                <a:off x="9296400"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24" name="Rectangle 869"/>
              <p:cNvSpPr>
                <a:spLocks noChangeArrowheads="1"/>
              </p:cNvSpPr>
              <p:nvPr/>
            </p:nvSpPr>
            <p:spPr bwMode="auto">
              <a:xfrm>
                <a:off x="9351858"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25" name="Rectangle 870"/>
              <p:cNvSpPr>
                <a:spLocks noChangeArrowheads="1"/>
              </p:cNvSpPr>
              <p:nvPr/>
            </p:nvSpPr>
            <p:spPr bwMode="auto">
              <a:xfrm>
                <a:off x="9406360"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26" name="Rectangle 871"/>
              <p:cNvSpPr>
                <a:spLocks noChangeArrowheads="1"/>
              </p:cNvSpPr>
              <p:nvPr/>
            </p:nvSpPr>
            <p:spPr bwMode="auto">
              <a:xfrm>
                <a:off x="9461818"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27" name="Rectangle 872"/>
              <p:cNvSpPr>
                <a:spLocks noChangeArrowheads="1"/>
              </p:cNvSpPr>
              <p:nvPr/>
            </p:nvSpPr>
            <p:spPr bwMode="auto">
              <a:xfrm>
                <a:off x="9516319"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28" name="Rectangle 873"/>
              <p:cNvSpPr>
                <a:spLocks noChangeArrowheads="1"/>
              </p:cNvSpPr>
              <p:nvPr/>
            </p:nvSpPr>
            <p:spPr bwMode="auto">
              <a:xfrm>
                <a:off x="9571777"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29" name="Rectangle 874"/>
              <p:cNvSpPr>
                <a:spLocks noChangeArrowheads="1"/>
              </p:cNvSpPr>
              <p:nvPr/>
            </p:nvSpPr>
            <p:spPr bwMode="auto">
              <a:xfrm>
                <a:off x="9627236"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30" name="Rectangle 875"/>
              <p:cNvSpPr>
                <a:spLocks noChangeArrowheads="1"/>
              </p:cNvSpPr>
              <p:nvPr/>
            </p:nvSpPr>
            <p:spPr bwMode="auto">
              <a:xfrm>
                <a:off x="9681737"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31" name="Rectangle 876"/>
              <p:cNvSpPr>
                <a:spLocks noChangeArrowheads="1"/>
              </p:cNvSpPr>
              <p:nvPr/>
            </p:nvSpPr>
            <p:spPr bwMode="auto">
              <a:xfrm>
                <a:off x="9737195"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32" name="Rectangle 877"/>
              <p:cNvSpPr>
                <a:spLocks noChangeArrowheads="1"/>
              </p:cNvSpPr>
              <p:nvPr/>
            </p:nvSpPr>
            <p:spPr bwMode="auto">
              <a:xfrm>
                <a:off x="9791697"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33" name="Rectangle 878"/>
              <p:cNvSpPr>
                <a:spLocks noChangeArrowheads="1"/>
              </p:cNvSpPr>
              <p:nvPr/>
            </p:nvSpPr>
            <p:spPr bwMode="auto">
              <a:xfrm>
                <a:off x="9847155"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34" name="Rectangle 879"/>
              <p:cNvSpPr>
                <a:spLocks noChangeArrowheads="1"/>
              </p:cNvSpPr>
              <p:nvPr/>
            </p:nvSpPr>
            <p:spPr bwMode="auto">
              <a:xfrm>
                <a:off x="9902613"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35" name="Rectangle 880"/>
              <p:cNvSpPr>
                <a:spLocks noChangeArrowheads="1"/>
              </p:cNvSpPr>
              <p:nvPr/>
            </p:nvSpPr>
            <p:spPr bwMode="auto">
              <a:xfrm>
                <a:off x="9957114"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36" name="Rectangle 881"/>
              <p:cNvSpPr>
                <a:spLocks noChangeArrowheads="1"/>
              </p:cNvSpPr>
              <p:nvPr/>
            </p:nvSpPr>
            <p:spPr bwMode="auto">
              <a:xfrm>
                <a:off x="10012573"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37" name="Rectangle 882"/>
              <p:cNvSpPr>
                <a:spLocks noChangeArrowheads="1"/>
              </p:cNvSpPr>
              <p:nvPr/>
            </p:nvSpPr>
            <p:spPr bwMode="auto">
              <a:xfrm>
                <a:off x="10067074"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38" name="Rectangle 883"/>
              <p:cNvSpPr>
                <a:spLocks noChangeArrowheads="1"/>
              </p:cNvSpPr>
              <p:nvPr/>
            </p:nvSpPr>
            <p:spPr bwMode="auto">
              <a:xfrm>
                <a:off x="10122532"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39" name="Rectangle 884"/>
              <p:cNvSpPr>
                <a:spLocks noChangeArrowheads="1"/>
              </p:cNvSpPr>
              <p:nvPr/>
            </p:nvSpPr>
            <p:spPr bwMode="auto">
              <a:xfrm>
                <a:off x="10177989"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40" name="Rectangle 885"/>
              <p:cNvSpPr>
                <a:spLocks noChangeArrowheads="1"/>
              </p:cNvSpPr>
              <p:nvPr/>
            </p:nvSpPr>
            <p:spPr bwMode="auto">
              <a:xfrm>
                <a:off x="10232492"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41" name="Rectangle 886"/>
              <p:cNvSpPr>
                <a:spLocks noChangeArrowheads="1"/>
              </p:cNvSpPr>
              <p:nvPr/>
            </p:nvSpPr>
            <p:spPr bwMode="auto">
              <a:xfrm>
                <a:off x="10287950"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42" name="Rectangle 887"/>
              <p:cNvSpPr>
                <a:spLocks noChangeArrowheads="1"/>
              </p:cNvSpPr>
              <p:nvPr/>
            </p:nvSpPr>
            <p:spPr bwMode="auto">
              <a:xfrm>
                <a:off x="10342451"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43" name="Rectangle 888"/>
              <p:cNvSpPr>
                <a:spLocks noChangeArrowheads="1"/>
              </p:cNvSpPr>
              <p:nvPr/>
            </p:nvSpPr>
            <p:spPr bwMode="auto">
              <a:xfrm>
                <a:off x="10397910"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44" name="Rectangle 889"/>
              <p:cNvSpPr>
                <a:spLocks noChangeArrowheads="1"/>
              </p:cNvSpPr>
              <p:nvPr/>
            </p:nvSpPr>
            <p:spPr bwMode="auto">
              <a:xfrm>
                <a:off x="10452411"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45" name="Rectangle 890"/>
              <p:cNvSpPr>
                <a:spLocks noChangeArrowheads="1"/>
              </p:cNvSpPr>
              <p:nvPr/>
            </p:nvSpPr>
            <p:spPr bwMode="auto">
              <a:xfrm>
                <a:off x="10507869"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46" name="Rectangle 891"/>
              <p:cNvSpPr>
                <a:spLocks noChangeArrowheads="1"/>
              </p:cNvSpPr>
              <p:nvPr/>
            </p:nvSpPr>
            <p:spPr bwMode="auto">
              <a:xfrm>
                <a:off x="10563326"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47" name="Rectangle 892"/>
              <p:cNvSpPr>
                <a:spLocks noChangeArrowheads="1"/>
              </p:cNvSpPr>
              <p:nvPr/>
            </p:nvSpPr>
            <p:spPr bwMode="auto">
              <a:xfrm>
                <a:off x="10617829"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48" name="Rectangle 893"/>
              <p:cNvSpPr>
                <a:spLocks noChangeArrowheads="1"/>
              </p:cNvSpPr>
              <p:nvPr/>
            </p:nvSpPr>
            <p:spPr bwMode="auto">
              <a:xfrm>
                <a:off x="10673287"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49" name="Rectangle 894"/>
              <p:cNvSpPr>
                <a:spLocks noChangeArrowheads="1"/>
              </p:cNvSpPr>
              <p:nvPr/>
            </p:nvSpPr>
            <p:spPr bwMode="auto">
              <a:xfrm>
                <a:off x="10727788"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50" name="Rectangle 895"/>
              <p:cNvSpPr>
                <a:spLocks noChangeArrowheads="1"/>
              </p:cNvSpPr>
              <p:nvPr/>
            </p:nvSpPr>
            <p:spPr bwMode="auto">
              <a:xfrm>
                <a:off x="10783247"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51" name="Rectangle 896"/>
              <p:cNvSpPr>
                <a:spLocks noChangeArrowheads="1"/>
              </p:cNvSpPr>
              <p:nvPr/>
            </p:nvSpPr>
            <p:spPr bwMode="auto">
              <a:xfrm>
                <a:off x="10838705"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52" name="Rectangle 897"/>
              <p:cNvSpPr>
                <a:spLocks noChangeArrowheads="1"/>
              </p:cNvSpPr>
              <p:nvPr/>
            </p:nvSpPr>
            <p:spPr bwMode="auto">
              <a:xfrm>
                <a:off x="10893206"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53" name="Rectangle 898"/>
              <p:cNvSpPr>
                <a:spLocks noChangeArrowheads="1"/>
              </p:cNvSpPr>
              <p:nvPr/>
            </p:nvSpPr>
            <p:spPr bwMode="auto">
              <a:xfrm>
                <a:off x="10948663"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54" name="Rectangle 899"/>
              <p:cNvSpPr>
                <a:spLocks noChangeArrowheads="1"/>
              </p:cNvSpPr>
              <p:nvPr/>
            </p:nvSpPr>
            <p:spPr bwMode="auto">
              <a:xfrm>
                <a:off x="11003166"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55" name="Rectangle 900"/>
              <p:cNvSpPr>
                <a:spLocks noChangeArrowheads="1"/>
              </p:cNvSpPr>
              <p:nvPr/>
            </p:nvSpPr>
            <p:spPr bwMode="auto">
              <a:xfrm>
                <a:off x="9296400"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56" name="Rectangle 901"/>
              <p:cNvSpPr>
                <a:spLocks noChangeArrowheads="1"/>
              </p:cNvSpPr>
              <p:nvPr/>
            </p:nvSpPr>
            <p:spPr bwMode="auto">
              <a:xfrm>
                <a:off x="9351858"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57" name="Rectangle 902"/>
              <p:cNvSpPr>
                <a:spLocks noChangeArrowheads="1"/>
              </p:cNvSpPr>
              <p:nvPr/>
            </p:nvSpPr>
            <p:spPr bwMode="auto">
              <a:xfrm>
                <a:off x="9406360"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58" name="Rectangle 903"/>
              <p:cNvSpPr>
                <a:spLocks noChangeArrowheads="1"/>
              </p:cNvSpPr>
              <p:nvPr/>
            </p:nvSpPr>
            <p:spPr bwMode="auto">
              <a:xfrm>
                <a:off x="9461818"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59" name="Rectangle 904"/>
              <p:cNvSpPr>
                <a:spLocks noChangeArrowheads="1"/>
              </p:cNvSpPr>
              <p:nvPr/>
            </p:nvSpPr>
            <p:spPr bwMode="auto">
              <a:xfrm>
                <a:off x="9516319"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60" name="Rectangle 905"/>
              <p:cNvSpPr>
                <a:spLocks noChangeArrowheads="1"/>
              </p:cNvSpPr>
              <p:nvPr/>
            </p:nvSpPr>
            <p:spPr bwMode="auto">
              <a:xfrm>
                <a:off x="9571777"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61" name="Rectangle 906"/>
              <p:cNvSpPr>
                <a:spLocks noChangeArrowheads="1"/>
              </p:cNvSpPr>
              <p:nvPr/>
            </p:nvSpPr>
            <p:spPr bwMode="auto">
              <a:xfrm>
                <a:off x="9627236"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62" name="Rectangle 907"/>
              <p:cNvSpPr>
                <a:spLocks noChangeArrowheads="1"/>
              </p:cNvSpPr>
              <p:nvPr/>
            </p:nvSpPr>
            <p:spPr bwMode="auto">
              <a:xfrm>
                <a:off x="9681737"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63" name="Rectangle 908"/>
              <p:cNvSpPr>
                <a:spLocks noChangeArrowheads="1"/>
              </p:cNvSpPr>
              <p:nvPr/>
            </p:nvSpPr>
            <p:spPr bwMode="auto">
              <a:xfrm>
                <a:off x="9737195"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64" name="Rectangle 909"/>
              <p:cNvSpPr>
                <a:spLocks noChangeArrowheads="1"/>
              </p:cNvSpPr>
              <p:nvPr/>
            </p:nvSpPr>
            <p:spPr bwMode="auto">
              <a:xfrm>
                <a:off x="9791697"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65" name="Rectangle 910"/>
              <p:cNvSpPr>
                <a:spLocks noChangeArrowheads="1"/>
              </p:cNvSpPr>
              <p:nvPr/>
            </p:nvSpPr>
            <p:spPr bwMode="auto">
              <a:xfrm>
                <a:off x="9847155"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66" name="Rectangle 911"/>
              <p:cNvSpPr>
                <a:spLocks noChangeArrowheads="1"/>
              </p:cNvSpPr>
              <p:nvPr/>
            </p:nvSpPr>
            <p:spPr bwMode="auto">
              <a:xfrm>
                <a:off x="9902613"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67" name="Rectangle 912"/>
              <p:cNvSpPr>
                <a:spLocks noChangeArrowheads="1"/>
              </p:cNvSpPr>
              <p:nvPr/>
            </p:nvSpPr>
            <p:spPr bwMode="auto">
              <a:xfrm>
                <a:off x="9957114"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68" name="Rectangle 913"/>
              <p:cNvSpPr>
                <a:spLocks noChangeArrowheads="1"/>
              </p:cNvSpPr>
              <p:nvPr/>
            </p:nvSpPr>
            <p:spPr bwMode="auto">
              <a:xfrm>
                <a:off x="10012573"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69" name="Rectangle 914"/>
              <p:cNvSpPr>
                <a:spLocks noChangeArrowheads="1"/>
              </p:cNvSpPr>
              <p:nvPr/>
            </p:nvSpPr>
            <p:spPr bwMode="auto">
              <a:xfrm>
                <a:off x="10067074"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70" name="Rectangle 915"/>
              <p:cNvSpPr>
                <a:spLocks noChangeArrowheads="1"/>
              </p:cNvSpPr>
              <p:nvPr/>
            </p:nvSpPr>
            <p:spPr bwMode="auto">
              <a:xfrm>
                <a:off x="10122532"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71" name="Rectangle 916"/>
              <p:cNvSpPr>
                <a:spLocks noChangeArrowheads="1"/>
              </p:cNvSpPr>
              <p:nvPr/>
            </p:nvSpPr>
            <p:spPr bwMode="auto">
              <a:xfrm>
                <a:off x="10177989"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72" name="Rectangle 917"/>
              <p:cNvSpPr>
                <a:spLocks noChangeArrowheads="1"/>
              </p:cNvSpPr>
              <p:nvPr/>
            </p:nvSpPr>
            <p:spPr bwMode="auto">
              <a:xfrm>
                <a:off x="10232492"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73" name="Rectangle 918"/>
              <p:cNvSpPr>
                <a:spLocks noChangeArrowheads="1"/>
              </p:cNvSpPr>
              <p:nvPr/>
            </p:nvSpPr>
            <p:spPr bwMode="auto">
              <a:xfrm>
                <a:off x="10287950"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74" name="Rectangle 919"/>
              <p:cNvSpPr>
                <a:spLocks noChangeArrowheads="1"/>
              </p:cNvSpPr>
              <p:nvPr/>
            </p:nvSpPr>
            <p:spPr bwMode="auto">
              <a:xfrm>
                <a:off x="10342451"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75" name="Rectangle 920"/>
              <p:cNvSpPr>
                <a:spLocks noChangeArrowheads="1"/>
              </p:cNvSpPr>
              <p:nvPr/>
            </p:nvSpPr>
            <p:spPr bwMode="auto">
              <a:xfrm>
                <a:off x="10397910"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76" name="Rectangle 921"/>
              <p:cNvSpPr>
                <a:spLocks noChangeArrowheads="1"/>
              </p:cNvSpPr>
              <p:nvPr/>
            </p:nvSpPr>
            <p:spPr bwMode="auto">
              <a:xfrm>
                <a:off x="10452411"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77" name="Rectangle 922"/>
              <p:cNvSpPr>
                <a:spLocks noChangeArrowheads="1"/>
              </p:cNvSpPr>
              <p:nvPr/>
            </p:nvSpPr>
            <p:spPr bwMode="auto">
              <a:xfrm>
                <a:off x="10507869"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78" name="Rectangle 923"/>
              <p:cNvSpPr>
                <a:spLocks noChangeArrowheads="1"/>
              </p:cNvSpPr>
              <p:nvPr/>
            </p:nvSpPr>
            <p:spPr bwMode="auto">
              <a:xfrm>
                <a:off x="10563326"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79" name="Rectangle 924"/>
              <p:cNvSpPr>
                <a:spLocks noChangeArrowheads="1"/>
              </p:cNvSpPr>
              <p:nvPr/>
            </p:nvSpPr>
            <p:spPr bwMode="auto">
              <a:xfrm>
                <a:off x="10617829"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80" name="Rectangle 925"/>
              <p:cNvSpPr>
                <a:spLocks noChangeArrowheads="1"/>
              </p:cNvSpPr>
              <p:nvPr/>
            </p:nvSpPr>
            <p:spPr bwMode="auto">
              <a:xfrm>
                <a:off x="10673287"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81" name="Rectangle 926"/>
              <p:cNvSpPr>
                <a:spLocks noChangeArrowheads="1"/>
              </p:cNvSpPr>
              <p:nvPr/>
            </p:nvSpPr>
            <p:spPr bwMode="auto">
              <a:xfrm>
                <a:off x="10727788"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82" name="Rectangle 927"/>
              <p:cNvSpPr>
                <a:spLocks noChangeArrowheads="1"/>
              </p:cNvSpPr>
              <p:nvPr/>
            </p:nvSpPr>
            <p:spPr bwMode="auto">
              <a:xfrm>
                <a:off x="10783247"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83" name="Rectangle 928"/>
              <p:cNvSpPr>
                <a:spLocks noChangeArrowheads="1"/>
              </p:cNvSpPr>
              <p:nvPr/>
            </p:nvSpPr>
            <p:spPr bwMode="auto">
              <a:xfrm>
                <a:off x="10838705"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84" name="Rectangle 929"/>
              <p:cNvSpPr>
                <a:spLocks noChangeArrowheads="1"/>
              </p:cNvSpPr>
              <p:nvPr/>
            </p:nvSpPr>
            <p:spPr bwMode="auto">
              <a:xfrm>
                <a:off x="10893206"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85" name="Rectangle 930"/>
              <p:cNvSpPr>
                <a:spLocks noChangeArrowheads="1"/>
              </p:cNvSpPr>
              <p:nvPr/>
            </p:nvSpPr>
            <p:spPr bwMode="auto">
              <a:xfrm>
                <a:off x="10948663"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86" name="Rectangle 931"/>
              <p:cNvSpPr>
                <a:spLocks noChangeArrowheads="1"/>
              </p:cNvSpPr>
              <p:nvPr/>
            </p:nvSpPr>
            <p:spPr bwMode="auto">
              <a:xfrm>
                <a:off x="11003166"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87" name="Rectangle 932"/>
              <p:cNvSpPr>
                <a:spLocks noChangeArrowheads="1"/>
              </p:cNvSpPr>
              <p:nvPr/>
            </p:nvSpPr>
            <p:spPr bwMode="auto">
              <a:xfrm>
                <a:off x="9296400"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88" name="Rectangle 933"/>
              <p:cNvSpPr>
                <a:spLocks noChangeArrowheads="1"/>
              </p:cNvSpPr>
              <p:nvPr/>
            </p:nvSpPr>
            <p:spPr bwMode="auto">
              <a:xfrm>
                <a:off x="9351858"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89" name="Rectangle 934"/>
              <p:cNvSpPr>
                <a:spLocks noChangeArrowheads="1"/>
              </p:cNvSpPr>
              <p:nvPr/>
            </p:nvSpPr>
            <p:spPr bwMode="auto">
              <a:xfrm>
                <a:off x="9406360"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90" name="Rectangle 935"/>
              <p:cNvSpPr>
                <a:spLocks noChangeArrowheads="1"/>
              </p:cNvSpPr>
              <p:nvPr/>
            </p:nvSpPr>
            <p:spPr bwMode="auto">
              <a:xfrm>
                <a:off x="9461818"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91" name="Rectangle 936"/>
              <p:cNvSpPr>
                <a:spLocks noChangeArrowheads="1"/>
              </p:cNvSpPr>
              <p:nvPr/>
            </p:nvSpPr>
            <p:spPr bwMode="auto">
              <a:xfrm>
                <a:off x="9516319"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92" name="Rectangle 937"/>
              <p:cNvSpPr>
                <a:spLocks noChangeArrowheads="1"/>
              </p:cNvSpPr>
              <p:nvPr/>
            </p:nvSpPr>
            <p:spPr bwMode="auto">
              <a:xfrm>
                <a:off x="9571777"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93" name="Rectangle 938"/>
              <p:cNvSpPr>
                <a:spLocks noChangeArrowheads="1"/>
              </p:cNvSpPr>
              <p:nvPr/>
            </p:nvSpPr>
            <p:spPr bwMode="auto">
              <a:xfrm>
                <a:off x="9627236"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94" name="Rectangle 939"/>
              <p:cNvSpPr>
                <a:spLocks noChangeArrowheads="1"/>
              </p:cNvSpPr>
              <p:nvPr/>
            </p:nvSpPr>
            <p:spPr bwMode="auto">
              <a:xfrm>
                <a:off x="9681737"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95" name="Rectangle 940"/>
              <p:cNvSpPr>
                <a:spLocks noChangeArrowheads="1"/>
              </p:cNvSpPr>
              <p:nvPr/>
            </p:nvSpPr>
            <p:spPr bwMode="auto">
              <a:xfrm>
                <a:off x="9737195"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96" name="Rectangle 941"/>
              <p:cNvSpPr>
                <a:spLocks noChangeArrowheads="1"/>
              </p:cNvSpPr>
              <p:nvPr/>
            </p:nvSpPr>
            <p:spPr bwMode="auto">
              <a:xfrm>
                <a:off x="9791697"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97" name="Rectangle 942"/>
              <p:cNvSpPr>
                <a:spLocks noChangeArrowheads="1"/>
              </p:cNvSpPr>
              <p:nvPr/>
            </p:nvSpPr>
            <p:spPr bwMode="auto">
              <a:xfrm>
                <a:off x="9847155"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98" name="Rectangle 943"/>
              <p:cNvSpPr>
                <a:spLocks noChangeArrowheads="1"/>
              </p:cNvSpPr>
              <p:nvPr/>
            </p:nvSpPr>
            <p:spPr bwMode="auto">
              <a:xfrm>
                <a:off x="9902613"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99" name="Rectangle 944"/>
              <p:cNvSpPr>
                <a:spLocks noChangeArrowheads="1"/>
              </p:cNvSpPr>
              <p:nvPr/>
            </p:nvSpPr>
            <p:spPr bwMode="auto">
              <a:xfrm>
                <a:off x="9957114"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00" name="Rectangle 945"/>
              <p:cNvSpPr>
                <a:spLocks noChangeArrowheads="1"/>
              </p:cNvSpPr>
              <p:nvPr/>
            </p:nvSpPr>
            <p:spPr bwMode="auto">
              <a:xfrm>
                <a:off x="10012573"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01" name="Rectangle 946"/>
              <p:cNvSpPr>
                <a:spLocks noChangeArrowheads="1"/>
              </p:cNvSpPr>
              <p:nvPr/>
            </p:nvSpPr>
            <p:spPr bwMode="auto">
              <a:xfrm>
                <a:off x="10067074"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02" name="Rectangle 947"/>
              <p:cNvSpPr>
                <a:spLocks noChangeArrowheads="1"/>
              </p:cNvSpPr>
              <p:nvPr/>
            </p:nvSpPr>
            <p:spPr bwMode="auto">
              <a:xfrm>
                <a:off x="10122532"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03" name="Rectangle 948"/>
              <p:cNvSpPr>
                <a:spLocks noChangeArrowheads="1"/>
              </p:cNvSpPr>
              <p:nvPr/>
            </p:nvSpPr>
            <p:spPr bwMode="auto">
              <a:xfrm>
                <a:off x="10177989"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04" name="Rectangle 949"/>
              <p:cNvSpPr>
                <a:spLocks noChangeArrowheads="1"/>
              </p:cNvSpPr>
              <p:nvPr/>
            </p:nvSpPr>
            <p:spPr bwMode="auto">
              <a:xfrm>
                <a:off x="10232492"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05" name="Rectangle 950"/>
              <p:cNvSpPr>
                <a:spLocks noChangeArrowheads="1"/>
              </p:cNvSpPr>
              <p:nvPr/>
            </p:nvSpPr>
            <p:spPr bwMode="auto">
              <a:xfrm>
                <a:off x="10287950"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06" name="Rectangle 951"/>
              <p:cNvSpPr>
                <a:spLocks noChangeArrowheads="1"/>
              </p:cNvSpPr>
              <p:nvPr/>
            </p:nvSpPr>
            <p:spPr bwMode="auto">
              <a:xfrm>
                <a:off x="10342451"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07" name="Rectangle 952"/>
              <p:cNvSpPr>
                <a:spLocks noChangeArrowheads="1"/>
              </p:cNvSpPr>
              <p:nvPr/>
            </p:nvSpPr>
            <p:spPr bwMode="auto">
              <a:xfrm>
                <a:off x="10397910"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08" name="Rectangle 953"/>
              <p:cNvSpPr>
                <a:spLocks noChangeArrowheads="1"/>
              </p:cNvSpPr>
              <p:nvPr/>
            </p:nvSpPr>
            <p:spPr bwMode="auto">
              <a:xfrm>
                <a:off x="10452411"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09" name="Rectangle 954"/>
              <p:cNvSpPr>
                <a:spLocks noChangeArrowheads="1"/>
              </p:cNvSpPr>
              <p:nvPr/>
            </p:nvSpPr>
            <p:spPr bwMode="auto">
              <a:xfrm>
                <a:off x="10507869"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10" name="Rectangle 955"/>
              <p:cNvSpPr>
                <a:spLocks noChangeArrowheads="1"/>
              </p:cNvSpPr>
              <p:nvPr/>
            </p:nvSpPr>
            <p:spPr bwMode="auto">
              <a:xfrm>
                <a:off x="10563326"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11" name="Rectangle 956"/>
              <p:cNvSpPr>
                <a:spLocks noChangeArrowheads="1"/>
              </p:cNvSpPr>
              <p:nvPr/>
            </p:nvSpPr>
            <p:spPr bwMode="auto">
              <a:xfrm>
                <a:off x="10617829"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12" name="Rectangle 957"/>
              <p:cNvSpPr>
                <a:spLocks noChangeArrowheads="1"/>
              </p:cNvSpPr>
              <p:nvPr/>
            </p:nvSpPr>
            <p:spPr bwMode="auto">
              <a:xfrm>
                <a:off x="10673287"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13" name="Rectangle 958"/>
              <p:cNvSpPr>
                <a:spLocks noChangeArrowheads="1"/>
              </p:cNvSpPr>
              <p:nvPr/>
            </p:nvSpPr>
            <p:spPr bwMode="auto">
              <a:xfrm>
                <a:off x="10727788"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14" name="Rectangle 959"/>
              <p:cNvSpPr>
                <a:spLocks noChangeArrowheads="1"/>
              </p:cNvSpPr>
              <p:nvPr/>
            </p:nvSpPr>
            <p:spPr bwMode="auto">
              <a:xfrm>
                <a:off x="10783247"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15" name="Rectangle 960"/>
              <p:cNvSpPr>
                <a:spLocks noChangeArrowheads="1"/>
              </p:cNvSpPr>
              <p:nvPr/>
            </p:nvSpPr>
            <p:spPr bwMode="auto">
              <a:xfrm>
                <a:off x="10838705"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16" name="Rectangle 961"/>
              <p:cNvSpPr>
                <a:spLocks noChangeArrowheads="1"/>
              </p:cNvSpPr>
              <p:nvPr/>
            </p:nvSpPr>
            <p:spPr bwMode="auto">
              <a:xfrm>
                <a:off x="10893206"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17" name="Rectangle 962"/>
              <p:cNvSpPr>
                <a:spLocks noChangeArrowheads="1"/>
              </p:cNvSpPr>
              <p:nvPr/>
            </p:nvSpPr>
            <p:spPr bwMode="auto">
              <a:xfrm>
                <a:off x="10948663"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18" name="Rectangle 963"/>
              <p:cNvSpPr>
                <a:spLocks noChangeArrowheads="1"/>
              </p:cNvSpPr>
              <p:nvPr/>
            </p:nvSpPr>
            <p:spPr bwMode="auto">
              <a:xfrm>
                <a:off x="11003166"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19" name="Rectangle 964"/>
              <p:cNvSpPr>
                <a:spLocks noChangeArrowheads="1"/>
              </p:cNvSpPr>
              <p:nvPr/>
            </p:nvSpPr>
            <p:spPr bwMode="auto">
              <a:xfrm>
                <a:off x="9296400"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20" name="Rectangle 965"/>
              <p:cNvSpPr>
                <a:spLocks noChangeArrowheads="1"/>
              </p:cNvSpPr>
              <p:nvPr/>
            </p:nvSpPr>
            <p:spPr bwMode="auto">
              <a:xfrm>
                <a:off x="9351858"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21" name="Rectangle 966"/>
              <p:cNvSpPr>
                <a:spLocks noChangeArrowheads="1"/>
              </p:cNvSpPr>
              <p:nvPr/>
            </p:nvSpPr>
            <p:spPr bwMode="auto">
              <a:xfrm>
                <a:off x="9406360"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22" name="Rectangle 967"/>
              <p:cNvSpPr>
                <a:spLocks noChangeArrowheads="1"/>
              </p:cNvSpPr>
              <p:nvPr/>
            </p:nvSpPr>
            <p:spPr bwMode="auto">
              <a:xfrm>
                <a:off x="9461818"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23" name="Rectangle 968"/>
              <p:cNvSpPr>
                <a:spLocks noChangeArrowheads="1"/>
              </p:cNvSpPr>
              <p:nvPr/>
            </p:nvSpPr>
            <p:spPr bwMode="auto">
              <a:xfrm>
                <a:off x="9516319"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24" name="Rectangle 969"/>
              <p:cNvSpPr>
                <a:spLocks noChangeArrowheads="1"/>
              </p:cNvSpPr>
              <p:nvPr/>
            </p:nvSpPr>
            <p:spPr bwMode="auto">
              <a:xfrm>
                <a:off x="9571777"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25" name="Rectangle 970"/>
              <p:cNvSpPr>
                <a:spLocks noChangeArrowheads="1"/>
              </p:cNvSpPr>
              <p:nvPr/>
            </p:nvSpPr>
            <p:spPr bwMode="auto">
              <a:xfrm>
                <a:off x="9627236"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26" name="Rectangle 971"/>
              <p:cNvSpPr>
                <a:spLocks noChangeArrowheads="1"/>
              </p:cNvSpPr>
              <p:nvPr/>
            </p:nvSpPr>
            <p:spPr bwMode="auto">
              <a:xfrm>
                <a:off x="9681737"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27" name="Rectangle 972"/>
              <p:cNvSpPr>
                <a:spLocks noChangeArrowheads="1"/>
              </p:cNvSpPr>
              <p:nvPr/>
            </p:nvSpPr>
            <p:spPr bwMode="auto">
              <a:xfrm>
                <a:off x="9737195"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28" name="Rectangle 973"/>
              <p:cNvSpPr>
                <a:spLocks noChangeArrowheads="1"/>
              </p:cNvSpPr>
              <p:nvPr/>
            </p:nvSpPr>
            <p:spPr bwMode="auto">
              <a:xfrm>
                <a:off x="9791697"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29" name="Rectangle 974"/>
              <p:cNvSpPr>
                <a:spLocks noChangeArrowheads="1"/>
              </p:cNvSpPr>
              <p:nvPr/>
            </p:nvSpPr>
            <p:spPr bwMode="auto">
              <a:xfrm>
                <a:off x="9847155"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30" name="Rectangle 975"/>
              <p:cNvSpPr>
                <a:spLocks noChangeArrowheads="1"/>
              </p:cNvSpPr>
              <p:nvPr/>
            </p:nvSpPr>
            <p:spPr bwMode="auto">
              <a:xfrm>
                <a:off x="9902613"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31" name="Rectangle 976"/>
              <p:cNvSpPr>
                <a:spLocks noChangeArrowheads="1"/>
              </p:cNvSpPr>
              <p:nvPr/>
            </p:nvSpPr>
            <p:spPr bwMode="auto">
              <a:xfrm>
                <a:off x="9957114"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32" name="Rectangle 977"/>
              <p:cNvSpPr>
                <a:spLocks noChangeArrowheads="1"/>
              </p:cNvSpPr>
              <p:nvPr/>
            </p:nvSpPr>
            <p:spPr bwMode="auto">
              <a:xfrm>
                <a:off x="10012573"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33" name="Rectangle 978"/>
              <p:cNvSpPr>
                <a:spLocks noChangeArrowheads="1"/>
              </p:cNvSpPr>
              <p:nvPr/>
            </p:nvSpPr>
            <p:spPr bwMode="auto">
              <a:xfrm>
                <a:off x="10067074"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34" name="Rectangle 979"/>
              <p:cNvSpPr>
                <a:spLocks noChangeArrowheads="1"/>
              </p:cNvSpPr>
              <p:nvPr/>
            </p:nvSpPr>
            <p:spPr bwMode="auto">
              <a:xfrm>
                <a:off x="10122532"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35" name="Rectangle 980"/>
              <p:cNvSpPr>
                <a:spLocks noChangeArrowheads="1"/>
              </p:cNvSpPr>
              <p:nvPr/>
            </p:nvSpPr>
            <p:spPr bwMode="auto">
              <a:xfrm>
                <a:off x="10177989"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36" name="Rectangle 981"/>
              <p:cNvSpPr>
                <a:spLocks noChangeArrowheads="1"/>
              </p:cNvSpPr>
              <p:nvPr/>
            </p:nvSpPr>
            <p:spPr bwMode="auto">
              <a:xfrm>
                <a:off x="10232492"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37" name="Rectangle 982"/>
              <p:cNvSpPr>
                <a:spLocks noChangeArrowheads="1"/>
              </p:cNvSpPr>
              <p:nvPr/>
            </p:nvSpPr>
            <p:spPr bwMode="auto">
              <a:xfrm>
                <a:off x="10287950"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38" name="Rectangle 983"/>
              <p:cNvSpPr>
                <a:spLocks noChangeArrowheads="1"/>
              </p:cNvSpPr>
              <p:nvPr/>
            </p:nvSpPr>
            <p:spPr bwMode="auto">
              <a:xfrm>
                <a:off x="10342451"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39" name="Rectangle 984"/>
              <p:cNvSpPr>
                <a:spLocks noChangeArrowheads="1"/>
              </p:cNvSpPr>
              <p:nvPr/>
            </p:nvSpPr>
            <p:spPr bwMode="auto">
              <a:xfrm>
                <a:off x="10397910"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40" name="Rectangle 985"/>
              <p:cNvSpPr>
                <a:spLocks noChangeArrowheads="1"/>
              </p:cNvSpPr>
              <p:nvPr/>
            </p:nvSpPr>
            <p:spPr bwMode="auto">
              <a:xfrm>
                <a:off x="10452411"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41" name="Rectangle 986"/>
              <p:cNvSpPr>
                <a:spLocks noChangeArrowheads="1"/>
              </p:cNvSpPr>
              <p:nvPr/>
            </p:nvSpPr>
            <p:spPr bwMode="auto">
              <a:xfrm>
                <a:off x="10507869"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42" name="Rectangle 987"/>
              <p:cNvSpPr>
                <a:spLocks noChangeArrowheads="1"/>
              </p:cNvSpPr>
              <p:nvPr/>
            </p:nvSpPr>
            <p:spPr bwMode="auto">
              <a:xfrm>
                <a:off x="10563326"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43" name="Rectangle 988"/>
              <p:cNvSpPr>
                <a:spLocks noChangeArrowheads="1"/>
              </p:cNvSpPr>
              <p:nvPr/>
            </p:nvSpPr>
            <p:spPr bwMode="auto">
              <a:xfrm>
                <a:off x="10617829"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44" name="Rectangle 989"/>
              <p:cNvSpPr>
                <a:spLocks noChangeArrowheads="1"/>
              </p:cNvSpPr>
              <p:nvPr/>
            </p:nvSpPr>
            <p:spPr bwMode="auto">
              <a:xfrm>
                <a:off x="10673287"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45" name="Rectangle 990"/>
              <p:cNvSpPr>
                <a:spLocks noChangeArrowheads="1"/>
              </p:cNvSpPr>
              <p:nvPr/>
            </p:nvSpPr>
            <p:spPr bwMode="auto">
              <a:xfrm>
                <a:off x="10727788"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46" name="Rectangle 991"/>
              <p:cNvSpPr>
                <a:spLocks noChangeArrowheads="1"/>
              </p:cNvSpPr>
              <p:nvPr/>
            </p:nvSpPr>
            <p:spPr bwMode="auto">
              <a:xfrm>
                <a:off x="10783247"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47" name="Rectangle 992"/>
              <p:cNvSpPr>
                <a:spLocks noChangeArrowheads="1"/>
              </p:cNvSpPr>
              <p:nvPr/>
            </p:nvSpPr>
            <p:spPr bwMode="auto">
              <a:xfrm>
                <a:off x="10838705"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48" name="Rectangle 993"/>
              <p:cNvSpPr>
                <a:spLocks noChangeArrowheads="1"/>
              </p:cNvSpPr>
              <p:nvPr/>
            </p:nvSpPr>
            <p:spPr bwMode="auto">
              <a:xfrm>
                <a:off x="10893206"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49" name="Rectangle 994"/>
              <p:cNvSpPr>
                <a:spLocks noChangeArrowheads="1"/>
              </p:cNvSpPr>
              <p:nvPr/>
            </p:nvSpPr>
            <p:spPr bwMode="auto">
              <a:xfrm>
                <a:off x="10948663"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50" name="Rectangle 995"/>
              <p:cNvSpPr>
                <a:spLocks noChangeArrowheads="1"/>
              </p:cNvSpPr>
              <p:nvPr/>
            </p:nvSpPr>
            <p:spPr bwMode="auto">
              <a:xfrm>
                <a:off x="11003166"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51" name="Rectangle 996"/>
              <p:cNvSpPr>
                <a:spLocks noChangeArrowheads="1"/>
              </p:cNvSpPr>
              <p:nvPr/>
            </p:nvSpPr>
            <p:spPr bwMode="auto">
              <a:xfrm>
                <a:off x="9296400"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52" name="Rectangle 997"/>
              <p:cNvSpPr>
                <a:spLocks noChangeArrowheads="1"/>
              </p:cNvSpPr>
              <p:nvPr/>
            </p:nvSpPr>
            <p:spPr bwMode="auto">
              <a:xfrm>
                <a:off x="9351858"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53" name="Rectangle 998"/>
              <p:cNvSpPr>
                <a:spLocks noChangeArrowheads="1"/>
              </p:cNvSpPr>
              <p:nvPr/>
            </p:nvSpPr>
            <p:spPr bwMode="auto">
              <a:xfrm>
                <a:off x="9406360"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54" name="Rectangle 999"/>
              <p:cNvSpPr>
                <a:spLocks noChangeArrowheads="1"/>
              </p:cNvSpPr>
              <p:nvPr/>
            </p:nvSpPr>
            <p:spPr bwMode="auto">
              <a:xfrm>
                <a:off x="9461818"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55" name="Rectangle 1000"/>
              <p:cNvSpPr>
                <a:spLocks noChangeArrowheads="1"/>
              </p:cNvSpPr>
              <p:nvPr/>
            </p:nvSpPr>
            <p:spPr bwMode="auto">
              <a:xfrm>
                <a:off x="9516319"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56" name="Rectangle 1001"/>
              <p:cNvSpPr>
                <a:spLocks noChangeArrowheads="1"/>
              </p:cNvSpPr>
              <p:nvPr/>
            </p:nvSpPr>
            <p:spPr bwMode="auto">
              <a:xfrm>
                <a:off x="9571777"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57" name="Rectangle 1002"/>
              <p:cNvSpPr>
                <a:spLocks noChangeArrowheads="1"/>
              </p:cNvSpPr>
              <p:nvPr/>
            </p:nvSpPr>
            <p:spPr bwMode="auto">
              <a:xfrm>
                <a:off x="9627236"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58" name="Rectangle 1003"/>
              <p:cNvSpPr>
                <a:spLocks noChangeArrowheads="1"/>
              </p:cNvSpPr>
              <p:nvPr/>
            </p:nvSpPr>
            <p:spPr bwMode="auto">
              <a:xfrm>
                <a:off x="9681737"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59" name="Rectangle 1004"/>
              <p:cNvSpPr>
                <a:spLocks noChangeArrowheads="1"/>
              </p:cNvSpPr>
              <p:nvPr/>
            </p:nvSpPr>
            <p:spPr bwMode="auto">
              <a:xfrm>
                <a:off x="9737195"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60" name="Rectangle 1005"/>
              <p:cNvSpPr>
                <a:spLocks noChangeArrowheads="1"/>
              </p:cNvSpPr>
              <p:nvPr/>
            </p:nvSpPr>
            <p:spPr bwMode="auto">
              <a:xfrm>
                <a:off x="9791697"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61" name="Rectangle 1006"/>
              <p:cNvSpPr>
                <a:spLocks noChangeArrowheads="1"/>
              </p:cNvSpPr>
              <p:nvPr/>
            </p:nvSpPr>
            <p:spPr bwMode="auto">
              <a:xfrm>
                <a:off x="9847155"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62" name="Rectangle 1007"/>
              <p:cNvSpPr>
                <a:spLocks noChangeArrowheads="1"/>
              </p:cNvSpPr>
              <p:nvPr/>
            </p:nvSpPr>
            <p:spPr bwMode="auto">
              <a:xfrm>
                <a:off x="9902613"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63" name="Rectangle 1008"/>
              <p:cNvSpPr>
                <a:spLocks noChangeArrowheads="1"/>
              </p:cNvSpPr>
              <p:nvPr/>
            </p:nvSpPr>
            <p:spPr bwMode="auto">
              <a:xfrm>
                <a:off x="9957114"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64" name="Rectangle 1009"/>
              <p:cNvSpPr>
                <a:spLocks noChangeArrowheads="1"/>
              </p:cNvSpPr>
              <p:nvPr/>
            </p:nvSpPr>
            <p:spPr bwMode="auto">
              <a:xfrm>
                <a:off x="10012573"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65" name="Rectangle 1010"/>
              <p:cNvSpPr>
                <a:spLocks noChangeArrowheads="1"/>
              </p:cNvSpPr>
              <p:nvPr/>
            </p:nvSpPr>
            <p:spPr bwMode="auto">
              <a:xfrm>
                <a:off x="10067074"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66" name="Rectangle 1011"/>
              <p:cNvSpPr>
                <a:spLocks noChangeArrowheads="1"/>
              </p:cNvSpPr>
              <p:nvPr/>
            </p:nvSpPr>
            <p:spPr bwMode="auto">
              <a:xfrm>
                <a:off x="10122532"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67" name="Rectangle 1012"/>
              <p:cNvSpPr>
                <a:spLocks noChangeArrowheads="1"/>
              </p:cNvSpPr>
              <p:nvPr/>
            </p:nvSpPr>
            <p:spPr bwMode="auto">
              <a:xfrm>
                <a:off x="10177989"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68" name="Rectangle 1013"/>
              <p:cNvSpPr>
                <a:spLocks noChangeArrowheads="1"/>
              </p:cNvSpPr>
              <p:nvPr/>
            </p:nvSpPr>
            <p:spPr bwMode="auto">
              <a:xfrm>
                <a:off x="10232492"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69" name="Rectangle 1014"/>
              <p:cNvSpPr>
                <a:spLocks noChangeArrowheads="1"/>
              </p:cNvSpPr>
              <p:nvPr/>
            </p:nvSpPr>
            <p:spPr bwMode="auto">
              <a:xfrm>
                <a:off x="10287950"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70" name="Rectangle 1015"/>
              <p:cNvSpPr>
                <a:spLocks noChangeArrowheads="1"/>
              </p:cNvSpPr>
              <p:nvPr/>
            </p:nvSpPr>
            <p:spPr bwMode="auto">
              <a:xfrm>
                <a:off x="10342451"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71" name="Rectangle 1016"/>
              <p:cNvSpPr>
                <a:spLocks noChangeArrowheads="1"/>
              </p:cNvSpPr>
              <p:nvPr/>
            </p:nvSpPr>
            <p:spPr bwMode="auto">
              <a:xfrm>
                <a:off x="10397910"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72" name="Rectangle 1017"/>
              <p:cNvSpPr>
                <a:spLocks noChangeArrowheads="1"/>
              </p:cNvSpPr>
              <p:nvPr/>
            </p:nvSpPr>
            <p:spPr bwMode="auto">
              <a:xfrm>
                <a:off x="10452411"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73" name="Rectangle 1018"/>
              <p:cNvSpPr>
                <a:spLocks noChangeArrowheads="1"/>
              </p:cNvSpPr>
              <p:nvPr/>
            </p:nvSpPr>
            <p:spPr bwMode="auto">
              <a:xfrm>
                <a:off x="10507869"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74" name="Rectangle 1019"/>
              <p:cNvSpPr>
                <a:spLocks noChangeArrowheads="1"/>
              </p:cNvSpPr>
              <p:nvPr/>
            </p:nvSpPr>
            <p:spPr bwMode="auto">
              <a:xfrm>
                <a:off x="10563326"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75" name="Rectangle 1020"/>
              <p:cNvSpPr>
                <a:spLocks noChangeArrowheads="1"/>
              </p:cNvSpPr>
              <p:nvPr/>
            </p:nvSpPr>
            <p:spPr bwMode="auto">
              <a:xfrm>
                <a:off x="10617829"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76" name="Rectangle 1021"/>
              <p:cNvSpPr>
                <a:spLocks noChangeArrowheads="1"/>
              </p:cNvSpPr>
              <p:nvPr/>
            </p:nvSpPr>
            <p:spPr bwMode="auto">
              <a:xfrm>
                <a:off x="10673287"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77" name="Rectangle 1022"/>
              <p:cNvSpPr>
                <a:spLocks noChangeArrowheads="1"/>
              </p:cNvSpPr>
              <p:nvPr/>
            </p:nvSpPr>
            <p:spPr bwMode="auto">
              <a:xfrm>
                <a:off x="10727788"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78" name="Rectangle 1023"/>
              <p:cNvSpPr>
                <a:spLocks noChangeArrowheads="1"/>
              </p:cNvSpPr>
              <p:nvPr/>
            </p:nvSpPr>
            <p:spPr bwMode="auto">
              <a:xfrm>
                <a:off x="10783247"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79" name="Rectangle 0"/>
              <p:cNvSpPr>
                <a:spLocks noChangeArrowheads="1"/>
              </p:cNvSpPr>
              <p:nvPr/>
            </p:nvSpPr>
            <p:spPr bwMode="auto">
              <a:xfrm>
                <a:off x="10838705"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80" name="Rectangle 1"/>
              <p:cNvSpPr>
                <a:spLocks noChangeArrowheads="1"/>
              </p:cNvSpPr>
              <p:nvPr/>
            </p:nvSpPr>
            <p:spPr bwMode="auto">
              <a:xfrm>
                <a:off x="10893206"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81" name="Rectangle 2"/>
              <p:cNvSpPr>
                <a:spLocks noChangeArrowheads="1"/>
              </p:cNvSpPr>
              <p:nvPr/>
            </p:nvSpPr>
            <p:spPr bwMode="auto">
              <a:xfrm>
                <a:off x="10948663"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82" name="Rectangle 3"/>
              <p:cNvSpPr>
                <a:spLocks noChangeArrowheads="1"/>
              </p:cNvSpPr>
              <p:nvPr/>
            </p:nvSpPr>
            <p:spPr bwMode="auto">
              <a:xfrm>
                <a:off x="11003166"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83" name="Rectangle 4"/>
              <p:cNvSpPr>
                <a:spLocks noChangeArrowheads="1"/>
              </p:cNvSpPr>
              <p:nvPr/>
            </p:nvSpPr>
            <p:spPr bwMode="auto">
              <a:xfrm>
                <a:off x="9296400" y="3048000"/>
                <a:ext cx="1762224" cy="1608359"/>
              </a:xfrm>
              <a:prstGeom prst="rect">
                <a:avLst/>
              </a:prstGeom>
              <a:noFill/>
              <a:ln w="952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84" name="Rectangle 109"/>
              <p:cNvSpPr>
                <a:spLocks noChangeArrowheads="1"/>
              </p:cNvSpPr>
              <p:nvPr/>
            </p:nvSpPr>
            <p:spPr bwMode="auto">
              <a:xfrm>
                <a:off x="10787071" y="3101233"/>
                <a:ext cx="54501" cy="49742"/>
              </a:xfrm>
              <a:prstGeom prst="rect">
                <a:avLst/>
              </a:prstGeom>
              <a:solidFill>
                <a:srgbClr val="00FFFF"/>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785" name="Rectangle 110"/>
              <p:cNvSpPr>
                <a:spLocks noChangeArrowheads="1"/>
              </p:cNvSpPr>
              <p:nvPr/>
            </p:nvSpPr>
            <p:spPr bwMode="auto">
              <a:xfrm>
                <a:off x="10841573" y="3101233"/>
                <a:ext cx="55458" cy="49742"/>
              </a:xfrm>
              <a:prstGeom prst="rect">
                <a:avLst/>
              </a:prstGeom>
              <a:solidFill>
                <a:srgbClr val="00FFFF"/>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786" name="Rectangle 111"/>
              <p:cNvSpPr>
                <a:spLocks noChangeArrowheads="1"/>
              </p:cNvSpPr>
              <p:nvPr/>
            </p:nvSpPr>
            <p:spPr bwMode="auto">
              <a:xfrm>
                <a:off x="10998678" y="3050618"/>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787" name="Rectangle 112"/>
              <p:cNvSpPr>
                <a:spLocks noChangeArrowheads="1"/>
              </p:cNvSpPr>
              <p:nvPr/>
            </p:nvSpPr>
            <p:spPr bwMode="auto">
              <a:xfrm>
                <a:off x="10897030" y="3101233"/>
                <a:ext cx="55458" cy="49742"/>
              </a:xfrm>
              <a:prstGeom prst="rect">
                <a:avLst/>
              </a:prstGeom>
              <a:solidFill>
                <a:srgbClr val="00FFFF"/>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788" name="Rectangle 113"/>
              <p:cNvSpPr>
                <a:spLocks noChangeArrowheads="1"/>
              </p:cNvSpPr>
              <p:nvPr/>
            </p:nvSpPr>
            <p:spPr bwMode="auto">
              <a:xfrm>
                <a:off x="10952488" y="3101233"/>
                <a:ext cx="54501" cy="49742"/>
              </a:xfrm>
              <a:prstGeom prst="rect">
                <a:avLst/>
              </a:prstGeom>
              <a:solidFill>
                <a:srgbClr val="00FFFF"/>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789" name="Rectangle 114"/>
              <p:cNvSpPr>
                <a:spLocks noChangeArrowheads="1"/>
              </p:cNvSpPr>
              <p:nvPr/>
            </p:nvSpPr>
            <p:spPr bwMode="auto">
              <a:xfrm>
                <a:off x="10511693" y="3402310"/>
                <a:ext cx="55458" cy="50615"/>
              </a:xfrm>
              <a:prstGeom prst="rect">
                <a:avLst/>
              </a:prstGeom>
              <a:solidFill>
                <a:srgbClr val="FF99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790" name="Rectangle 115"/>
              <p:cNvSpPr>
                <a:spLocks noChangeArrowheads="1"/>
              </p:cNvSpPr>
              <p:nvPr/>
            </p:nvSpPr>
            <p:spPr bwMode="auto">
              <a:xfrm>
                <a:off x="10236317" y="3704260"/>
                <a:ext cx="55458" cy="49742"/>
              </a:xfrm>
              <a:prstGeom prst="rect">
                <a:avLst/>
              </a:prstGeom>
              <a:solidFill>
                <a:srgbClr val="800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791" name="Rectangle 116"/>
              <p:cNvSpPr>
                <a:spLocks noChangeArrowheads="1"/>
              </p:cNvSpPr>
              <p:nvPr/>
            </p:nvSpPr>
            <p:spPr bwMode="auto">
              <a:xfrm>
                <a:off x="10180859" y="3754002"/>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792" name="Rectangle 117"/>
              <p:cNvSpPr>
                <a:spLocks noChangeArrowheads="1"/>
              </p:cNvSpPr>
              <p:nvPr/>
            </p:nvSpPr>
            <p:spPr bwMode="auto">
              <a:xfrm>
                <a:off x="10126356" y="3804618"/>
                <a:ext cx="54501"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793" name="Rectangle 118"/>
              <p:cNvSpPr>
                <a:spLocks noChangeArrowheads="1"/>
              </p:cNvSpPr>
              <p:nvPr/>
            </p:nvSpPr>
            <p:spPr bwMode="auto">
              <a:xfrm>
                <a:off x="10070899" y="3854361"/>
                <a:ext cx="55458" cy="50615"/>
              </a:xfrm>
              <a:prstGeom prst="rect">
                <a:avLst/>
              </a:prstGeom>
              <a:solidFill>
                <a:srgbClr val="0080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794" name="Rectangle 119"/>
              <p:cNvSpPr>
                <a:spLocks noChangeArrowheads="1"/>
              </p:cNvSpPr>
              <p:nvPr/>
            </p:nvSpPr>
            <p:spPr bwMode="auto">
              <a:xfrm>
                <a:off x="10731612" y="3150977"/>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795" name="Rectangle 120"/>
              <p:cNvSpPr>
                <a:spLocks noChangeArrowheads="1"/>
              </p:cNvSpPr>
              <p:nvPr/>
            </p:nvSpPr>
            <p:spPr bwMode="auto">
              <a:xfrm>
                <a:off x="10677111" y="3201593"/>
                <a:ext cx="54501"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796" name="Rectangle 121"/>
              <p:cNvSpPr>
                <a:spLocks noChangeArrowheads="1"/>
              </p:cNvSpPr>
              <p:nvPr/>
            </p:nvSpPr>
            <p:spPr bwMode="auto">
              <a:xfrm>
                <a:off x="10621654" y="3251335"/>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797" name="Rectangle 122"/>
              <p:cNvSpPr>
                <a:spLocks noChangeArrowheads="1"/>
              </p:cNvSpPr>
              <p:nvPr/>
            </p:nvSpPr>
            <p:spPr bwMode="auto">
              <a:xfrm>
                <a:off x="10567151" y="3301951"/>
                <a:ext cx="54501"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798" name="Rectangle 123"/>
              <p:cNvSpPr>
                <a:spLocks noChangeArrowheads="1"/>
              </p:cNvSpPr>
              <p:nvPr/>
            </p:nvSpPr>
            <p:spPr bwMode="auto">
              <a:xfrm>
                <a:off x="10511693" y="3352568"/>
                <a:ext cx="55458" cy="49742"/>
              </a:xfrm>
              <a:prstGeom prst="rect">
                <a:avLst/>
              </a:prstGeom>
              <a:solidFill>
                <a:srgbClr val="FF99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799" name="Rectangle 124"/>
              <p:cNvSpPr>
                <a:spLocks noChangeArrowheads="1"/>
              </p:cNvSpPr>
              <p:nvPr/>
            </p:nvSpPr>
            <p:spPr bwMode="auto">
              <a:xfrm>
                <a:off x="10456236" y="3452926"/>
                <a:ext cx="55458"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800" name="Rectangle 125"/>
              <p:cNvSpPr>
                <a:spLocks noChangeArrowheads="1"/>
              </p:cNvSpPr>
              <p:nvPr/>
            </p:nvSpPr>
            <p:spPr bwMode="auto">
              <a:xfrm>
                <a:off x="10401735" y="3502669"/>
                <a:ext cx="54501"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801" name="Rectangle 126"/>
              <p:cNvSpPr>
                <a:spLocks noChangeArrowheads="1"/>
              </p:cNvSpPr>
              <p:nvPr/>
            </p:nvSpPr>
            <p:spPr bwMode="auto">
              <a:xfrm>
                <a:off x="10346275" y="3553285"/>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802" name="Rectangle 127"/>
              <p:cNvSpPr>
                <a:spLocks noChangeArrowheads="1"/>
              </p:cNvSpPr>
              <p:nvPr/>
            </p:nvSpPr>
            <p:spPr bwMode="auto">
              <a:xfrm>
                <a:off x="10291774" y="3603900"/>
                <a:ext cx="54501"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803" name="Rectangle 128"/>
              <p:cNvSpPr>
                <a:spLocks noChangeArrowheads="1"/>
              </p:cNvSpPr>
              <p:nvPr/>
            </p:nvSpPr>
            <p:spPr bwMode="auto">
              <a:xfrm>
                <a:off x="10236317" y="3653643"/>
                <a:ext cx="55458" cy="50615"/>
              </a:xfrm>
              <a:prstGeom prst="rect">
                <a:avLst/>
              </a:prstGeom>
              <a:solidFill>
                <a:srgbClr val="800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804" name="Rectangle 129"/>
              <p:cNvSpPr>
                <a:spLocks noChangeArrowheads="1"/>
              </p:cNvSpPr>
              <p:nvPr/>
            </p:nvSpPr>
            <p:spPr bwMode="auto">
              <a:xfrm>
                <a:off x="10016398" y="3854361"/>
                <a:ext cx="54501" cy="50615"/>
              </a:xfrm>
              <a:prstGeom prst="rect">
                <a:avLst/>
              </a:prstGeom>
              <a:solidFill>
                <a:srgbClr val="0080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805" name="Rectangle 130"/>
              <p:cNvSpPr>
                <a:spLocks noChangeArrowheads="1"/>
              </p:cNvSpPr>
              <p:nvPr/>
            </p:nvSpPr>
            <p:spPr bwMode="auto">
              <a:xfrm>
                <a:off x="9960938" y="3904977"/>
                <a:ext cx="55458" cy="50615"/>
              </a:xfrm>
              <a:prstGeom prst="rect">
                <a:avLst/>
              </a:prstGeom>
              <a:solidFill>
                <a:srgbClr val="9933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806" name="Rectangle 131"/>
              <p:cNvSpPr>
                <a:spLocks noChangeArrowheads="1"/>
              </p:cNvSpPr>
              <p:nvPr/>
            </p:nvSpPr>
            <p:spPr bwMode="auto">
              <a:xfrm>
                <a:off x="9960938" y="3955592"/>
                <a:ext cx="55458" cy="49742"/>
              </a:xfrm>
              <a:prstGeom prst="rect">
                <a:avLst/>
              </a:prstGeom>
              <a:solidFill>
                <a:srgbClr val="9933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807" name="Rectangle 132"/>
              <p:cNvSpPr>
                <a:spLocks noChangeArrowheads="1"/>
              </p:cNvSpPr>
              <p:nvPr/>
            </p:nvSpPr>
            <p:spPr bwMode="auto">
              <a:xfrm>
                <a:off x="9906437" y="4005335"/>
                <a:ext cx="54501"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808" name="Rectangle 133"/>
              <p:cNvSpPr>
                <a:spLocks noChangeArrowheads="1"/>
              </p:cNvSpPr>
              <p:nvPr/>
            </p:nvSpPr>
            <p:spPr bwMode="auto">
              <a:xfrm>
                <a:off x="9850980" y="4055952"/>
                <a:ext cx="55458"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809" name="Rectangle 134"/>
              <p:cNvSpPr>
                <a:spLocks noChangeArrowheads="1"/>
              </p:cNvSpPr>
              <p:nvPr/>
            </p:nvSpPr>
            <p:spPr bwMode="auto">
              <a:xfrm>
                <a:off x="9795522" y="4105694"/>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810" name="Rectangle 135"/>
              <p:cNvSpPr>
                <a:spLocks noChangeArrowheads="1"/>
              </p:cNvSpPr>
              <p:nvPr/>
            </p:nvSpPr>
            <p:spPr bwMode="auto">
              <a:xfrm>
                <a:off x="9741019" y="4156310"/>
                <a:ext cx="54501"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811" name="Rectangle 136"/>
              <p:cNvSpPr>
                <a:spLocks noChangeArrowheads="1"/>
              </p:cNvSpPr>
              <p:nvPr/>
            </p:nvSpPr>
            <p:spPr bwMode="auto">
              <a:xfrm>
                <a:off x="9685562" y="4206925"/>
                <a:ext cx="55458"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812" name="Rectangle 137"/>
              <p:cNvSpPr>
                <a:spLocks noChangeArrowheads="1"/>
              </p:cNvSpPr>
              <p:nvPr/>
            </p:nvSpPr>
            <p:spPr bwMode="auto">
              <a:xfrm>
                <a:off x="9631061" y="4256669"/>
                <a:ext cx="54501"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813" name="Rectangle 138"/>
              <p:cNvSpPr>
                <a:spLocks noChangeArrowheads="1"/>
              </p:cNvSpPr>
              <p:nvPr/>
            </p:nvSpPr>
            <p:spPr bwMode="auto">
              <a:xfrm>
                <a:off x="9575601" y="4307284"/>
                <a:ext cx="55458"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814" name="Rectangle 139"/>
              <p:cNvSpPr>
                <a:spLocks noChangeArrowheads="1"/>
              </p:cNvSpPr>
              <p:nvPr/>
            </p:nvSpPr>
            <p:spPr bwMode="auto">
              <a:xfrm>
                <a:off x="9520144" y="4357027"/>
                <a:ext cx="55458" cy="50615"/>
              </a:xfrm>
              <a:prstGeom prst="rect">
                <a:avLst/>
              </a:prstGeom>
              <a:solidFill>
                <a:srgbClr val="000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815" name="Rectangle 140"/>
              <p:cNvSpPr>
                <a:spLocks noChangeArrowheads="1"/>
              </p:cNvSpPr>
              <p:nvPr/>
            </p:nvSpPr>
            <p:spPr bwMode="auto">
              <a:xfrm>
                <a:off x="9520144" y="4407644"/>
                <a:ext cx="55458" cy="50615"/>
              </a:xfrm>
              <a:prstGeom prst="rect">
                <a:avLst/>
              </a:prstGeom>
              <a:solidFill>
                <a:srgbClr val="000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816" name="Rectangle 141"/>
              <p:cNvSpPr>
                <a:spLocks noChangeArrowheads="1"/>
              </p:cNvSpPr>
              <p:nvPr/>
            </p:nvSpPr>
            <p:spPr bwMode="auto">
              <a:xfrm>
                <a:off x="9465643" y="4458259"/>
                <a:ext cx="54501"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817" name="Rectangle 142"/>
              <p:cNvSpPr>
                <a:spLocks noChangeArrowheads="1"/>
              </p:cNvSpPr>
              <p:nvPr/>
            </p:nvSpPr>
            <p:spPr bwMode="auto">
              <a:xfrm>
                <a:off x="9410185" y="4508002"/>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818" name="Rectangle 143"/>
              <p:cNvSpPr>
                <a:spLocks noChangeArrowheads="1"/>
              </p:cNvSpPr>
              <p:nvPr/>
            </p:nvSpPr>
            <p:spPr bwMode="auto">
              <a:xfrm>
                <a:off x="9355682" y="4558617"/>
                <a:ext cx="54501"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819" name="Rectangle 144"/>
              <p:cNvSpPr>
                <a:spLocks noChangeArrowheads="1"/>
              </p:cNvSpPr>
              <p:nvPr/>
            </p:nvSpPr>
            <p:spPr bwMode="auto">
              <a:xfrm>
                <a:off x="9300225" y="4608361"/>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grpSp>
        <p:grpSp>
          <p:nvGrpSpPr>
            <p:cNvPr id="3611" name="Group 3354"/>
            <p:cNvGrpSpPr/>
            <p:nvPr/>
          </p:nvGrpSpPr>
          <p:grpSpPr>
            <a:xfrm>
              <a:off x="6096000" y="3810000"/>
              <a:ext cx="1762224" cy="1610976"/>
              <a:chOff x="9296400" y="3048000"/>
              <a:chExt cx="1762224" cy="1610976"/>
            </a:xfrm>
          </p:grpSpPr>
          <p:sp>
            <p:nvSpPr>
              <p:cNvPr id="4698" name="Rectangle 4"/>
              <p:cNvSpPr>
                <a:spLocks noChangeArrowheads="1"/>
              </p:cNvSpPr>
              <p:nvPr/>
            </p:nvSpPr>
            <p:spPr bwMode="auto">
              <a:xfrm>
                <a:off x="9296400"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99" name="Rectangle 5"/>
              <p:cNvSpPr>
                <a:spLocks noChangeArrowheads="1"/>
              </p:cNvSpPr>
              <p:nvPr/>
            </p:nvSpPr>
            <p:spPr bwMode="auto">
              <a:xfrm>
                <a:off x="9351858"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00" name="Rectangle 6"/>
              <p:cNvSpPr>
                <a:spLocks noChangeArrowheads="1"/>
              </p:cNvSpPr>
              <p:nvPr/>
            </p:nvSpPr>
            <p:spPr bwMode="auto">
              <a:xfrm>
                <a:off x="9406360"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01" name="Rectangle 7"/>
              <p:cNvSpPr>
                <a:spLocks noChangeArrowheads="1"/>
              </p:cNvSpPr>
              <p:nvPr/>
            </p:nvSpPr>
            <p:spPr bwMode="auto">
              <a:xfrm>
                <a:off x="9461818"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02" name="Rectangle 8"/>
              <p:cNvSpPr>
                <a:spLocks noChangeArrowheads="1"/>
              </p:cNvSpPr>
              <p:nvPr/>
            </p:nvSpPr>
            <p:spPr bwMode="auto">
              <a:xfrm>
                <a:off x="9516319"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03" name="Rectangle 9"/>
              <p:cNvSpPr>
                <a:spLocks noChangeArrowheads="1"/>
              </p:cNvSpPr>
              <p:nvPr/>
            </p:nvSpPr>
            <p:spPr bwMode="auto">
              <a:xfrm>
                <a:off x="9571777"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04" name="Rectangle 10"/>
              <p:cNvSpPr>
                <a:spLocks noChangeArrowheads="1"/>
              </p:cNvSpPr>
              <p:nvPr/>
            </p:nvSpPr>
            <p:spPr bwMode="auto">
              <a:xfrm>
                <a:off x="9627236"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05" name="Rectangle 11"/>
              <p:cNvSpPr>
                <a:spLocks noChangeArrowheads="1"/>
              </p:cNvSpPr>
              <p:nvPr/>
            </p:nvSpPr>
            <p:spPr bwMode="auto">
              <a:xfrm>
                <a:off x="9681737"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06" name="Rectangle 12"/>
              <p:cNvSpPr>
                <a:spLocks noChangeArrowheads="1"/>
              </p:cNvSpPr>
              <p:nvPr/>
            </p:nvSpPr>
            <p:spPr bwMode="auto">
              <a:xfrm>
                <a:off x="9737195"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07" name="Rectangle 13"/>
              <p:cNvSpPr>
                <a:spLocks noChangeArrowheads="1"/>
              </p:cNvSpPr>
              <p:nvPr/>
            </p:nvSpPr>
            <p:spPr bwMode="auto">
              <a:xfrm>
                <a:off x="9791697"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08" name="Rectangle 14"/>
              <p:cNvSpPr>
                <a:spLocks noChangeArrowheads="1"/>
              </p:cNvSpPr>
              <p:nvPr/>
            </p:nvSpPr>
            <p:spPr bwMode="auto">
              <a:xfrm>
                <a:off x="9847155"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09" name="Rectangle 15"/>
              <p:cNvSpPr>
                <a:spLocks noChangeArrowheads="1"/>
              </p:cNvSpPr>
              <p:nvPr/>
            </p:nvSpPr>
            <p:spPr bwMode="auto">
              <a:xfrm>
                <a:off x="9902613"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10" name="Rectangle 16"/>
              <p:cNvSpPr>
                <a:spLocks noChangeArrowheads="1"/>
              </p:cNvSpPr>
              <p:nvPr/>
            </p:nvSpPr>
            <p:spPr bwMode="auto">
              <a:xfrm>
                <a:off x="9957114"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11" name="Rectangle 17"/>
              <p:cNvSpPr>
                <a:spLocks noChangeArrowheads="1"/>
              </p:cNvSpPr>
              <p:nvPr/>
            </p:nvSpPr>
            <p:spPr bwMode="auto">
              <a:xfrm>
                <a:off x="10012573"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12" name="Rectangle 18"/>
              <p:cNvSpPr>
                <a:spLocks noChangeArrowheads="1"/>
              </p:cNvSpPr>
              <p:nvPr/>
            </p:nvSpPr>
            <p:spPr bwMode="auto">
              <a:xfrm>
                <a:off x="10067074"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13" name="Rectangle 19"/>
              <p:cNvSpPr>
                <a:spLocks noChangeArrowheads="1"/>
              </p:cNvSpPr>
              <p:nvPr/>
            </p:nvSpPr>
            <p:spPr bwMode="auto">
              <a:xfrm>
                <a:off x="10122532"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14" name="Rectangle 20"/>
              <p:cNvSpPr>
                <a:spLocks noChangeArrowheads="1"/>
              </p:cNvSpPr>
              <p:nvPr/>
            </p:nvSpPr>
            <p:spPr bwMode="auto">
              <a:xfrm>
                <a:off x="10177989"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15" name="Rectangle 21"/>
              <p:cNvSpPr>
                <a:spLocks noChangeArrowheads="1"/>
              </p:cNvSpPr>
              <p:nvPr/>
            </p:nvSpPr>
            <p:spPr bwMode="auto">
              <a:xfrm>
                <a:off x="10232492"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16" name="Rectangle 22"/>
              <p:cNvSpPr>
                <a:spLocks noChangeArrowheads="1"/>
              </p:cNvSpPr>
              <p:nvPr/>
            </p:nvSpPr>
            <p:spPr bwMode="auto">
              <a:xfrm>
                <a:off x="10287950"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17" name="Rectangle 23"/>
              <p:cNvSpPr>
                <a:spLocks noChangeArrowheads="1"/>
              </p:cNvSpPr>
              <p:nvPr/>
            </p:nvSpPr>
            <p:spPr bwMode="auto">
              <a:xfrm>
                <a:off x="10342451"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18" name="Rectangle 24"/>
              <p:cNvSpPr>
                <a:spLocks noChangeArrowheads="1"/>
              </p:cNvSpPr>
              <p:nvPr/>
            </p:nvSpPr>
            <p:spPr bwMode="auto">
              <a:xfrm>
                <a:off x="10397910"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19" name="Rectangle 25"/>
              <p:cNvSpPr>
                <a:spLocks noChangeArrowheads="1"/>
              </p:cNvSpPr>
              <p:nvPr/>
            </p:nvSpPr>
            <p:spPr bwMode="auto">
              <a:xfrm>
                <a:off x="10452411"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20" name="Rectangle 26"/>
              <p:cNvSpPr>
                <a:spLocks noChangeArrowheads="1"/>
              </p:cNvSpPr>
              <p:nvPr/>
            </p:nvSpPr>
            <p:spPr bwMode="auto">
              <a:xfrm>
                <a:off x="10507869"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21" name="Rectangle 27"/>
              <p:cNvSpPr>
                <a:spLocks noChangeArrowheads="1"/>
              </p:cNvSpPr>
              <p:nvPr/>
            </p:nvSpPr>
            <p:spPr bwMode="auto">
              <a:xfrm>
                <a:off x="10563326"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22" name="Rectangle 28"/>
              <p:cNvSpPr>
                <a:spLocks noChangeArrowheads="1"/>
              </p:cNvSpPr>
              <p:nvPr/>
            </p:nvSpPr>
            <p:spPr bwMode="auto">
              <a:xfrm>
                <a:off x="10617829"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23" name="Rectangle 29"/>
              <p:cNvSpPr>
                <a:spLocks noChangeArrowheads="1"/>
              </p:cNvSpPr>
              <p:nvPr/>
            </p:nvSpPr>
            <p:spPr bwMode="auto">
              <a:xfrm>
                <a:off x="10673287"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24" name="Rectangle 30"/>
              <p:cNvSpPr>
                <a:spLocks noChangeArrowheads="1"/>
              </p:cNvSpPr>
              <p:nvPr/>
            </p:nvSpPr>
            <p:spPr bwMode="auto">
              <a:xfrm>
                <a:off x="10727788"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25" name="Rectangle 31"/>
              <p:cNvSpPr>
                <a:spLocks noChangeArrowheads="1"/>
              </p:cNvSpPr>
              <p:nvPr/>
            </p:nvSpPr>
            <p:spPr bwMode="auto">
              <a:xfrm>
                <a:off x="10783247"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26" name="Rectangle 32"/>
              <p:cNvSpPr>
                <a:spLocks noChangeArrowheads="1"/>
              </p:cNvSpPr>
              <p:nvPr/>
            </p:nvSpPr>
            <p:spPr bwMode="auto">
              <a:xfrm>
                <a:off x="10838705"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27" name="Rectangle 33"/>
              <p:cNvSpPr>
                <a:spLocks noChangeArrowheads="1"/>
              </p:cNvSpPr>
              <p:nvPr/>
            </p:nvSpPr>
            <p:spPr bwMode="auto">
              <a:xfrm>
                <a:off x="10893206"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28" name="Rectangle 34"/>
              <p:cNvSpPr>
                <a:spLocks noChangeArrowheads="1"/>
              </p:cNvSpPr>
              <p:nvPr/>
            </p:nvSpPr>
            <p:spPr bwMode="auto">
              <a:xfrm>
                <a:off x="10948663"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29" name="Rectangle 35"/>
              <p:cNvSpPr>
                <a:spLocks noChangeArrowheads="1"/>
              </p:cNvSpPr>
              <p:nvPr/>
            </p:nvSpPr>
            <p:spPr bwMode="auto">
              <a:xfrm>
                <a:off x="10994853"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30" name="Rectangle 36"/>
              <p:cNvSpPr>
                <a:spLocks noChangeArrowheads="1"/>
              </p:cNvSpPr>
              <p:nvPr/>
            </p:nvSpPr>
            <p:spPr bwMode="auto">
              <a:xfrm>
                <a:off x="9296400"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31" name="Rectangle 37"/>
              <p:cNvSpPr>
                <a:spLocks noChangeArrowheads="1"/>
              </p:cNvSpPr>
              <p:nvPr/>
            </p:nvSpPr>
            <p:spPr bwMode="auto">
              <a:xfrm>
                <a:off x="9351858"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32" name="Rectangle 38"/>
              <p:cNvSpPr>
                <a:spLocks noChangeArrowheads="1"/>
              </p:cNvSpPr>
              <p:nvPr/>
            </p:nvSpPr>
            <p:spPr bwMode="auto">
              <a:xfrm>
                <a:off x="9406360"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33" name="Rectangle 39"/>
              <p:cNvSpPr>
                <a:spLocks noChangeArrowheads="1"/>
              </p:cNvSpPr>
              <p:nvPr/>
            </p:nvSpPr>
            <p:spPr bwMode="auto">
              <a:xfrm>
                <a:off x="9461818"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34" name="Rectangle 40"/>
              <p:cNvSpPr>
                <a:spLocks noChangeArrowheads="1"/>
              </p:cNvSpPr>
              <p:nvPr/>
            </p:nvSpPr>
            <p:spPr bwMode="auto">
              <a:xfrm>
                <a:off x="9516319"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35" name="Rectangle 41"/>
              <p:cNvSpPr>
                <a:spLocks noChangeArrowheads="1"/>
              </p:cNvSpPr>
              <p:nvPr/>
            </p:nvSpPr>
            <p:spPr bwMode="auto">
              <a:xfrm>
                <a:off x="9571777"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36" name="Rectangle 42"/>
              <p:cNvSpPr>
                <a:spLocks noChangeArrowheads="1"/>
              </p:cNvSpPr>
              <p:nvPr/>
            </p:nvSpPr>
            <p:spPr bwMode="auto">
              <a:xfrm>
                <a:off x="9627236"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37" name="Rectangle 43"/>
              <p:cNvSpPr>
                <a:spLocks noChangeArrowheads="1"/>
              </p:cNvSpPr>
              <p:nvPr/>
            </p:nvSpPr>
            <p:spPr bwMode="auto">
              <a:xfrm>
                <a:off x="9681737"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38" name="Rectangle 44"/>
              <p:cNvSpPr>
                <a:spLocks noChangeArrowheads="1"/>
              </p:cNvSpPr>
              <p:nvPr/>
            </p:nvSpPr>
            <p:spPr bwMode="auto">
              <a:xfrm>
                <a:off x="9737195"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39" name="Rectangle 45"/>
              <p:cNvSpPr>
                <a:spLocks noChangeArrowheads="1"/>
              </p:cNvSpPr>
              <p:nvPr/>
            </p:nvSpPr>
            <p:spPr bwMode="auto">
              <a:xfrm>
                <a:off x="9791697"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40" name="Rectangle 46"/>
              <p:cNvSpPr>
                <a:spLocks noChangeArrowheads="1"/>
              </p:cNvSpPr>
              <p:nvPr/>
            </p:nvSpPr>
            <p:spPr bwMode="auto">
              <a:xfrm>
                <a:off x="9847155"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41" name="Rectangle 47"/>
              <p:cNvSpPr>
                <a:spLocks noChangeArrowheads="1"/>
              </p:cNvSpPr>
              <p:nvPr/>
            </p:nvSpPr>
            <p:spPr bwMode="auto">
              <a:xfrm>
                <a:off x="9902613"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42" name="Rectangle 48"/>
              <p:cNvSpPr>
                <a:spLocks noChangeArrowheads="1"/>
              </p:cNvSpPr>
              <p:nvPr/>
            </p:nvSpPr>
            <p:spPr bwMode="auto">
              <a:xfrm>
                <a:off x="9957114"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43" name="Rectangle 49"/>
              <p:cNvSpPr>
                <a:spLocks noChangeArrowheads="1"/>
              </p:cNvSpPr>
              <p:nvPr/>
            </p:nvSpPr>
            <p:spPr bwMode="auto">
              <a:xfrm>
                <a:off x="10012573"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44" name="Rectangle 50"/>
              <p:cNvSpPr>
                <a:spLocks noChangeArrowheads="1"/>
              </p:cNvSpPr>
              <p:nvPr/>
            </p:nvSpPr>
            <p:spPr bwMode="auto">
              <a:xfrm>
                <a:off x="10067074"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45" name="Rectangle 51"/>
              <p:cNvSpPr>
                <a:spLocks noChangeArrowheads="1"/>
              </p:cNvSpPr>
              <p:nvPr/>
            </p:nvSpPr>
            <p:spPr bwMode="auto">
              <a:xfrm>
                <a:off x="10122532"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46" name="Rectangle 52"/>
              <p:cNvSpPr>
                <a:spLocks noChangeArrowheads="1"/>
              </p:cNvSpPr>
              <p:nvPr/>
            </p:nvSpPr>
            <p:spPr bwMode="auto">
              <a:xfrm>
                <a:off x="10177989"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47" name="Rectangle 53"/>
              <p:cNvSpPr>
                <a:spLocks noChangeArrowheads="1"/>
              </p:cNvSpPr>
              <p:nvPr/>
            </p:nvSpPr>
            <p:spPr bwMode="auto">
              <a:xfrm>
                <a:off x="10232492"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48" name="Rectangle 54"/>
              <p:cNvSpPr>
                <a:spLocks noChangeArrowheads="1"/>
              </p:cNvSpPr>
              <p:nvPr/>
            </p:nvSpPr>
            <p:spPr bwMode="auto">
              <a:xfrm>
                <a:off x="10287950"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49" name="Rectangle 55"/>
              <p:cNvSpPr>
                <a:spLocks noChangeArrowheads="1"/>
              </p:cNvSpPr>
              <p:nvPr/>
            </p:nvSpPr>
            <p:spPr bwMode="auto">
              <a:xfrm>
                <a:off x="10342451"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50" name="Rectangle 56"/>
              <p:cNvSpPr>
                <a:spLocks noChangeArrowheads="1"/>
              </p:cNvSpPr>
              <p:nvPr/>
            </p:nvSpPr>
            <p:spPr bwMode="auto">
              <a:xfrm>
                <a:off x="10397910"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51" name="Rectangle 57"/>
              <p:cNvSpPr>
                <a:spLocks noChangeArrowheads="1"/>
              </p:cNvSpPr>
              <p:nvPr/>
            </p:nvSpPr>
            <p:spPr bwMode="auto">
              <a:xfrm>
                <a:off x="10452411"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52" name="Rectangle 58"/>
              <p:cNvSpPr>
                <a:spLocks noChangeArrowheads="1"/>
              </p:cNvSpPr>
              <p:nvPr/>
            </p:nvSpPr>
            <p:spPr bwMode="auto">
              <a:xfrm>
                <a:off x="10507869"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53" name="Rectangle 59"/>
              <p:cNvSpPr>
                <a:spLocks noChangeArrowheads="1"/>
              </p:cNvSpPr>
              <p:nvPr/>
            </p:nvSpPr>
            <p:spPr bwMode="auto">
              <a:xfrm>
                <a:off x="10563326"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54" name="Rectangle 60"/>
              <p:cNvSpPr>
                <a:spLocks noChangeArrowheads="1"/>
              </p:cNvSpPr>
              <p:nvPr/>
            </p:nvSpPr>
            <p:spPr bwMode="auto">
              <a:xfrm>
                <a:off x="10617829"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55" name="Rectangle 61"/>
              <p:cNvSpPr>
                <a:spLocks noChangeArrowheads="1"/>
              </p:cNvSpPr>
              <p:nvPr/>
            </p:nvSpPr>
            <p:spPr bwMode="auto">
              <a:xfrm>
                <a:off x="10673287"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56" name="Rectangle 62"/>
              <p:cNvSpPr>
                <a:spLocks noChangeArrowheads="1"/>
              </p:cNvSpPr>
              <p:nvPr/>
            </p:nvSpPr>
            <p:spPr bwMode="auto">
              <a:xfrm>
                <a:off x="10727788"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57" name="Rectangle 63"/>
              <p:cNvSpPr>
                <a:spLocks noChangeArrowheads="1"/>
              </p:cNvSpPr>
              <p:nvPr/>
            </p:nvSpPr>
            <p:spPr bwMode="auto">
              <a:xfrm>
                <a:off x="10783247"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58" name="Rectangle 64"/>
              <p:cNvSpPr>
                <a:spLocks noChangeArrowheads="1"/>
              </p:cNvSpPr>
              <p:nvPr/>
            </p:nvSpPr>
            <p:spPr bwMode="auto">
              <a:xfrm>
                <a:off x="10838705"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59" name="Rectangle 65"/>
              <p:cNvSpPr>
                <a:spLocks noChangeArrowheads="1"/>
              </p:cNvSpPr>
              <p:nvPr/>
            </p:nvSpPr>
            <p:spPr bwMode="auto">
              <a:xfrm>
                <a:off x="10893206"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60" name="Rectangle 66"/>
              <p:cNvSpPr>
                <a:spLocks noChangeArrowheads="1"/>
              </p:cNvSpPr>
              <p:nvPr/>
            </p:nvSpPr>
            <p:spPr bwMode="auto">
              <a:xfrm>
                <a:off x="10948663"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61" name="Rectangle 67"/>
              <p:cNvSpPr>
                <a:spLocks noChangeArrowheads="1"/>
              </p:cNvSpPr>
              <p:nvPr/>
            </p:nvSpPr>
            <p:spPr bwMode="auto">
              <a:xfrm>
                <a:off x="11003166"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62" name="Rectangle 68"/>
              <p:cNvSpPr>
                <a:spLocks noChangeArrowheads="1"/>
              </p:cNvSpPr>
              <p:nvPr/>
            </p:nvSpPr>
            <p:spPr bwMode="auto">
              <a:xfrm>
                <a:off x="9296400"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63" name="Rectangle 69"/>
              <p:cNvSpPr>
                <a:spLocks noChangeArrowheads="1"/>
              </p:cNvSpPr>
              <p:nvPr/>
            </p:nvSpPr>
            <p:spPr bwMode="auto">
              <a:xfrm>
                <a:off x="9351858"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64" name="Rectangle 70"/>
              <p:cNvSpPr>
                <a:spLocks noChangeArrowheads="1"/>
              </p:cNvSpPr>
              <p:nvPr/>
            </p:nvSpPr>
            <p:spPr bwMode="auto">
              <a:xfrm>
                <a:off x="9406360"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65" name="Rectangle 71"/>
              <p:cNvSpPr>
                <a:spLocks noChangeArrowheads="1"/>
              </p:cNvSpPr>
              <p:nvPr/>
            </p:nvSpPr>
            <p:spPr bwMode="auto">
              <a:xfrm>
                <a:off x="9461818"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66" name="Rectangle 72"/>
              <p:cNvSpPr>
                <a:spLocks noChangeArrowheads="1"/>
              </p:cNvSpPr>
              <p:nvPr/>
            </p:nvSpPr>
            <p:spPr bwMode="auto">
              <a:xfrm>
                <a:off x="9516319"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67" name="Rectangle 73"/>
              <p:cNvSpPr>
                <a:spLocks noChangeArrowheads="1"/>
              </p:cNvSpPr>
              <p:nvPr/>
            </p:nvSpPr>
            <p:spPr bwMode="auto">
              <a:xfrm>
                <a:off x="9571777"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68" name="Rectangle 74"/>
              <p:cNvSpPr>
                <a:spLocks noChangeArrowheads="1"/>
              </p:cNvSpPr>
              <p:nvPr/>
            </p:nvSpPr>
            <p:spPr bwMode="auto">
              <a:xfrm>
                <a:off x="9627236"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69" name="Rectangle 75"/>
              <p:cNvSpPr>
                <a:spLocks noChangeArrowheads="1"/>
              </p:cNvSpPr>
              <p:nvPr/>
            </p:nvSpPr>
            <p:spPr bwMode="auto">
              <a:xfrm>
                <a:off x="9681737"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70" name="Rectangle 76"/>
              <p:cNvSpPr>
                <a:spLocks noChangeArrowheads="1"/>
              </p:cNvSpPr>
              <p:nvPr/>
            </p:nvSpPr>
            <p:spPr bwMode="auto">
              <a:xfrm>
                <a:off x="9737195"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71" name="Rectangle 77"/>
              <p:cNvSpPr>
                <a:spLocks noChangeArrowheads="1"/>
              </p:cNvSpPr>
              <p:nvPr/>
            </p:nvSpPr>
            <p:spPr bwMode="auto">
              <a:xfrm>
                <a:off x="9791697"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72" name="Rectangle 78"/>
              <p:cNvSpPr>
                <a:spLocks noChangeArrowheads="1"/>
              </p:cNvSpPr>
              <p:nvPr/>
            </p:nvSpPr>
            <p:spPr bwMode="auto">
              <a:xfrm>
                <a:off x="9847155"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73" name="Rectangle 79"/>
              <p:cNvSpPr>
                <a:spLocks noChangeArrowheads="1"/>
              </p:cNvSpPr>
              <p:nvPr/>
            </p:nvSpPr>
            <p:spPr bwMode="auto">
              <a:xfrm>
                <a:off x="9902613"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74" name="Rectangle 80"/>
              <p:cNvSpPr>
                <a:spLocks noChangeArrowheads="1"/>
              </p:cNvSpPr>
              <p:nvPr/>
            </p:nvSpPr>
            <p:spPr bwMode="auto">
              <a:xfrm>
                <a:off x="9957114"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75" name="Rectangle 81"/>
              <p:cNvSpPr>
                <a:spLocks noChangeArrowheads="1"/>
              </p:cNvSpPr>
              <p:nvPr/>
            </p:nvSpPr>
            <p:spPr bwMode="auto">
              <a:xfrm>
                <a:off x="10012573"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76" name="Rectangle 82"/>
              <p:cNvSpPr>
                <a:spLocks noChangeArrowheads="1"/>
              </p:cNvSpPr>
              <p:nvPr/>
            </p:nvSpPr>
            <p:spPr bwMode="auto">
              <a:xfrm>
                <a:off x="10067074"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77" name="Rectangle 83"/>
              <p:cNvSpPr>
                <a:spLocks noChangeArrowheads="1"/>
              </p:cNvSpPr>
              <p:nvPr/>
            </p:nvSpPr>
            <p:spPr bwMode="auto">
              <a:xfrm>
                <a:off x="10122532"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78" name="Rectangle 84"/>
              <p:cNvSpPr>
                <a:spLocks noChangeArrowheads="1"/>
              </p:cNvSpPr>
              <p:nvPr/>
            </p:nvSpPr>
            <p:spPr bwMode="auto">
              <a:xfrm>
                <a:off x="10177989"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79" name="Rectangle 85"/>
              <p:cNvSpPr>
                <a:spLocks noChangeArrowheads="1"/>
              </p:cNvSpPr>
              <p:nvPr/>
            </p:nvSpPr>
            <p:spPr bwMode="auto">
              <a:xfrm>
                <a:off x="10232492"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80" name="Rectangle 86"/>
              <p:cNvSpPr>
                <a:spLocks noChangeArrowheads="1"/>
              </p:cNvSpPr>
              <p:nvPr/>
            </p:nvSpPr>
            <p:spPr bwMode="auto">
              <a:xfrm>
                <a:off x="10287950"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81" name="Rectangle 87"/>
              <p:cNvSpPr>
                <a:spLocks noChangeArrowheads="1"/>
              </p:cNvSpPr>
              <p:nvPr/>
            </p:nvSpPr>
            <p:spPr bwMode="auto">
              <a:xfrm>
                <a:off x="10342451"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82" name="Rectangle 88"/>
              <p:cNvSpPr>
                <a:spLocks noChangeArrowheads="1"/>
              </p:cNvSpPr>
              <p:nvPr/>
            </p:nvSpPr>
            <p:spPr bwMode="auto">
              <a:xfrm>
                <a:off x="10397910"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83" name="Rectangle 89"/>
              <p:cNvSpPr>
                <a:spLocks noChangeArrowheads="1"/>
              </p:cNvSpPr>
              <p:nvPr/>
            </p:nvSpPr>
            <p:spPr bwMode="auto">
              <a:xfrm>
                <a:off x="10452411"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84" name="Rectangle 90"/>
              <p:cNvSpPr>
                <a:spLocks noChangeArrowheads="1"/>
              </p:cNvSpPr>
              <p:nvPr/>
            </p:nvSpPr>
            <p:spPr bwMode="auto">
              <a:xfrm>
                <a:off x="10507869"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85" name="Rectangle 91"/>
              <p:cNvSpPr>
                <a:spLocks noChangeArrowheads="1"/>
              </p:cNvSpPr>
              <p:nvPr/>
            </p:nvSpPr>
            <p:spPr bwMode="auto">
              <a:xfrm>
                <a:off x="10563326"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86" name="Rectangle 92"/>
              <p:cNvSpPr>
                <a:spLocks noChangeArrowheads="1"/>
              </p:cNvSpPr>
              <p:nvPr/>
            </p:nvSpPr>
            <p:spPr bwMode="auto">
              <a:xfrm>
                <a:off x="10617829"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87" name="Rectangle 93"/>
              <p:cNvSpPr>
                <a:spLocks noChangeArrowheads="1"/>
              </p:cNvSpPr>
              <p:nvPr/>
            </p:nvSpPr>
            <p:spPr bwMode="auto">
              <a:xfrm>
                <a:off x="10673287"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88" name="Rectangle 94"/>
              <p:cNvSpPr>
                <a:spLocks noChangeArrowheads="1"/>
              </p:cNvSpPr>
              <p:nvPr/>
            </p:nvSpPr>
            <p:spPr bwMode="auto">
              <a:xfrm>
                <a:off x="10727788"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89" name="Rectangle 95"/>
              <p:cNvSpPr>
                <a:spLocks noChangeArrowheads="1"/>
              </p:cNvSpPr>
              <p:nvPr/>
            </p:nvSpPr>
            <p:spPr bwMode="auto">
              <a:xfrm>
                <a:off x="10783247"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90" name="Rectangle 96"/>
              <p:cNvSpPr>
                <a:spLocks noChangeArrowheads="1"/>
              </p:cNvSpPr>
              <p:nvPr/>
            </p:nvSpPr>
            <p:spPr bwMode="auto">
              <a:xfrm>
                <a:off x="10838705"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91" name="Rectangle 97"/>
              <p:cNvSpPr>
                <a:spLocks noChangeArrowheads="1"/>
              </p:cNvSpPr>
              <p:nvPr/>
            </p:nvSpPr>
            <p:spPr bwMode="auto">
              <a:xfrm>
                <a:off x="10893206"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92" name="Rectangle 98"/>
              <p:cNvSpPr>
                <a:spLocks noChangeArrowheads="1"/>
              </p:cNvSpPr>
              <p:nvPr/>
            </p:nvSpPr>
            <p:spPr bwMode="auto">
              <a:xfrm>
                <a:off x="10948663"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93" name="Rectangle 99"/>
              <p:cNvSpPr>
                <a:spLocks noChangeArrowheads="1"/>
              </p:cNvSpPr>
              <p:nvPr/>
            </p:nvSpPr>
            <p:spPr bwMode="auto">
              <a:xfrm>
                <a:off x="11003166"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94" name="Rectangle 100"/>
              <p:cNvSpPr>
                <a:spLocks noChangeArrowheads="1"/>
              </p:cNvSpPr>
              <p:nvPr/>
            </p:nvSpPr>
            <p:spPr bwMode="auto">
              <a:xfrm>
                <a:off x="9296400"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95" name="Rectangle 101"/>
              <p:cNvSpPr>
                <a:spLocks noChangeArrowheads="1"/>
              </p:cNvSpPr>
              <p:nvPr/>
            </p:nvSpPr>
            <p:spPr bwMode="auto">
              <a:xfrm>
                <a:off x="9351858"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96" name="Rectangle 102"/>
              <p:cNvSpPr>
                <a:spLocks noChangeArrowheads="1"/>
              </p:cNvSpPr>
              <p:nvPr/>
            </p:nvSpPr>
            <p:spPr bwMode="auto">
              <a:xfrm>
                <a:off x="9406360"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97" name="Rectangle 103"/>
              <p:cNvSpPr>
                <a:spLocks noChangeArrowheads="1"/>
              </p:cNvSpPr>
              <p:nvPr/>
            </p:nvSpPr>
            <p:spPr bwMode="auto">
              <a:xfrm>
                <a:off x="9461818"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98" name="Rectangle 104"/>
              <p:cNvSpPr>
                <a:spLocks noChangeArrowheads="1"/>
              </p:cNvSpPr>
              <p:nvPr/>
            </p:nvSpPr>
            <p:spPr bwMode="auto">
              <a:xfrm>
                <a:off x="9516319"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99" name="Rectangle 105"/>
              <p:cNvSpPr>
                <a:spLocks noChangeArrowheads="1"/>
              </p:cNvSpPr>
              <p:nvPr/>
            </p:nvSpPr>
            <p:spPr bwMode="auto">
              <a:xfrm>
                <a:off x="9571777"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00" name="Rectangle 106"/>
              <p:cNvSpPr>
                <a:spLocks noChangeArrowheads="1"/>
              </p:cNvSpPr>
              <p:nvPr/>
            </p:nvSpPr>
            <p:spPr bwMode="auto">
              <a:xfrm>
                <a:off x="9627236"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01" name="Rectangle 107"/>
              <p:cNvSpPr>
                <a:spLocks noChangeArrowheads="1"/>
              </p:cNvSpPr>
              <p:nvPr/>
            </p:nvSpPr>
            <p:spPr bwMode="auto">
              <a:xfrm>
                <a:off x="9681737"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02" name="Rectangle 108"/>
              <p:cNvSpPr>
                <a:spLocks noChangeArrowheads="1"/>
              </p:cNvSpPr>
              <p:nvPr/>
            </p:nvSpPr>
            <p:spPr bwMode="auto">
              <a:xfrm>
                <a:off x="9737195"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03" name="Rectangle 109"/>
              <p:cNvSpPr>
                <a:spLocks noChangeArrowheads="1"/>
              </p:cNvSpPr>
              <p:nvPr/>
            </p:nvSpPr>
            <p:spPr bwMode="auto">
              <a:xfrm>
                <a:off x="9791697"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04" name="Rectangle 110"/>
              <p:cNvSpPr>
                <a:spLocks noChangeArrowheads="1"/>
              </p:cNvSpPr>
              <p:nvPr/>
            </p:nvSpPr>
            <p:spPr bwMode="auto">
              <a:xfrm>
                <a:off x="9847155"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05" name="Rectangle 111"/>
              <p:cNvSpPr>
                <a:spLocks noChangeArrowheads="1"/>
              </p:cNvSpPr>
              <p:nvPr/>
            </p:nvSpPr>
            <p:spPr bwMode="auto">
              <a:xfrm>
                <a:off x="9902613"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06" name="Rectangle 112"/>
              <p:cNvSpPr>
                <a:spLocks noChangeArrowheads="1"/>
              </p:cNvSpPr>
              <p:nvPr/>
            </p:nvSpPr>
            <p:spPr bwMode="auto">
              <a:xfrm>
                <a:off x="9957114"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07" name="Rectangle 113"/>
              <p:cNvSpPr>
                <a:spLocks noChangeArrowheads="1"/>
              </p:cNvSpPr>
              <p:nvPr/>
            </p:nvSpPr>
            <p:spPr bwMode="auto">
              <a:xfrm>
                <a:off x="10012573"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08" name="Rectangle 114"/>
              <p:cNvSpPr>
                <a:spLocks noChangeArrowheads="1"/>
              </p:cNvSpPr>
              <p:nvPr/>
            </p:nvSpPr>
            <p:spPr bwMode="auto">
              <a:xfrm>
                <a:off x="10067074"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09" name="Rectangle 115"/>
              <p:cNvSpPr>
                <a:spLocks noChangeArrowheads="1"/>
              </p:cNvSpPr>
              <p:nvPr/>
            </p:nvSpPr>
            <p:spPr bwMode="auto">
              <a:xfrm>
                <a:off x="10122532"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10" name="Rectangle 116"/>
              <p:cNvSpPr>
                <a:spLocks noChangeArrowheads="1"/>
              </p:cNvSpPr>
              <p:nvPr/>
            </p:nvSpPr>
            <p:spPr bwMode="auto">
              <a:xfrm>
                <a:off x="10177989"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11" name="Rectangle 117"/>
              <p:cNvSpPr>
                <a:spLocks noChangeArrowheads="1"/>
              </p:cNvSpPr>
              <p:nvPr/>
            </p:nvSpPr>
            <p:spPr bwMode="auto">
              <a:xfrm>
                <a:off x="10232492"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12" name="Rectangle 118"/>
              <p:cNvSpPr>
                <a:spLocks noChangeArrowheads="1"/>
              </p:cNvSpPr>
              <p:nvPr/>
            </p:nvSpPr>
            <p:spPr bwMode="auto">
              <a:xfrm>
                <a:off x="10287950"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13" name="Rectangle 119"/>
              <p:cNvSpPr>
                <a:spLocks noChangeArrowheads="1"/>
              </p:cNvSpPr>
              <p:nvPr/>
            </p:nvSpPr>
            <p:spPr bwMode="auto">
              <a:xfrm>
                <a:off x="10342451"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14" name="Rectangle 120"/>
              <p:cNvSpPr>
                <a:spLocks noChangeArrowheads="1"/>
              </p:cNvSpPr>
              <p:nvPr/>
            </p:nvSpPr>
            <p:spPr bwMode="auto">
              <a:xfrm>
                <a:off x="10397910"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15" name="Rectangle 121"/>
              <p:cNvSpPr>
                <a:spLocks noChangeArrowheads="1"/>
              </p:cNvSpPr>
              <p:nvPr/>
            </p:nvSpPr>
            <p:spPr bwMode="auto">
              <a:xfrm>
                <a:off x="10452411"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16" name="Rectangle 122"/>
              <p:cNvSpPr>
                <a:spLocks noChangeArrowheads="1"/>
              </p:cNvSpPr>
              <p:nvPr/>
            </p:nvSpPr>
            <p:spPr bwMode="auto">
              <a:xfrm>
                <a:off x="10507869"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17" name="Rectangle 123"/>
              <p:cNvSpPr>
                <a:spLocks noChangeArrowheads="1"/>
              </p:cNvSpPr>
              <p:nvPr/>
            </p:nvSpPr>
            <p:spPr bwMode="auto">
              <a:xfrm>
                <a:off x="10563326"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18" name="Rectangle 124"/>
              <p:cNvSpPr>
                <a:spLocks noChangeArrowheads="1"/>
              </p:cNvSpPr>
              <p:nvPr/>
            </p:nvSpPr>
            <p:spPr bwMode="auto">
              <a:xfrm>
                <a:off x="10617829"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19" name="Rectangle 125"/>
              <p:cNvSpPr>
                <a:spLocks noChangeArrowheads="1"/>
              </p:cNvSpPr>
              <p:nvPr/>
            </p:nvSpPr>
            <p:spPr bwMode="auto">
              <a:xfrm>
                <a:off x="10673287"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20" name="Rectangle 126"/>
              <p:cNvSpPr>
                <a:spLocks noChangeArrowheads="1"/>
              </p:cNvSpPr>
              <p:nvPr/>
            </p:nvSpPr>
            <p:spPr bwMode="auto">
              <a:xfrm>
                <a:off x="10727788"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21" name="Rectangle 127"/>
              <p:cNvSpPr>
                <a:spLocks noChangeArrowheads="1"/>
              </p:cNvSpPr>
              <p:nvPr/>
            </p:nvSpPr>
            <p:spPr bwMode="auto">
              <a:xfrm>
                <a:off x="10783247"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22" name="Rectangle 128"/>
              <p:cNvSpPr>
                <a:spLocks noChangeArrowheads="1"/>
              </p:cNvSpPr>
              <p:nvPr/>
            </p:nvSpPr>
            <p:spPr bwMode="auto">
              <a:xfrm>
                <a:off x="10838705"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23" name="Rectangle 129"/>
              <p:cNvSpPr>
                <a:spLocks noChangeArrowheads="1"/>
              </p:cNvSpPr>
              <p:nvPr/>
            </p:nvSpPr>
            <p:spPr bwMode="auto">
              <a:xfrm>
                <a:off x="10893206"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24" name="Rectangle 130"/>
              <p:cNvSpPr>
                <a:spLocks noChangeArrowheads="1"/>
              </p:cNvSpPr>
              <p:nvPr/>
            </p:nvSpPr>
            <p:spPr bwMode="auto">
              <a:xfrm>
                <a:off x="10948663"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25" name="Rectangle 131"/>
              <p:cNvSpPr>
                <a:spLocks noChangeArrowheads="1"/>
              </p:cNvSpPr>
              <p:nvPr/>
            </p:nvSpPr>
            <p:spPr bwMode="auto">
              <a:xfrm>
                <a:off x="11003166"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26" name="Rectangle 132"/>
              <p:cNvSpPr>
                <a:spLocks noChangeArrowheads="1"/>
              </p:cNvSpPr>
              <p:nvPr/>
            </p:nvSpPr>
            <p:spPr bwMode="auto">
              <a:xfrm>
                <a:off x="9296400"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27" name="Rectangle 133"/>
              <p:cNvSpPr>
                <a:spLocks noChangeArrowheads="1"/>
              </p:cNvSpPr>
              <p:nvPr/>
            </p:nvSpPr>
            <p:spPr bwMode="auto">
              <a:xfrm>
                <a:off x="9351858"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28" name="Rectangle 134"/>
              <p:cNvSpPr>
                <a:spLocks noChangeArrowheads="1"/>
              </p:cNvSpPr>
              <p:nvPr/>
            </p:nvSpPr>
            <p:spPr bwMode="auto">
              <a:xfrm>
                <a:off x="9406360"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29" name="Rectangle 135"/>
              <p:cNvSpPr>
                <a:spLocks noChangeArrowheads="1"/>
              </p:cNvSpPr>
              <p:nvPr/>
            </p:nvSpPr>
            <p:spPr bwMode="auto">
              <a:xfrm>
                <a:off x="9461818"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30" name="Rectangle 136"/>
              <p:cNvSpPr>
                <a:spLocks noChangeArrowheads="1"/>
              </p:cNvSpPr>
              <p:nvPr/>
            </p:nvSpPr>
            <p:spPr bwMode="auto">
              <a:xfrm>
                <a:off x="9516319"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31" name="Rectangle 137"/>
              <p:cNvSpPr>
                <a:spLocks noChangeArrowheads="1"/>
              </p:cNvSpPr>
              <p:nvPr/>
            </p:nvSpPr>
            <p:spPr bwMode="auto">
              <a:xfrm>
                <a:off x="9571777"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32" name="Rectangle 138"/>
              <p:cNvSpPr>
                <a:spLocks noChangeArrowheads="1"/>
              </p:cNvSpPr>
              <p:nvPr/>
            </p:nvSpPr>
            <p:spPr bwMode="auto">
              <a:xfrm>
                <a:off x="9627236"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33" name="Rectangle 139"/>
              <p:cNvSpPr>
                <a:spLocks noChangeArrowheads="1"/>
              </p:cNvSpPr>
              <p:nvPr/>
            </p:nvSpPr>
            <p:spPr bwMode="auto">
              <a:xfrm>
                <a:off x="9681737"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34" name="Rectangle 140"/>
              <p:cNvSpPr>
                <a:spLocks noChangeArrowheads="1"/>
              </p:cNvSpPr>
              <p:nvPr/>
            </p:nvSpPr>
            <p:spPr bwMode="auto">
              <a:xfrm>
                <a:off x="9737195"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35" name="Rectangle 141"/>
              <p:cNvSpPr>
                <a:spLocks noChangeArrowheads="1"/>
              </p:cNvSpPr>
              <p:nvPr/>
            </p:nvSpPr>
            <p:spPr bwMode="auto">
              <a:xfrm>
                <a:off x="9791697"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36" name="Rectangle 142"/>
              <p:cNvSpPr>
                <a:spLocks noChangeArrowheads="1"/>
              </p:cNvSpPr>
              <p:nvPr/>
            </p:nvSpPr>
            <p:spPr bwMode="auto">
              <a:xfrm>
                <a:off x="9847155"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37" name="Rectangle 143"/>
              <p:cNvSpPr>
                <a:spLocks noChangeArrowheads="1"/>
              </p:cNvSpPr>
              <p:nvPr/>
            </p:nvSpPr>
            <p:spPr bwMode="auto">
              <a:xfrm>
                <a:off x="9902613"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38" name="Rectangle 144"/>
              <p:cNvSpPr>
                <a:spLocks noChangeArrowheads="1"/>
              </p:cNvSpPr>
              <p:nvPr/>
            </p:nvSpPr>
            <p:spPr bwMode="auto">
              <a:xfrm>
                <a:off x="9957114"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39" name="Rectangle 145"/>
              <p:cNvSpPr>
                <a:spLocks noChangeArrowheads="1"/>
              </p:cNvSpPr>
              <p:nvPr/>
            </p:nvSpPr>
            <p:spPr bwMode="auto">
              <a:xfrm>
                <a:off x="10012573"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40" name="Rectangle 146"/>
              <p:cNvSpPr>
                <a:spLocks noChangeArrowheads="1"/>
              </p:cNvSpPr>
              <p:nvPr/>
            </p:nvSpPr>
            <p:spPr bwMode="auto">
              <a:xfrm>
                <a:off x="10067074"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41" name="Rectangle 147"/>
              <p:cNvSpPr>
                <a:spLocks noChangeArrowheads="1"/>
              </p:cNvSpPr>
              <p:nvPr/>
            </p:nvSpPr>
            <p:spPr bwMode="auto">
              <a:xfrm>
                <a:off x="10122532"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42" name="Rectangle 148"/>
              <p:cNvSpPr>
                <a:spLocks noChangeArrowheads="1"/>
              </p:cNvSpPr>
              <p:nvPr/>
            </p:nvSpPr>
            <p:spPr bwMode="auto">
              <a:xfrm>
                <a:off x="10177989"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43" name="Rectangle 149"/>
              <p:cNvSpPr>
                <a:spLocks noChangeArrowheads="1"/>
              </p:cNvSpPr>
              <p:nvPr/>
            </p:nvSpPr>
            <p:spPr bwMode="auto">
              <a:xfrm>
                <a:off x="10232492"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44" name="Rectangle 150"/>
              <p:cNvSpPr>
                <a:spLocks noChangeArrowheads="1"/>
              </p:cNvSpPr>
              <p:nvPr/>
            </p:nvSpPr>
            <p:spPr bwMode="auto">
              <a:xfrm>
                <a:off x="10287950"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45" name="Rectangle 151"/>
              <p:cNvSpPr>
                <a:spLocks noChangeArrowheads="1"/>
              </p:cNvSpPr>
              <p:nvPr/>
            </p:nvSpPr>
            <p:spPr bwMode="auto">
              <a:xfrm>
                <a:off x="10342451"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46" name="Rectangle 152"/>
              <p:cNvSpPr>
                <a:spLocks noChangeArrowheads="1"/>
              </p:cNvSpPr>
              <p:nvPr/>
            </p:nvSpPr>
            <p:spPr bwMode="auto">
              <a:xfrm>
                <a:off x="10397910"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47" name="Rectangle 153"/>
              <p:cNvSpPr>
                <a:spLocks noChangeArrowheads="1"/>
              </p:cNvSpPr>
              <p:nvPr/>
            </p:nvSpPr>
            <p:spPr bwMode="auto">
              <a:xfrm>
                <a:off x="10452411"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48" name="Rectangle 154"/>
              <p:cNvSpPr>
                <a:spLocks noChangeArrowheads="1"/>
              </p:cNvSpPr>
              <p:nvPr/>
            </p:nvSpPr>
            <p:spPr bwMode="auto">
              <a:xfrm>
                <a:off x="10507869"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49" name="Rectangle 155"/>
              <p:cNvSpPr>
                <a:spLocks noChangeArrowheads="1"/>
              </p:cNvSpPr>
              <p:nvPr/>
            </p:nvSpPr>
            <p:spPr bwMode="auto">
              <a:xfrm>
                <a:off x="10563326"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50" name="Rectangle 156"/>
              <p:cNvSpPr>
                <a:spLocks noChangeArrowheads="1"/>
              </p:cNvSpPr>
              <p:nvPr/>
            </p:nvSpPr>
            <p:spPr bwMode="auto">
              <a:xfrm>
                <a:off x="10617829"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51" name="Rectangle 157"/>
              <p:cNvSpPr>
                <a:spLocks noChangeArrowheads="1"/>
              </p:cNvSpPr>
              <p:nvPr/>
            </p:nvSpPr>
            <p:spPr bwMode="auto">
              <a:xfrm>
                <a:off x="10673287"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52" name="Rectangle 158"/>
              <p:cNvSpPr>
                <a:spLocks noChangeArrowheads="1"/>
              </p:cNvSpPr>
              <p:nvPr/>
            </p:nvSpPr>
            <p:spPr bwMode="auto">
              <a:xfrm>
                <a:off x="10727788"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53" name="Rectangle 159"/>
              <p:cNvSpPr>
                <a:spLocks noChangeArrowheads="1"/>
              </p:cNvSpPr>
              <p:nvPr/>
            </p:nvSpPr>
            <p:spPr bwMode="auto">
              <a:xfrm>
                <a:off x="10783247"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54" name="Rectangle 160"/>
              <p:cNvSpPr>
                <a:spLocks noChangeArrowheads="1"/>
              </p:cNvSpPr>
              <p:nvPr/>
            </p:nvSpPr>
            <p:spPr bwMode="auto">
              <a:xfrm>
                <a:off x="10838705"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55" name="Rectangle 161"/>
              <p:cNvSpPr>
                <a:spLocks noChangeArrowheads="1"/>
              </p:cNvSpPr>
              <p:nvPr/>
            </p:nvSpPr>
            <p:spPr bwMode="auto">
              <a:xfrm>
                <a:off x="10893206"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56" name="Rectangle 162"/>
              <p:cNvSpPr>
                <a:spLocks noChangeArrowheads="1"/>
              </p:cNvSpPr>
              <p:nvPr/>
            </p:nvSpPr>
            <p:spPr bwMode="auto">
              <a:xfrm>
                <a:off x="10948663"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57" name="Rectangle 163"/>
              <p:cNvSpPr>
                <a:spLocks noChangeArrowheads="1"/>
              </p:cNvSpPr>
              <p:nvPr/>
            </p:nvSpPr>
            <p:spPr bwMode="auto">
              <a:xfrm>
                <a:off x="11003166"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58" name="Rectangle 164"/>
              <p:cNvSpPr>
                <a:spLocks noChangeArrowheads="1"/>
              </p:cNvSpPr>
              <p:nvPr/>
            </p:nvSpPr>
            <p:spPr bwMode="auto">
              <a:xfrm>
                <a:off x="9296400"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59" name="Rectangle 165"/>
              <p:cNvSpPr>
                <a:spLocks noChangeArrowheads="1"/>
              </p:cNvSpPr>
              <p:nvPr/>
            </p:nvSpPr>
            <p:spPr bwMode="auto">
              <a:xfrm>
                <a:off x="9351858"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60" name="Rectangle 166"/>
              <p:cNvSpPr>
                <a:spLocks noChangeArrowheads="1"/>
              </p:cNvSpPr>
              <p:nvPr/>
            </p:nvSpPr>
            <p:spPr bwMode="auto">
              <a:xfrm>
                <a:off x="9406360"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61" name="Rectangle 167"/>
              <p:cNvSpPr>
                <a:spLocks noChangeArrowheads="1"/>
              </p:cNvSpPr>
              <p:nvPr/>
            </p:nvSpPr>
            <p:spPr bwMode="auto">
              <a:xfrm>
                <a:off x="9461818"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62" name="Rectangle 168"/>
              <p:cNvSpPr>
                <a:spLocks noChangeArrowheads="1"/>
              </p:cNvSpPr>
              <p:nvPr/>
            </p:nvSpPr>
            <p:spPr bwMode="auto">
              <a:xfrm>
                <a:off x="9516319"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63" name="Rectangle 169"/>
              <p:cNvSpPr>
                <a:spLocks noChangeArrowheads="1"/>
              </p:cNvSpPr>
              <p:nvPr/>
            </p:nvSpPr>
            <p:spPr bwMode="auto">
              <a:xfrm>
                <a:off x="9571777"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64" name="Rectangle 170"/>
              <p:cNvSpPr>
                <a:spLocks noChangeArrowheads="1"/>
              </p:cNvSpPr>
              <p:nvPr/>
            </p:nvSpPr>
            <p:spPr bwMode="auto">
              <a:xfrm>
                <a:off x="9627236"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65" name="Rectangle 171"/>
              <p:cNvSpPr>
                <a:spLocks noChangeArrowheads="1"/>
              </p:cNvSpPr>
              <p:nvPr/>
            </p:nvSpPr>
            <p:spPr bwMode="auto">
              <a:xfrm>
                <a:off x="9681737"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66" name="Rectangle 172"/>
              <p:cNvSpPr>
                <a:spLocks noChangeArrowheads="1"/>
              </p:cNvSpPr>
              <p:nvPr/>
            </p:nvSpPr>
            <p:spPr bwMode="auto">
              <a:xfrm>
                <a:off x="9737195"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67" name="Rectangle 173"/>
              <p:cNvSpPr>
                <a:spLocks noChangeArrowheads="1"/>
              </p:cNvSpPr>
              <p:nvPr/>
            </p:nvSpPr>
            <p:spPr bwMode="auto">
              <a:xfrm>
                <a:off x="9791697"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68" name="Rectangle 174"/>
              <p:cNvSpPr>
                <a:spLocks noChangeArrowheads="1"/>
              </p:cNvSpPr>
              <p:nvPr/>
            </p:nvSpPr>
            <p:spPr bwMode="auto">
              <a:xfrm>
                <a:off x="9847155"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69" name="Rectangle 175"/>
              <p:cNvSpPr>
                <a:spLocks noChangeArrowheads="1"/>
              </p:cNvSpPr>
              <p:nvPr/>
            </p:nvSpPr>
            <p:spPr bwMode="auto">
              <a:xfrm>
                <a:off x="9902613"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70" name="Rectangle 176"/>
              <p:cNvSpPr>
                <a:spLocks noChangeArrowheads="1"/>
              </p:cNvSpPr>
              <p:nvPr/>
            </p:nvSpPr>
            <p:spPr bwMode="auto">
              <a:xfrm>
                <a:off x="9957114"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71" name="Rectangle 177"/>
              <p:cNvSpPr>
                <a:spLocks noChangeArrowheads="1"/>
              </p:cNvSpPr>
              <p:nvPr/>
            </p:nvSpPr>
            <p:spPr bwMode="auto">
              <a:xfrm>
                <a:off x="10012573"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72" name="Rectangle 178"/>
              <p:cNvSpPr>
                <a:spLocks noChangeArrowheads="1"/>
              </p:cNvSpPr>
              <p:nvPr/>
            </p:nvSpPr>
            <p:spPr bwMode="auto">
              <a:xfrm>
                <a:off x="10067074"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73" name="Rectangle 179"/>
              <p:cNvSpPr>
                <a:spLocks noChangeArrowheads="1"/>
              </p:cNvSpPr>
              <p:nvPr/>
            </p:nvSpPr>
            <p:spPr bwMode="auto">
              <a:xfrm>
                <a:off x="10122532"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74" name="Rectangle 180"/>
              <p:cNvSpPr>
                <a:spLocks noChangeArrowheads="1"/>
              </p:cNvSpPr>
              <p:nvPr/>
            </p:nvSpPr>
            <p:spPr bwMode="auto">
              <a:xfrm>
                <a:off x="10177989"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75" name="Rectangle 181"/>
              <p:cNvSpPr>
                <a:spLocks noChangeArrowheads="1"/>
              </p:cNvSpPr>
              <p:nvPr/>
            </p:nvSpPr>
            <p:spPr bwMode="auto">
              <a:xfrm>
                <a:off x="10232492"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76" name="Rectangle 182"/>
              <p:cNvSpPr>
                <a:spLocks noChangeArrowheads="1"/>
              </p:cNvSpPr>
              <p:nvPr/>
            </p:nvSpPr>
            <p:spPr bwMode="auto">
              <a:xfrm>
                <a:off x="10287950"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77" name="Rectangle 183"/>
              <p:cNvSpPr>
                <a:spLocks noChangeArrowheads="1"/>
              </p:cNvSpPr>
              <p:nvPr/>
            </p:nvSpPr>
            <p:spPr bwMode="auto">
              <a:xfrm>
                <a:off x="10342451"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78" name="Rectangle 184"/>
              <p:cNvSpPr>
                <a:spLocks noChangeArrowheads="1"/>
              </p:cNvSpPr>
              <p:nvPr/>
            </p:nvSpPr>
            <p:spPr bwMode="auto">
              <a:xfrm>
                <a:off x="10397910"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79" name="Rectangle 185"/>
              <p:cNvSpPr>
                <a:spLocks noChangeArrowheads="1"/>
              </p:cNvSpPr>
              <p:nvPr/>
            </p:nvSpPr>
            <p:spPr bwMode="auto">
              <a:xfrm>
                <a:off x="10452411"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80" name="Rectangle 186"/>
              <p:cNvSpPr>
                <a:spLocks noChangeArrowheads="1"/>
              </p:cNvSpPr>
              <p:nvPr/>
            </p:nvSpPr>
            <p:spPr bwMode="auto">
              <a:xfrm>
                <a:off x="10507869"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81" name="Rectangle 187"/>
              <p:cNvSpPr>
                <a:spLocks noChangeArrowheads="1"/>
              </p:cNvSpPr>
              <p:nvPr/>
            </p:nvSpPr>
            <p:spPr bwMode="auto">
              <a:xfrm>
                <a:off x="10563326"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82" name="Rectangle 188"/>
              <p:cNvSpPr>
                <a:spLocks noChangeArrowheads="1"/>
              </p:cNvSpPr>
              <p:nvPr/>
            </p:nvSpPr>
            <p:spPr bwMode="auto">
              <a:xfrm>
                <a:off x="10617829"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83" name="Rectangle 189"/>
              <p:cNvSpPr>
                <a:spLocks noChangeArrowheads="1"/>
              </p:cNvSpPr>
              <p:nvPr/>
            </p:nvSpPr>
            <p:spPr bwMode="auto">
              <a:xfrm>
                <a:off x="10673287"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84" name="Rectangle 190"/>
              <p:cNvSpPr>
                <a:spLocks noChangeArrowheads="1"/>
              </p:cNvSpPr>
              <p:nvPr/>
            </p:nvSpPr>
            <p:spPr bwMode="auto">
              <a:xfrm>
                <a:off x="10727788"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85" name="Rectangle 191"/>
              <p:cNvSpPr>
                <a:spLocks noChangeArrowheads="1"/>
              </p:cNvSpPr>
              <p:nvPr/>
            </p:nvSpPr>
            <p:spPr bwMode="auto">
              <a:xfrm>
                <a:off x="10783247"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86" name="Rectangle 192"/>
              <p:cNvSpPr>
                <a:spLocks noChangeArrowheads="1"/>
              </p:cNvSpPr>
              <p:nvPr/>
            </p:nvSpPr>
            <p:spPr bwMode="auto">
              <a:xfrm>
                <a:off x="10838705"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87" name="Rectangle 193"/>
              <p:cNvSpPr>
                <a:spLocks noChangeArrowheads="1"/>
              </p:cNvSpPr>
              <p:nvPr/>
            </p:nvSpPr>
            <p:spPr bwMode="auto">
              <a:xfrm>
                <a:off x="10893206"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88" name="Rectangle 194"/>
              <p:cNvSpPr>
                <a:spLocks noChangeArrowheads="1"/>
              </p:cNvSpPr>
              <p:nvPr/>
            </p:nvSpPr>
            <p:spPr bwMode="auto">
              <a:xfrm>
                <a:off x="10948663"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89" name="Rectangle 195"/>
              <p:cNvSpPr>
                <a:spLocks noChangeArrowheads="1"/>
              </p:cNvSpPr>
              <p:nvPr/>
            </p:nvSpPr>
            <p:spPr bwMode="auto">
              <a:xfrm>
                <a:off x="11003166"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90" name="Rectangle 196"/>
              <p:cNvSpPr>
                <a:spLocks noChangeArrowheads="1"/>
              </p:cNvSpPr>
              <p:nvPr/>
            </p:nvSpPr>
            <p:spPr bwMode="auto">
              <a:xfrm>
                <a:off x="9296400"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91" name="Rectangle 197"/>
              <p:cNvSpPr>
                <a:spLocks noChangeArrowheads="1"/>
              </p:cNvSpPr>
              <p:nvPr/>
            </p:nvSpPr>
            <p:spPr bwMode="auto">
              <a:xfrm>
                <a:off x="9351858"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92" name="Rectangle 198"/>
              <p:cNvSpPr>
                <a:spLocks noChangeArrowheads="1"/>
              </p:cNvSpPr>
              <p:nvPr/>
            </p:nvSpPr>
            <p:spPr bwMode="auto">
              <a:xfrm>
                <a:off x="9406360"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93" name="Rectangle 199"/>
              <p:cNvSpPr>
                <a:spLocks noChangeArrowheads="1"/>
              </p:cNvSpPr>
              <p:nvPr/>
            </p:nvSpPr>
            <p:spPr bwMode="auto">
              <a:xfrm>
                <a:off x="9461818"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94" name="Rectangle 200"/>
              <p:cNvSpPr>
                <a:spLocks noChangeArrowheads="1"/>
              </p:cNvSpPr>
              <p:nvPr/>
            </p:nvSpPr>
            <p:spPr bwMode="auto">
              <a:xfrm>
                <a:off x="9516319"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95" name="Rectangle 201"/>
              <p:cNvSpPr>
                <a:spLocks noChangeArrowheads="1"/>
              </p:cNvSpPr>
              <p:nvPr/>
            </p:nvSpPr>
            <p:spPr bwMode="auto">
              <a:xfrm>
                <a:off x="9571777"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96" name="Rectangle 202"/>
              <p:cNvSpPr>
                <a:spLocks noChangeArrowheads="1"/>
              </p:cNvSpPr>
              <p:nvPr/>
            </p:nvSpPr>
            <p:spPr bwMode="auto">
              <a:xfrm>
                <a:off x="9627236"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97" name="Rectangle 203"/>
              <p:cNvSpPr>
                <a:spLocks noChangeArrowheads="1"/>
              </p:cNvSpPr>
              <p:nvPr/>
            </p:nvSpPr>
            <p:spPr bwMode="auto">
              <a:xfrm>
                <a:off x="9681737"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98" name="Rectangle 204"/>
              <p:cNvSpPr>
                <a:spLocks noChangeArrowheads="1"/>
              </p:cNvSpPr>
              <p:nvPr/>
            </p:nvSpPr>
            <p:spPr bwMode="auto">
              <a:xfrm>
                <a:off x="9737195"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99" name="Rectangle 205"/>
              <p:cNvSpPr>
                <a:spLocks noChangeArrowheads="1"/>
              </p:cNvSpPr>
              <p:nvPr/>
            </p:nvSpPr>
            <p:spPr bwMode="auto">
              <a:xfrm>
                <a:off x="9791697"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00" name="Rectangle 206"/>
              <p:cNvSpPr>
                <a:spLocks noChangeArrowheads="1"/>
              </p:cNvSpPr>
              <p:nvPr/>
            </p:nvSpPr>
            <p:spPr bwMode="auto">
              <a:xfrm>
                <a:off x="9847155"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01" name="Rectangle 207"/>
              <p:cNvSpPr>
                <a:spLocks noChangeArrowheads="1"/>
              </p:cNvSpPr>
              <p:nvPr/>
            </p:nvSpPr>
            <p:spPr bwMode="auto">
              <a:xfrm>
                <a:off x="9902613"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02" name="Rectangle 208"/>
              <p:cNvSpPr>
                <a:spLocks noChangeArrowheads="1"/>
              </p:cNvSpPr>
              <p:nvPr/>
            </p:nvSpPr>
            <p:spPr bwMode="auto">
              <a:xfrm>
                <a:off x="9957114"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03" name="Rectangle 209"/>
              <p:cNvSpPr>
                <a:spLocks noChangeArrowheads="1"/>
              </p:cNvSpPr>
              <p:nvPr/>
            </p:nvSpPr>
            <p:spPr bwMode="auto">
              <a:xfrm>
                <a:off x="10012573"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04" name="Rectangle 210"/>
              <p:cNvSpPr>
                <a:spLocks noChangeArrowheads="1"/>
              </p:cNvSpPr>
              <p:nvPr/>
            </p:nvSpPr>
            <p:spPr bwMode="auto">
              <a:xfrm>
                <a:off x="10067074"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05" name="Rectangle 211"/>
              <p:cNvSpPr>
                <a:spLocks noChangeArrowheads="1"/>
              </p:cNvSpPr>
              <p:nvPr/>
            </p:nvSpPr>
            <p:spPr bwMode="auto">
              <a:xfrm>
                <a:off x="10122532"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06" name="Rectangle 212"/>
              <p:cNvSpPr>
                <a:spLocks noChangeArrowheads="1"/>
              </p:cNvSpPr>
              <p:nvPr/>
            </p:nvSpPr>
            <p:spPr bwMode="auto">
              <a:xfrm>
                <a:off x="10177989"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07" name="Rectangle 213"/>
              <p:cNvSpPr>
                <a:spLocks noChangeArrowheads="1"/>
              </p:cNvSpPr>
              <p:nvPr/>
            </p:nvSpPr>
            <p:spPr bwMode="auto">
              <a:xfrm>
                <a:off x="10232492"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08" name="Rectangle 214"/>
              <p:cNvSpPr>
                <a:spLocks noChangeArrowheads="1"/>
              </p:cNvSpPr>
              <p:nvPr/>
            </p:nvSpPr>
            <p:spPr bwMode="auto">
              <a:xfrm>
                <a:off x="10287950"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09" name="Rectangle 215"/>
              <p:cNvSpPr>
                <a:spLocks noChangeArrowheads="1"/>
              </p:cNvSpPr>
              <p:nvPr/>
            </p:nvSpPr>
            <p:spPr bwMode="auto">
              <a:xfrm>
                <a:off x="10342451"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10" name="Rectangle 216"/>
              <p:cNvSpPr>
                <a:spLocks noChangeArrowheads="1"/>
              </p:cNvSpPr>
              <p:nvPr/>
            </p:nvSpPr>
            <p:spPr bwMode="auto">
              <a:xfrm>
                <a:off x="10397910"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11" name="Rectangle 217"/>
              <p:cNvSpPr>
                <a:spLocks noChangeArrowheads="1"/>
              </p:cNvSpPr>
              <p:nvPr/>
            </p:nvSpPr>
            <p:spPr bwMode="auto">
              <a:xfrm>
                <a:off x="10452411"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12" name="Rectangle 218"/>
              <p:cNvSpPr>
                <a:spLocks noChangeArrowheads="1"/>
              </p:cNvSpPr>
              <p:nvPr/>
            </p:nvSpPr>
            <p:spPr bwMode="auto">
              <a:xfrm>
                <a:off x="10507869"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13" name="Rectangle 219"/>
              <p:cNvSpPr>
                <a:spLocks noChangeArrowheads="1"/>
              </p:cNvSpPr>
              <p:nvPr/>
            </p:nvSpPr>
            <p:spPr bwMode="auto">
              <a:xfrm>
                <a:off x="10563326"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14" name="Rectangle 220"/>
              <p:cNvSpPr>
                <a:spLocks noChangeArrowheads="1"/>
              </p:cNvSpPr>
              <p:nvPr/>
            </p:nvSpPr>
            <p:spPr bwMode="auto">
              <a:xfrm>
                <a:off x="10617829"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15" name="Rectangle 221"/>
              <p:cNvSpPr>
                <a:spLocks noChangeArrowheads="1"/>
              </p:cNvSpPr>
              <p:nvPr/>
            </p:nvSpPr>
            <p:spPr bwMode="auto">
              <a:xfrm>
                <a:off x="10673287"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16" name="Rectangle 222"/>
              <p:cNvSpPr>
                <a:spLocks noChangeArrowheads="1"/>
              </p:cNvSpPr>
              <p:nvPr/>
            </p:nvSpPr>
            <p:spPr bwMode="auto">
              <a:xfrm>
                <a:off x="10727788"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17" name="Rectangle 223"/>
              <p:cNvSpPr>
                <a:spLocks noChangeArrowheads="1"/>
              </p:cNvSpPr>
              <p:nvPr/>
            </p:nvSpPr>
            <p:spPr bwMode="auto">
              <a:xfrm>
                <a:off x="10783247"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18" name="Rectangle 224"/>
              <p:cNvSpPr>
                <a:spLocks noChangeArrowheads="1"/>
              </p:cNvSpPr>
              <p:nvPr/>
            </p:nvSpPr>
            <p:spPr bwMode="auto">
              <a:xfrm>
                <a:off x="10838705"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19" name="Rectangle 225"/>
              <p:cNvSpPr>
                <a:spLocks noChangeArrowheads="1"/>
              </p:cNvSpPr>
              <p:nvPr/>
            </p:nvSpPr>
            <p:spPr bwMode="auto">
              <a:xfrm>
                <a:off x="10893206"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20" name="Rectangle 226"/>
              <p:cNvSpPr>
                <a:spLocks noChangeArrowheads="1"/>
              </p:cNvSpPr>
              <p:nvPr/>
            </p:nvSpPr>
            <p:spPr bwMode="auto">
              <a:xfrm>
                <a:off x="10948663"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21" name="Rectangle 227"/>
              <p:cNvSpPr>
                <a:spLocks noChangeArrowheads="1"/>
              </p:cNvSpPr>
              <p:nvPr/>
            </p:nvSpPr>
            <p:spPr bwMode="auto">
              <a:xfrm>
                <a:off x="11003166"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22" name="Rectangle 228"/>
              <p:cNvSpPr>
                <a:spLocks noChangeArrowheads="1"/>
              </p:cNvSpPr>
              <p:nvPr/>
            </p:nvSpPr>
            <p:spPr bwMode="auto">
              <a:xfrm>
                <a:off x="9296400"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23" name="Rectangle 229"/>
              <p:cNvSpPr>
                <a:spLocks noChangeArrowheads="1"/>
              </p:cNvSpPr>
              <p:nvPr/>
            </p:nvSpPr>
            <p:spPr bwMode="auto">
              <a:xfrm>
                <a:off x="9351858"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24" name="Rectangle 230"/>
              <p:cNvSpPr>
                <a:spLocks noChangeArrowheads="1"/>
              </p:cNvSpPr>
              <p:nvPr/>
            </p:nvSpPr>
            <p:spPr bwMode="auto">
              <a:xfrm>
                <a:off x="9406360"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25" name="Rectangle 231"/>
              <p:cNvSpPr>
                <a:spLocks noChangeArrowheads="1"/>
              </p:cNvSpPr>
              <p:nvPr/>
            </p:nvSpPr>
            <p:spPr bwMode="auto">
              <a:xfrm>
                <a:off x="9461818"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26" name="Rectangle 232"/>
              <p:cNvSpPr>
                <a:spLocks noChangeArrowheads="1"/>
              </p:cNvSpPr>
              <p:nvPr/>
            </p:nvSpPr>
            <p:spPr bwMode="auto">
              <a:xfrm>
                <a:off x="9516319"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27" name="Rectangle 233"/>
              <p:cNvSpPr>
                <a:spLocks noChangeArrowheads="1"/>
              </p:cNvSpPr>
              <p:nvPr/>
            </p:nvSpPr>
            <p:spPr bwMode="auto">
              <a:xfrm>
                <a:off x="9571777"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28" name="Rectangle 234"/>
              <p:cNvSpPr>
                <a:spLocks noChangeArrowheads="1"/>
              </p:cNvSpPr>
              <p:nvPr/>
            </p:nvSpPr>
            <p:spPr bwMode="auto">
              <a:xfrm>
                <a:off x="9627236"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29" name="Rectangle 235"/>
              <p:cNvSpPr>
                <a:spLocks noChangeArrowheads="1"/>
              </p:cNvSpPr>
              <p:nvPr/>
            </p:nvSpPr>
            <p:spPr bwMode="auto">
              <a:xfrm>
                <a:off x="9681737"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30" name="Rectangle 236"/>
              <p:cNvSpPr>
                <a:spLocks noChangeArrowheads="1"/>
              </p:cNvSpPr>
              <p:nvPr/>
            </p:nvSpPr>
            <p:spPr bwMode="auto">
              <a:xfrm>
                <a:off x="9737195"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31" name="Rectangle 237"/>
              <p:cNvSpPr>
                <a:spLocks noChangeArrowheads="1"/>
              </p:cNvSpPr>
              <p:nvPr/>
            </p:nvSpPr>
            <p:spPr bwMode="auto">
              <a:xfrm>
                <a:off x="9791697"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32" name="Rectangle 238"/>
              <p:cNvSpPr>
                <a:spLocks noChangeArrowheads="1"/>
              </p:cNvSpPr>
              <p:nvPr/>
            </p:nvSpPr>
            <p:spPr bwMode="auto">
              <a:xfrm>
                <a:off x="9847155"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33" name="Rectangle 239"/>
              <p:cNvSpPr>
                <a:spLocks noChangeArrowheads="1"/>
              </p:cNvSpPr>
              <p:nvPr/>
            </p:nvSpPr>
            <p:spPr bwMode="auto">
              <a:xfrm>
                <a:off x="9902613"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34" name="Rectangle 240"/>
              <p:cNvSpPr>
                <a:spLocks noChangeArrowheads="1"/>
              </p:cNvSpPr>
              <p:nvPr/>
            </p:nvSpPr>
            <p:spPr bwMode="auto">
              <a:xfrm>
                <a:off x="9957114"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35" name="Rectangle 241"/>
              <p:cNvSpPr>
                <a:spLocks noChangeArrowheads="1"/>
              </p:cNvSpPr>
              <p:nvPr/>
            </p:nvSpPr>
            <p:spPr bwMode="auto">
              <a:xfrm>
                <a:off x="10012573"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36" name="Rectangle 242"/>
              <p:cNvSpPr>
                <a:spLocks noChangeArrowheads="1"/>
              </p:cNvSpPr>
              <p:nvPr/>
            </p:nvSpPr>
            <p:spPr bwMode="auto">
              <a:xfrm>
                <a:off x="10067074"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37" name="Rectangle 243"/>
              <p:cNvSpPr>
                <a:spLocks noChangeArrowheads="1"/>
              </p:cNvSpPr>
              <p:nvPr/>
            </p:nvSpPr>
            <p:spPr bwMode="auto">
              <a:xfrm>
                <a:off x="10122532"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38" name="Rectangle 244"/>
              <p:cNvSpPr>
                <a:spLocks noChangeArrowheads="1"/>
              </p:cNvSpPr>
              <p:nvPr/>
            </p:nvSpPr>
            <p:spPr bwMode="auto">
              <a:xfrm>
                <a:off x="10177989"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39" name="Rectangle 245"/>
              <p:cNvSpPr>
                <a:spLocks noChangeArrowheads="1"/>
              </p:cNvSpPr>
              <p:nvPr/>
            </p:nvSpPr>
            <p:spPr bwMode="auto">
              <a:xfrm>
                <a:off x="10232492"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40" name="Rectangle 246"/>
              <p:cNvSpPr>
                <a:spLocks noChangeArrowheads="1"/>
              </p:cNvSpPr>
              <p:nvPr/>
            </p:nvSpPr>
            <p:spPr bwMode="auto">
              <a:xfrm>
                <a:off x="10287950"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41" name="Rectangle 247"/>
              <p:cNvSpPr>
                <a:spLocks noChangeArrowheads="1"/>
              </p:cNvSpPr>
              <p:nvPr/>
            </p:nvSpPr>
            <p:spPr bwMode="auto">
              <a:xfrm>
                <a:off x="10342451"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42" name="Rectangle 248"/>
              <p:cNvSpPr>
                <a:spLocks noChangeArrowheads="1"/>
              </p:cNvSpPr>
              <p:nvPr/>
            </p:nvSpPr>
            <p:spPr bwMode="auto">
              <a:xfrm>
                <a:off x="10397910"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43" name="Rectangle 249"/>
              <p:cNvSpPr>
                <a:spLocks noChangeArrowheads="1"/>
              </p:cNvSpPr>
              <p:nvPr/>
            </p:nvSpPr>
            <p:spPr bwMode="auto">
              <a:xfrm>
                <a:off x="10452411"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44" name="Rectangle 250"/>
              <p:cNvSpPr>
                <a:spLocks noChangeArrowheads="1"/>
              </p:cNvSpPr>
              <p:nvPr/>
            </p:nvSpPr>
            <p:spPr bwMode="auto">
              <a:xfrm>
                <a:off x="10507869"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45" name="Rectangle 251"/>
              <p:cNvSpPr>
                <a:spLocks noChangeArrowheads="1"/>
              </p:cNvSpPr>
              <p:nvPr/>
            </p:nvSpPr>
            <p:spPr bwMode="auto">
              <a:xfrm>
                <a:off x="10563326"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46" name="Rectangle 252"/>
              <p:cNvSpPr>
                <a:spLocks noChangeArrowheads="1"/>
              </p:cNvSpPr>
              <p:nvPr/>
            </p:nvSpPr>
            <p:spPr bwMode="auto">
              <a:xfrm>
                <a:off x="10617829"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47" name="Rectangle 253"/>
              <p:cNvSpPr>
                <a:spLocks noChangeArrowheads="1"/>
              </p:cNvSpPr>
              <p:nvPr/>
            </p:nvSpPr>
            <p:spPr bwMode="auto">
              <a:xfrm>
                <a:off x="10673287"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48" name="Rectangle 254"/>
              <p:cNvSpPr>
                <a:spLocks noChangeArrowheads="1"/>
              </p:cNvSpPr>
              <p:nvPr/>
            </p:nvSpPr>
            <p:spPr bwMode="auto">
              <a:xfrm>
                <a:off x="10727788"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49" name="Rectangle 255"/>
              <p:cNvSpPr>
                <a:spLocks noChangeArrowheads="1"/>
              </p:cNvSpPr>
              <p:nvPr/>
            </p:nvSpPr>
            <p:spPr bwMode="auto">
              <a:xfrm>
                <a:off x="10783247"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50" name="Rectangle 256"/>
              <p:cNvSpPr>
                <a:spLocks noChangeArrowheads="1"/>
              </p:cNvSpPr>
              <p:nvPr/>
            </p:nvSpPr>
            <p:spPr bwMode="auto">
              <a:xfrm>
                <a:off x="10838705"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51" name="Rectangle 257"/>
              <p:cNvSpPr>
                <a:spLocks noChangeArrowheads="1"/>
              </p:cNvSpPr>
              <p:nvPr/>
            </p:nvSpPr>
            <p:spPr bwMode="auto">
              <a:xfrm>
                <a:off x="10893206"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52" name="Rectangle 258"/>
              <p:cNvSpPr>
                <a:spLocks noChangeArrowheads="1"/>
              </p:cNvSpPr>
              <p:nvPr/>
            </p:nvSpPr>
            <p:spPr bwMode="auto">
              <a:xfrm>
                <a:off x="10948663"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53" name="Rectangle 259"/>
              <p:cNvSpPr>
                <a:spLocks noChangeArrowheads="1"/>
              </p:cNvSpPr>
              <p:nvPr/>
            </p:nvSpPr>
            <p:spPr bwMode="auto">
              <a:xfrm>
                <a:off x="11003166"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54" name="Rectangle 260"/>
              <p:cNvSpPr>
                <a:spLocks noChangeArrowheads="1"/>
              </p:cNvSpPr>
              <p:nvPr/>
            </p:nvSpPr>
            <p:spPr bwMode="auto">
              <a:xfrm>
                <a:off x="9296400"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55" name="Rectangle 261"/>
              <p:cNvSpPr>
                <a:spLocks noChangeArrowheads="1"/>
              </p:cNvSpPr>
              <p:nvPr/>
            </p:nvSpPr>
            <p:spPr bwMode="auto">
              <a:xfrm>
                <a:off x="9351858"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56" name="Rectangle 262"/>
              <p:cNvSpPr>
                <a:spLocks noChangeArrowheads="1"/>
              </p:cNvSpPr>
              <p:nvPr/>
            </p:nvSpPr>
            <p:spPr bwMode="auto">
              <a:xfrm>
                <a:off x="9406360"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57" name="Rectangle 263"/>
              <p:cNvSpPr>
                <a:spLocks noChangeArrowheads="1"/>
              </p:cNvSpPr>
              <p:nvPr/>
            </p:nvSpPr>
            <p:spPr bwMode="auto">
              <a:xfrm>
                <a:off x="9461818"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58" name="Rectangle 264"/>
              <p:cNvSpPr>
                <a:spLocks noChangeArrowheads="1"/>
              </p:cNvSpPr>
              <p:nvPr/>
            </p:nvSpPr>
            <p:spPr bwMode="auto">
              <a:xfrm>
                <a:off x="9516319"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59" name="Rectangle 265"/>
              <p:cNvSpPr>
                <a:spLocks noChangeArrowheads="1"/>
              </p:cNvSpPr>
              <p:nvPr/>
            </p:nvSpPr>
            <p:spPr bwMode="auto">
              <a:xfrm>
                <a:off x="9571777"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60" name="Rectangle 266"/>
              <p:cNvSpPr>
                <a:spLocks noChangeArrowheads="1"/>
              </p:cNvSpPr>
              <p:nvPr/>
            </p:nvSpPr>
            <p:spPr bwMode="auto">
              <a:xfrm>
                <a:off x="9627236"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61" name="Rectangle 267"/>
              <p:cNvSpPr>
                <a:spLocks noChangeArrowheads="1"/>
              </p:cNvSpPr>
              <p:nvPr/>
            </p:nvSpPr>
            <p:spPr bwMode="auto">
              <a:xfrm>
                <a:off x="9681737"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62" name="Rectangle 268"/>
              <p:cNvSpPr>
                <a:spLocks noChangeArrowheads="1"/>
              </p:cNvSpPr>
              <p:nvPr/>
            </p:nvSpPr>
            <p:spPr bwMode="auto">
              <a:xfrm>
                <a:off x="9737195"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63" name="Rectangle 269"/>
              <p:cNvSpPr>
                <a:spLocks noChangeArrowheads="1"/>
              </p:cNvSpPr>
              <p:nvPr/>
            </p:nvSpPr>
            <p:spPr bwMode="auto">
              <a:xfrm>
                <a:off x="9791697"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64" name="Rectangle 270"/>
              <p:cNvSpPr>
                <a:spLocks noChangeArrowheads="1"/>
              </p:cNvSpPr>
              <p:nvPr/>
            </p:nvSpPr>
            <p:spPr bwMode="auto">
              <a:xfrm>
                <a:off x="9847155"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65" name="Rectangle 271"/>
              <p:cNvSpPr>
                <a:spLocks noChangeArrowheads="1"/>
              </p:cNvSpPr>
              <p:nvPr/>
            </p:nvSpPr>
            <p:spPr bwMode="auto">
              <a:xfrm>
                <a:off x="9902613"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66" name="Rectangle 272"/>
              <p:cNvSpPr>
                <a:spLocks noChangeArrowheads="1"/>
              </p:cNvSpPr>
              <p:nvPr/>
            </p:nvSpPr>
            <p:spPr bwMode="auto">
              <a:xfrm>
                <a:off x="9957114"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67" name="Rectangle 273"/>
              <p:cNvSpPr>
                <a:spLocks noChangeArrowheads="1"/>
              </p:cNvSpPr>
              <p:nvPr/>
            </p:nvSpPr>
            <p:spPr bwMode="auto">
              <a:xfrm>
                <a:off x="10012573"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68" name="Rectangle 274"/>
              <p:cNvSpPr>
                <a:spLocks noChangeArrowheads="1"/>
              </p:cNvSpPr>
              <p:nvPr/>
            </p:nvSpPr>
            <p:spPr bwMode="auto">
              <a:xfrm>
                <a:off x="10067074"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69" name="Rectangle 275"/>
              <p:cNvSpPr>
                <a:spLocks noChangeArrowheads="1"/>
              </p:cNvSpPr>
              <p:nvPr/>
            </p:nvSpPr>
            <p:spPr bwMode="auto">
              <a:xfrm>
                <a:off x="10122532"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70" name="Rectangle 276"/>
              <p:cNvSpPr>
                <a:spLocks noChangeArrowheads="1"/>
              </p:cNvSpPr>
              <p:nvPr/>
            </p:nvSpPr>
            <p:spPr bwMode="auto">
              <a:xfrm>
                <a:off x="10177989"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71" name="Rectangle 277"/>
              <p:cNvSpPr>
                <a:spLocks noChangeArrowheads="1"/>
              </p:cNvSpPr>
              <p:nvPr/>
            </p:nvSpPr>
            <p:spPr bwMode="auto">
              <a:xfrm>
                <a:off x="10232492"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72" name="Rectangle 278"/>
              <p:cNvSpPr>
                <a:spLocks noChangeArrowheads="1"/>
              </p:cNvSpPr>
              <p:nvPr/>
            </p:nvSpPr>
            <p:spPr bwMode="auto">
              <a:xfrm>
                <a:off x="10287950"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73" name="Rectangle 279"/>
              <p:cNvSpPr>
                <a:spLocks noChangeArrowheads="1"/>
              </p:cNvSpPr>
              <p:nvPr/>
            </p:nvSpPr>
            <p:spPr bwMode="auto">
              <a:xfrm>
                <a:off x="10342451"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74" name="Rectangle 280"/>
              <p:cNvSpPr>
                <a:spLocks noChangeArrowheads="1"/>
              </p:cNvSpPr>
              <p:nvPr/>
            </p:nvSpPr>
            <p:spPr bwMode="auto">
              <a:xfrm>
                <a:off x="10397910"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75" name="Rectangle 281"/>
              <p:cNvSpPr>
                <a:spLocks noChangeArrowheads="1"/>
              </p:cNvSpPr>
              <p:nvPr/>
            </p:nvSpPr>
            <p:spPr bwMode="auto">
              <a:xfrm>
                <a:off x="10452411"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76" name="Rectangle 282"/>
              <p:cNvSpPr>
                <a:spLocks noChangeArrowheads="1"/>
              </p:cNvSpPr>
              <p:nvPr/>
            </p:nvSpPr>
            <p:spPr bwMode="auto">
              <a:xfrm>
                <a:off x="10507869"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77" name="Rectangle 283"/>
              <p:cNvSpPr>
                <a:spLocks noChangeArrowheads="1"/>
              </p:cNvSpPr>
              <p:nvPr/>
            </p:nvSpPr>
            <p:spPr bwMode="auto">
              <a:xfrm>
                <a:off x="10563326"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78" name="Rectangle 284"/>
              <p:cNvSpPr>
                <a:spLocks noChangeArrowheads="1"/>
              </p:cNvSpPr>
              <p:nvPr/>
            </p:nvSpPr>
            <p:spPr bwMode="auto">
              <a:xfrm>
                <a:off x="10617829"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79" name="Rectangle 285"/>
              <p:cNvSpPr>
                <a:spLocks noChangeArrowheads="1"/>
              </p:cNvSpPr>
              <p:nvPr/>
            </p:nvSpPr>
            <p:spPr bwMode="auto">
              <a:xfrm>
                <a:off x="10673287"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80" name="Rectangle 286"/>
              <p:cNvSpPr>
                <a:spLocks noChangeArrowheads="1"/>
              </p:cNvSpPr>
              <p:nvPr/>
            </p:nvSpPr>
            <p:spPr bwMode="auto">
              <a:xfrm>
                <a:off x="10727788"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81" name="Rectangle 287"/>
              <p:cNvSpPr>
                <a:spLocks noChangeArrowheads="1"/>
              </p:cNvSpPr>
              <p:nvPr/>
            </p:nvSpPr>
            <p:spPr bwMode="auto">
              <a:xfrm>
                <a:off x="10783247"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82" name="Rectangle 288"/>
              <p:cNvSpPr>
                <a:spLocks noChangeArrowheads="1"/>
              </p:cNvSpPr>
              <p:nvPr/>
            </p:nvSpPr>
            <p:spPr bwMode="auto">
              <a:xfrm>
                <a:off x="10838705"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83" name="Rectangle 289"/>
              <p:cNvSpPr>
                <a:spLocks noChangeArrowheads="1"/>
              </p:cNvSpPr>
              <p:nvPr/>
            </p:nvSpPr>
            <p:spPr bwMode="auto">
              <a:xfrm>
                <a:off x="10893206"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84" name="Rectangle 290"/>
              <p:cNvSpPr>
                <a:spLocks noChangeArrowheads="1"/>
              </p:cNvSpPr>
              <p:nvPr/>
            </p:nvSpPr>
            <p:spPr bwMode="auto">
              <a:xfrm>
                <a:off x="10948663"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85" name="Rectangle 291"/>
              <p:cNvSpPr>
                <a:spLocks noChangeArrowheads="1"/>
              </p:cNvSpPr>
              <p:nvPr/>
            </p:nvSpPr>
            <p:spPr bwMode="auto">
              <a:xfrm>
                <a:off x="11003166"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86" name="Rectangle 292"/>
              <p:cNvSpPr>
                <a:spLocks noChangeArrowheads="1"/>
              </p:cNvSpPr>
              <p:nvPr/>
            </p:nvSpPr>
            <p:spPr bwMode="auto">
              <a:xfrm>
                <a:off x="9296400"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87" name="Rectangle 293"/>
              <p:cNvSpPr>
                <a:spLocks noChangeArrowheads="1"/>
              </p:cNvSpPr>
              <p:nvPr/>
            </p:nvSpPr>
            <p:spPr bwMode="auto">
              <a:xfrm>
                <a:off x="9351858"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88" name="Rectangle 294"/>
              <p:cNvSpPr>
                <a:spLocks noChangeArrowheads="1"/>
              </p:cNvSpPr>
              <p:nvPr/>
            </p:nvSpPr>
            <p:spPr bwMode="auto">
              <a:xfrm>
                <a:off x="9406360"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89" name="Rectangle 295"/>
              <p:cNvSpPr>
                <a:spLocks noChangeArrowheads="1"/>
              </p:cNvSpPr>
              <p:nvPr/>
            </p:nvSpPr>
            <p:spPr bwMode="auto">
              <a:xfrm>
                <a:off x="9461818"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90" name="Rectangle 296"/>
              <p:cNvSpPr>
                <a:spLocks noChangeArrowheads="1"/>
              </p:cNvSpPr>
              <p:nvPr/>
            </p:nvSpPr>
            <p:spPr bwMode="auto">
              <a:xfrm>
                <a:off x="9516319"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91" name="Rectangle 297"/>
              <p:cNvSpPr>
                <a:spLocks noChangeArrowheads="1"/>
              </p:cNvSpPr>
              <p:nvPr/>
            </p:nvSpPr>
            <p:spPr bwMode="auto">
              <a:xfrm>
                <a:off x="9571777"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92" name="Rectangle 298"/>
              <p:cNvSpPr>
                <a:spLocks noChangeArrowheads="1"/>
              </p:cNvSpPr>
              <p:nvPr/>
            </p:nvSpPr>
            <p:spPr bwMode="auto">
              <a:xfrm>
                <a:off x="9627236"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93" name="Rectangle 299"/>
              <p:cNvSpPr>
                <a:spLocks noChangeArrowheads="1"/>
              </p:cNvSpPr>
              <p:nvPr/>
            </p:nvSpPr>
            <p:spPr bwMode="auto">
              <a:xfrm>
                <a:off x="9681737"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94" name="Rectangle 300"/>
              <p:cNvSpPr>
                <a:spLocks noChangeArrowheads="1"/>
              </p:cNvSpPr>
              <p:nvPr/>
            </p:nvSpPr>
            <p:spPr bwMode="auto">
              <a:xfrm>
                <a:off x="9737195"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95" name="Rectangle 301"/>
              <p:cNvSpPr>
                <a:spLocks noChangeArrowheads="1"/>
              </p:cNvSpPr>
              <p:nvPr/>
            </p:nvSpPr>
            <p:spPr bwMode="auto">
              <a:xfrm>
                <a:off x="9791697"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96" name="Rectangle 302"/>
              <p:cNvSpPr>
                <a:spLocks noChangeArrowheads="1"/>
              </p:cNvSpPr>
              <p:nvPr/>
            </p:nvSpPr>
            <p:spPr bwMode="auto">
              <a:xfrm>
                <a:off x="9847155"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97" name="Rectangle 303"/>
              <p:cNvSpPr>
                <a:spLocks noChangeArrowheads="1"/>
              </p:cNvSpPr>
              <p:nvPr/>
            </p:nvSpPr>
            <p:spPr bwMode="auto">
              <a:xfrm>
                <a:off x="9902613"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98" name="Rectangle 304"/>
              <p:cNvSpPr>
                <a:spLocks noChangeArrowheads="1"/>
              </p:cNvSpPr>
              <p:nvPr/>
            </p:nvSpPr>
            <p:spPr bwMode="auto">
              <a:xfrm>
                <a:off x="9957114"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99" name="Rectangle 305"/>
              <p:cNvSpPr>
                <a:spLocks noChangeArrowheads="1"/>
              </p:cNvSpPr>
              <p:nvPr/>
            </p:nvSpPr>
            <p:spPr bwMode="auto">
              <a:xfrm>
                <a:off x="10012573"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00" name="Rectangle 306"/>
              <p:cNvSpPr>
                <a:spLocks noChangeArrowheads="1"/>
              </p:cNvSpPr>
              <p:nvPr/>
            </p:nvSpPr>
            <p:spPr bwMode="auto">
              <a:xfrm>
                <a:off x="10067074"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01" name="Rectangle 307"/>
              <p:cNvSpPr>
                <a:spLocks noChangeArrowheads="1"/>
              </p:cNvSpPr>
              <p:nvPr/>
            </p:nvSpPr>
            <p:spPr bwMode="auto">
              <a:xfrm>
                <a:off x="10122532"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02" name="Rectangle 308"/>
              <p:cNvSpPr>
                <a:spLocks noChangeArrowheads="1"/>
              </p:cNvSpPr>
              <p:nvPr/>
            </p:nvSpPr>
            <p:spPr bwMode="auto">
              <a:xfrm>
                <a:off x="10177989"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03" name="Rectangle 309"/>
              <p:cNvSpPr>
                <a:spLocks noChangeArrowheads="1"/>
              </p:cNvSpPr>
              <p:nvPr/>
            </p:nvSpPr>
            <p:spPr bwMode="auto">
              <a:xfrm>
                <a:off x="10232492"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04" name="Rectangle 310"/>
              <p:cNvSpPr>
                <a:spLocks noChangeArrowheads="1"/>
              </p:cNvSpPr>
              <p:nvPr/>
            </p:nvSpPr>
            <p:spPr bwMode="auto">
              <a:xfrm>
                <a:off x="10287950"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05" name="Rectangle 311"/>
              <p:cNvSpPr>
                <a:spLocks noChangeArrowheads="1"/>
              </p:cNvSpPr>
              <p:nvPr/>
            </p:nvSpPr>
            <p:spPr bwMode="auto">
              <a:xfrm>
                <a:off x="10342451"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06" name="Rectangle 312"/>
              <p:cNvSpPr>
                <a:spLocks noChangeArrowheads="1"/>
              </p:cNvSpPr>
              <p:nvPr/>
            </p:nvSpPr>
            <p:spPr bwMode="auto">
              <a:xfrm>
                <a:off x="10397910"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07" name="Rectangle 313"/>
              <p:cNvSpPr>
                <a:spLocks noChangeArrowheads="1"/>
              </p:cNvSpPr>
              <p:nvPr/>
            </p:nvSpPr>
            <p:spPr bwMode="auto">
              <a:xfrm>
                <a:off x="10452411"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08" name="Rectangle 314"/>
              <p:cNvSpPr>
                <a:spLocks noChangeArrowheads="1"/>
              </p:cNvSpPr>
              <p:nvPr/>
            </p:nvSpPr>
            <p:spPr bwMode="auto">
              <a:xfrm>
                <a:off x="10507869"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09" name="Rectangle 315"/>
              <p:cNvSpPr>
                <a:spLocks noChangeArrowheads="1"/>
              </p:cNvSpPr>
              <p:nvPr/>
            </p:nvSpPr>
            <p:spPr bwMode="auto">
              <a:xfrm>
                <a:off x="10563326"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10" name="Rectangle 316"/>
              <p:cNvSpPr>
                <a:spLocks noChangeArrowheads="1"/>
              </p:cNvSpPr>
              <p:nvPr/>
            </p:nvSpPr>
            <p:spPr bwMode="auto">
              <a:xfrm>
                <a:off x="10617829"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11" name="Rectangle 317"/>
              <p:cNvSpPr>
                <a:spLocks noChangeArrowheads="1"/>
              </p:cNvSpPr>
              <p:nvPr/>
            </p:nvSpPr>
            <p:spPr bwMode="auto">
              <a:xfrm>
                <a:off x="10673287"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12" name="Rectangle 318"/>
              <p:cNvSpPr>
                <a:spLocks noChangeArrowheads="1"/>
              </p:cNvSpPr>
              <p:nvPr/>
            </p:nvSpPr>
            <p:spPr bwMode="auto">
              <a:xfrm>
                <a:off x="10727788"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13" name="Rectangle 319"/>
              <p:cNvSpPr>
                <a:spLocks noChangeArrowheads="1"/>
              </p:cNvSpPr>
              <p:nvPr/>
            </p:nvSpPr>
            <p:spPr bwMode="auto">
              <a:xfrm>
                <a:off x="10783247"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14" name="Rectangle 320"/>
              <p:cNvSpPr>
                <a:spLocks noChangeArrowheads="1"/>
              </p:cNvSpPr>
              <p:nvPr/>
            </p:nvSpPr>
            <p:spPr bwMode="auto">
              <a:xfrm>
                <a:off x="10838705"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15" name="Rectangle 321"/>
              <p:cNvSpPr>
                <a:spLocks noChangeArrowheads="1"/>
              </p:cNvSpPr>
              <p:nvPr/>
            </p:nvSpPr>
            <p:spPr bwMode="auto">
              <a:xfrm>
                <a:off x="10893206"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16" name="Rectangle 322"/>
              <p:cNvSpPr>
                <a:spLocks noChangeArrowheads="1"/>
              </p:cNvSpPr>
              <p:nvPr/>
            </p:nvSpPr>
            <p:spPr bwMode="auto">
              <a:xfrm>
                <a:off x="10948663"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17" name="Rectangle 323"/>
              <p:cNvSpPr>
                <a:spLocks noChangeArrowheads="1"/>
              </p:cNvSpPr>
              <p:nvPr/>
            </p:nvSpPr>
            <p:spPr bwMode="auto">
              <a:xfrm>
                <a:off x="11003166"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18" name="Rectangle 324"/>
              <p:cNvSpPr>
                <a:spLocks noChangeArrowheads="1"/>
              </p:cNvSpPr>
              <p:nvPr/>
            </p:nvSpPr>
            <p:spPr bwMode="auto">
              <a:xfrm>
                <a:off x="9296400"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19" name="Rectangle 325"/>
              <p:cNvSpPr>
                <a:spLocks noChangeArrowheads="1"/>
              </p:cNvSpPr>
              <p:nvPr/>
            </p:nvSpPr>
            <p:spPr bwMode="auto">
              <a:xfrm>
                <a:off x="9351858"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20" name="Rectangle 326"/>
              <p:cNvSpPr>
                <a:spLocks noChangeArrowheads="1"/>
              </p:cNvSpPr>
              <p:nvPr/>
            </p:nvSpPr>
            <p:spPr bwMode="auto">
              <a:xfrm>
                <a:off x="9406360"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21" name="Rectangle 327"/>
              <p:cNvSpPr>
                <a:spLocks noChangeArrowheads="1"/>
              </p:cNvSpPr>
              <p:nvPr/>
            </p:nvSpPr>
            <p:spPr bwMode="auto">
              <a:xfrm>
                <a:off x="9461818"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22" name="Rectangle 328"/>
              <p:cNvSpPr>
                <a:spLocks noChangeArrowheads="1"/>
              </p:cNvSpPr>
              <p:nvPr/>
            </p:nvSpPr>
            <p:spPr bwMode="auto">
              <a:xfrm>
                <a:off x="9516319"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23" name="Rectangle 329"/>
              <p:cNvSpPr>
                <a:spLocks noChangeArrowheads="1"/>
              </p:cNvSpPr>
              <p:nvPr/>
            </p:nvSpPr>
            <p:spPr bwMode="auto">
              <a:xfrm>
                <a:off x="9571777"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24" name="Rectangle 330"/>
              <p:cNvSpPr>
                <a:spLocks noChangeArrowheads="1"/>
              </p:cNvSpPr>
              <p:nvPr/>
            </p:nvSpPr>
            <p:spPr bwMode="auto">
              <a:xfrm>
                <a:off x="9627236"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25" name="Rectangle 331"/>
              <p:cNvSpPr>
                <a:spLocks noChangeArrowheads="1"/>
              </p:cNvSpPr>
              <p:nvPr/>
            </p:nvSpPr>
            <p:spPr bwMode="auto">
              <a:xfrm>
                <a:off x="9681737"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26" name="Rectangle 332"/>
              <p:cNvSpPr>
                <a:spLocks noChangeArrowheads="1"/>
              </p:cNvSpPr>
              <p:nvPr/>
            </p:nvSpPr>
            <p:spPr bwMode="auto">
              <a:xfrm>
                <a:off x="9737195"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27" name="Rectangle 333"/>
              <p:cNvSpPr>
                <a:spLocks noChangeArrowheads="1"/>
              </p:cNvSpPr>
              <p:nvPr/>
            </p:nvSpPr>
            <p:spPr bwMode="auto">
              <a:xfrm>
                <a:off x="9791697"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28" name="Rectangle 334"/>
              <p:cNvSpPr>
                <a:spLocks noChangeArrowheads="1"/>
              </p:cNvSpPr>
              <p:nvPr/>
            </p:nvSpPr>
            <p:spPr bwMode="auto">
              <a:xfrm>
                <a:off x="9847155"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29" name="Rectangle 335"/>
              <p:cNvSpPr>
                <a:spLocks noChangeArrowheads="1"/>
              </p:cNvSpPr>
              <p:nvPr/>
            </p:nvSpPr>
            <p:spPr bwMode="auto">
              <a:xfrm>
                <a:off x="9902613"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30" name="Rectangle 336"/>
              <p:cNvSpPr>
                <a:spLocks noChangeArrowheads="1"/>
              </p:cNvSpPr>
              <p:nvPr/>
            </p:nvSpPr>
            <p:spPr bwMode="auto">
              <a:xfrm>
                <a:off x="9957114"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31" name="Rectangle 337"/>
              <p:cNvSpPr>
                <a:spLocks noChangeArrowheads="1"/>
              </p:cNvSpPr>
              <p:nvPr/>
            </p:nvSpPr>
            <p:spPr bwMode="auto">
              <a:xfrm>
                <a:off x="10012573"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32" name="Rectangle 338"/>
              <p:cNvSpPr>
                <a:spLocks noChangeArrowheads="1"/>
              </p:cNvSpPr>
              <p:nvPr/>
            </p:nvSpPr>
            <p:spPr bwMode="auto">
              <a:xfrm>
                <a:off x="10067074"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33" name="Rectangle 339"/>
              <p:cNvSpPr>
                <a:spLocks noChangeArrowheads="1"/>
              </p:cNvSpPr>
              <p:nvPr/>
            </p:nvSpPr>
            <p:spPr bwMode="auto">
              <a:xfrm>
                <a:off x="10122532"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34" name="Rectangle 340"/>
              <p:cNvSpPr>
                <a:spLocks noChangeArrowheads="1"/>
              </p:cNvSpPr>
              <p:nvPr/>
            </p:nvSpPr>
            <p:spPr bwMode="auto">
              <a:xfrm>
                <a:off x="10177989"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35" name="Rectangle 341"/>
              <p:cNvSpPr>
                <a:spLocks noChangeArrowheads="1"/>
              </p:cNvSpPr>
              <p:nvPr/>
            </p:nvSpPr>
            <p:spPr bwMode="auto">
              <a:xfrm>
                <a:off x="10232492"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36" name="Rectangle 342"/>
              <p:cNvSpPr>
                <a:spLocks noChangeArrowheads="1"/>
              </p:cNvSpPr>
              <p:nvPr/>
            </p:nvSpPr>
            <p:spPr bwMode="auto">
              <a:xfrm>
                <a:off x="10287950"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37" name="Rectangle 343"/>
              <p:cNvSpPr>
                <a:spLocks noChangeArrowheads="1"/>
              </p:cNvSpPr>
              <p:nvPr/>
            </p:nvSpPr>
            <p:spPr bwMode="auto">
              <a:xfrm>
                <a:off x="10342451"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38" name="Rectangle 344"/>
              <p:cNvSpPr>
                <a:spLocks noChangeArrowheads="1"/>
              </p:cNvSpPr>
              <p:nvPr/>
            </p:nvSpPr>
            <p:spPr bwMode="auto">
              <a:xfrm>
                <a:off x="10397910"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39" name="Rectangle 345"/>
              <p:cNvSpPr>
                <a:spLocks noChangeArrowheads="1"/>
              </p:cNvSpPr>
              <p:nvPr/>
            </p:nvSpPr>
            <p:spPr bwMode="auto">
              <a:xfrm>
                <a:off x="10452411"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40" name="Rectangle 346"/>
              <p:cNvSpPr>
                <a:spLocks noChangeArrowheads="1"/>
              </p:cNvSpPr>
              <p:nvPr/>
            </p:nvSpPr>
            <p:spPr bwMode="auto">
              <a:xfrm>
                <a:off x="10507869"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41" name="Rectangle 347"/>
              <p:cNvSpPr>
                <a:spLocks noChangeArrowheads="1"/>
              </p:cNvSpPr>
              <p:nvPr/>
            </p:nvSpPr>
            <p:spPr bwMode="auto">
              <a:xfrm>
                <a:off x="10563326"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42" name="Rectangle 348"/>
              <p:cNvSpPr>
                <a:spLocks noChangeArrowheads="1"/>
              </p:cNvSpPr>
              <p:nvPr/>
            </p:nvSpPr>
            <p:spPr bwMode="auto">
              <a:xfrm>
                <a:off x="10617829"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43" name="Rectangle 349"/>
              <p:cNvSpPr>
                <a:spLocks noChangeArrowheads="1"/>
              </p:cNvSpPr>
              <p:nvPr/>
            </p:nvSpPr>
            <p:spPr bwMode="auto">
              <a:xfrm>
                <a:off x="10673287"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44" name="Rectangle 350"/>
              <p:cNvSpPr>
                <a:spLocks noChangeArrowheads="1"/>
              </p:cNvSpPr>
              <p:nvPr/>
            </p:nvSpPr>
            <p:spPr bwMode="auto">
              <a:xfrm>
                <a:off x="10727788"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45" name="Rectangle 351"/>
              <p:cNvSpPr>
                <a:spLocks noChangeArrowheads="1"/>
              </p:cNvSpPr>
              <p:nvPr/>
            </p:nvSpPr>
            <p:spPr bwMode="auto">
              <a:xfrm>
                <a:off x="10783247"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46" name="Rectangle 352"/>
              <p:cNvSpPr>
                <a:spLocks noChangeArrowheads="1"/>
              </p:cNvSpPr>
              <p:nvPr/>
            </p:nvSpPr>
            <p:spPr bwMode="auto">
              <a:xfrm>
                <a:off x="10838705"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47" name="Rectangle 353"/>
              <p:cNvSpPr>
                <a:spLocks noChangeArrowheads="1"/>
              </p:cNvSpPr>
              <p:nvPr/>
            </p:nvSpPr>
            <p:spPr bwMode="auto">
              <a:xfrm>
                <a:off x="10893206"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48" name="Rectangle 354"/>
              <p:cNvSpPr>
                <a:spLocks noChangeArrowheads="1"/>
              </p:cNvSpPr>
              <p:nvPr/>
            </p:nvSpPr>
            <p:spPr bwMode="auto">
              <a:xfrm>
                <a:off x="10948663"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49" name="Rectangle 355"/>
              <p:cNvSpPr>
                <a:spLocks noChangeArrowheads="1"/>
              </p:cNvSpPr>
              <p:nvPr/>
            </p:nvSpPr>
            <p:spPr bwMode="auto">
              <a:xfrm>
                <a:off x="11003166"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50" name="Rectangle 356"/>
              <p:cNvSpPr>
                <a:spLocks noChangeArrowheads="1"/>
              </p:cNvSpPr>
              <p:nvPr/>
            </p:nvSpPr>
            <p:spPr bwMode="auto">
              <a:xfrm>
                <a:off x="9296400"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51" name="Rectangle 357"/>
              <p:cNvSpPr>
                <a:spLocks noChangeArrowheads="1"/>
              </p:cNvSpPr>
              <p:nvPr/>
            </p:nvSpPr>
            <p:spPr bwMode="auto">
              <a:xfrm>
                <a:off x="9351858"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52" name="Rectangle 358"/>
              <p:cNvSpPr>
                <a:spLocks noChangeArrowheads="1"/>
              </p:cNvSpPr>
              <p:nvPr/>
            </p:nvSpPr>
            <p:spPr bwMode="auto">
              <a:xfrm>
                <a:off x="9406360"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53" name="Rectangle 359"/>
              <p:cNvSpPr>
                <a:spLocks noChangeArrowheads="1"/>
              </p:cNvSpPr>
              <p:nvPr/>
            </p:nvSpPr>
            <p:spPr bwMode="auto">
              <a:xfrm>
                <a:off x="9461818"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54" name="Rectangle 360"/>
              <p:cNvSpPr>
                <a:spLocks noChangeArrowheads="1"/>
              </p:cNvSpPr>
              <p:nvPr/>
            </p:nvSpPr>
            <p:spPr bwMode="auto">
              <a:xfrm>
                <a:off x="9516319"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55" name="Rectangle 361"/>
              <p:cNvSpPr>
                <a:spLocks noChangeArrowheads="1"/>
              </p:cNvSpPr>
              <p:nvPr/>
            </p:nvSpPr>
            <p:spPr bwMode="auto">
              <a:xfrm>
                <a:off x="9571777"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56" name="Rectangle 362"/>
              <p:cNvSpPr>
                <a:spLocks noChangeArrowheads="1"/>
              </p:cNvSpPr>
              <p:nvPr/>
            </p:nvSpPr>
            <p:spPr bwMode="auto">
              <a:xfrm>
                <a:off x="9627236"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57" name="Rectangle 363"/>
              <p:cNvSpPr>
                <a:spLocks noChangeArrowheads="1"/>
              </p:cNvSpPr>
              <p:nvPr/>
            </p:nvSpPr>
            <p:spPr bwMode="auto">
              <a:xfrm>
                <a:off x="9681737"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58" name="Rectangle 364"/>
              <p:cNvSpPr>
                <a:spLocks noChangeArrowheads="1"/>
              </p:cNvSpPr>
              <p:nvPr/>
            </p:nvSpPr>
            <p:spPr bwMode="auto">
              <a:xfrm>
                <a:off x="9737195"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59" name="Rectangle 365"/>
              <p:cNvSpPr>
                <a:spLocks noChangeArrowheads="1"/>
              </p:cNvSpPr>
              <p:nvPr/>
            </p:nvSpPr>
            <p:spPr bwMode="auto">
              <a:xfrm>
                <a:off x="9791697"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60" name="Rectangle 366"/>
              <p:cNvSpPr>
                <a:spLocks noChangeArrowheads="1"/>
              </p:cNvSpPr>
              <p:nvPr/>
            </p:nvSpPr>
            <p:spPr bwMode="auto">
              <a:xfrm>
                <a:off x="9847155"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61" name="Rectangle 367"/>
              <p:cNvSpPr>
                <a:spLocks noChangeArrowheads="1"/>
              </p:cNvSpPr>
              <p:nvPr/>
            </p:nvSpPr>
            <p:spPr bwMode="auto">
              <a:xfrm>
                <a:off x="9902613"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62" name="Rectangle 368"/>
              <p:cNvSpPr>
                <a:spLocks noChangeArrowheads="1"/>
              </p:cNvSpPr>
              <p:nvPr/>
            </p:nvSpPr>
            <p:spPr bwMode="auto">
              <a:xfrm>
                <a:off x="9957114"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63" name="Rectangle 369"/>
              <p:cNvSpPr>
                <a:spLocks noChangeArrowheads="1"/>
              </p:cNvSpPr>
              <p:nvPr/>
            </p:nvSpPr>
            <p:spPr bwMode="auto">
              <a:xfrm>
                <a:off x="10012573"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64" name="Rectangle 370"/>
              <p:cNvSpPr>
                <a:spLocks noChangeArrowheads="1"/>
              </p:cNvSpPr>
              <p:nvPr/>
            </p:nvSpPr>
            <p:spPr bwMode="auto">
              <a:xfrm>
                <a:off x="10067074"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65" name="Rectangle 371"/>
              <p:cNvSpPr>
                <a:spLocks noChangeArrowheads="1"/>
              </p:cNvSpPr>
              <p:nvPr/>
            </p:nvSpPr>
            <p:spPr bwMode="auto">
              <a:xfrm>
                <a:off x="10122532"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66" name="Rectangle 372"/>
              <p:cNvSpPr>
                <a:spLocks noChangeArrowheads="1"/>
              </p:cNvSpPr>
              <p:nvPr/>
            </p:nvSpPr>
            <p:spPr bwMode="auto">
              <a:xfrm>
                <a:off x="10177989"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67" name="Rectangle 373"/>
              <p:cNvSpPr>
                <a:spLocks noChangeArrowheads="1"/>
              </p:cNvSpPr>
              <p:nvPr/>
            </p:nvSpPr>
            <p:spPr bwMode="auto">
              <a:xfrm>
                <a:off x="10232492"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68" name="Rectangle 374"/>
              <p:cNvSpPr>
                <a:spLocks noChangeArrowheads="1"/>
              </p:cNvSpPr>
              <p:nvPr/>
            </p:nvSpPr>
            <p:spPr bwMode="auto">
              <a:xfrm>
                <a:off x="10287950"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69" name="Rectangle 375"/>
              <p:cNvSpPr>
                <a:spLocks noChangeArrowheads="1"/>
              </p:cNvSpPr>
              <p:nvPr/>
            </p:nvSpPr>
            <p:spPr bwMode="auto">
              <a:xfrm>
                <a:off x="10342451"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70" name="Rectangle 376"/>
              <p:cNvSpPr>
                <a:spLocks noChangeArrowheads="1"/>
              </p:cNvSpPr>
              <p:nvPr/>
            </p:nvSpPr>
            <p:spPr bwMode="auto">
              <a:xfrm>
                <a:off x="10397910"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71" name="Rectangle 377"/>
              <p:cNvSpPr>
                <a:spLocks noChangeArrowheads="1"/>
              </p:cNvSpPr>
              <p:nvPr/>
            </p:nvSpPr>
            <p:spPr bwMode="auto">
              <a:xfrm>
                <a:off x="10452411"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72" name="Rectangle 378"/>
              <p:cNvSpPr>
                <a:spLocks noChangeArrowheads="1"/>
              </p:cNvSpPr>
              <p:nvPr/>
            </p:nvSpPr>
            <p:spPr bwMode="auto">
              <a:xfrm>
                <a:off x="10507869"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73" name="Rectangle 379"/>
              <p:cNvSpPr>
                <a:spLocks noChangeArrowheads="1"/>
              </p:cNvSpPr>
              <p:nvPr/>
            </p:nvSpPr>
            <p:spPr bwMode="auto">
              <a:xfrm>
                <a:off x="10563326"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74" name="Rectangle 380"/>
              <p:cNvSpPr>
                <a:spLocks noChangeArrowheads="1"/>
              </p:cNvSpPr>
              <p:nvPr/>
            </p:nvSpPr>
            <p:spPr bwMode="auto">
              <a:xfrm>
                <a:off x="10617829"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75" name="Rectangle 381"/>
              <p:cNvSpPr>
                <a:spLocks noChangeArrowheads="1"/>
              </p:cNvSpPr>
              <p:nvPr/>
            </p:nvSpPr>
            <p:spPr bwMode="auto">
              <a:xfrm>
                <a:off x="10673287"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76" name="Rectangle 382"/>
              <p:cNvSpPr>
                <a:spLocks noChangeArrowheads="1"/>
              </p:cNvSpPr>
              <p:nvPr/>
            </p:nvSpPr>
            <p:spPr bwMode="auto">
              <a:xfrm>
                <a:off x="10727788"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77" name="Rectangle 383"/>
              <p:cNvSpPr>
                <a:spLocks noChangeArrowheads="1"/>
              </p:cNvSpPr>
              <p:nvPr/>
            </p:nvSpPr>
            <p:spPr bwMode="auto">
              <a:xfrm>
                <a:off x="10783247"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78" name="Rectangle 384"/>
              <p:cNvSpPr>
                <a:spLocks noChangeArrowheads="1"/>
              </p:cNvSpPr>
              <p:nvPr/>
            </p:nvSpPr>
            <p:spPr bwMode="auto">
              <a:xfrm>
                <a:off x="10838705"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79" name="Rectangle 385"/>
              <p:cNvSpPr>
                <a:spLocks noChangeArrowheads="1"/>
              </p:cNvSpPr>
              <p:nvPr/>
            </p:nvSpPr>
            <p:spPr bwMode="auto">
              <a:xfrm>
                <a:off x="10893206"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80" name="Rectangle 386"/>
              <p:cNvSpPr>
                <a:spLocks noChangeArrowheads="1"/>
              </p:cNvSpPr>
              <p:nvPr/>
            </p:nvSpPr>
            <p:spPr bwMode="auto">
              <a:xfrm>
                <a:off x="10948663"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81" name="Rectangle 387"/>
              <p:cNvSpPr>
                <a:spLocks noChangeArrowheads="1"/>
              </p:cNvSpPr>
              <p:nvPr/>
            </p:nvSpPr>
            <p:spPr bwMode="auto">
              <a:xfrm>
                <a:off x="11003166"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82" name="Rectangle 388"/>
              <p:cNvSpPr>
                <a:spLocks noChangeArrowheads="1"/>
              </p:cNvSpPr>
              <p:nvPr/>
            </p:nvSpPr>
            <p:spPr bwMode="auto">
              <a:xfrm>
                <a:off x="9296400"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83" name="Rectangle 389"/>
              <p:cNvSpPr>
                <a:spLocks noChangeArrowheads="1"/>
              </p:cNvSpPr>
              <p:nvPr/>
            </p:nvSpPr>
            <p:spPr bwMode="auto">
              <a:xfrm>
                <a:off x="9351858"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84" name="Rectangle 390"/>
              <p:cNvSpPr>
                <a:spLocks noChangeArrowheads="1"/>
              </p:cNvSpPr>
              <p:nvPr/>
            </p:nvSpPr>
            <p:spPr bwMode="auto">
              <a:xfrm>
                <a:off x="9406360"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85" name="Rectangle 391"/>
              <p:cNvSpPr>
                <a:spLocks noChangeArrowheads="1"/>
              </p:cNvSpPr>
              <p:nvPr/>
            </p:nvSpPr>
            <p:spPr bwMode="auto">
              <a:xfrm>
                <a:off x="9461818"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86" name="Rectangle 392"/>
              <p:cNvSpPr>
                <a:spLocks noChangeArrowheads="1"/>
              </p:cNvSpPr>
              <p:nvPr/>
            </p:nvSpPr>
            <p:spPr bwMode="auto">
              <a:xfrm>
                <a:off x="9516319"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87" name="Rectangle 393"/>
              <p:cNvSpPr>
                <a:spLocks noChangeArrowheads="1"/>
              </p:cNvSpPr>
              <p:nvPr/>
            </p:nvSpPr>
            <p:spPr bwMode="auto">
              <a:xfrm>
                <a:off x="9571777"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88" name="Rectangle 394"/>
              <p:cNvSpPr>
                <a:spLocks noChangeArrowheads="1"/>
              </p:cNvSpPr>
              <p:nvPr/>
            </p:nvSpPr>
            <p:spPr bwMode="auto">
              <a:xfrm>
                <a:off x="9627236"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89" name="Rectangle 395"/>
              <p:cNvSpPr>
                <a:spLocks noChangeArrowheads="1"/>
              </p:cNvSpPr>
              <p:nvPr/>
            </p:nvSpPr>
            <p:spPr bwMode="auto">
              <a:xfrm>
                <a:off x="9681737"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90" name="Rectangle 396"/>
              <p:cNvSpPr>
                <a:spLocks noChangeArrowheads="1"/>
              </p:cNvSpPr>
              <p:nvPr/>
            </p:nvSpPr>
            <p:spPr bwMode="auto">
              <a:xfrm>
                <a:off x="9737195"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91" name="Rectangle 397"/>
              <p:cNvSpPr>
                <a:spLocks noChangeArrowheads="1"/>
              </p:cNvSpPr>
              <p:nvPr/>
            </p:nvSpPr>
            <p:spPr bwMode="auto">
              <a:xfrm>
                <a:off x="9791697"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92" name="Rectangle 398"/>
              <p:cNvSpPr>
                <a:spLocks noChangeArrowheads="1"/>
              </p:cNvSpPr>
              <p:nvPr/>
            </p:nvSpPr>
            <p:spPr bwMode="auto">
              <a:xfrm>
                <a:off x="9847155"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93" name="Rectangle 399"/>
              <p:cNvSpPr>
                <a:spLocks noChangeArrowheads="1"/>
              </p:cNvSpPr>
              <p:nvPr/>
            </p:nvSpPr>
            <p:spPr bwMode="auto">
              <a:xfrm>
                <a:off x="9902613"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94" name="Rectangle 400"/>
              <p:cNvSpPr>
                <a:spLocks noChangeArrowheads="1"/>
              </p:cNvSpPr>
              <p:nvPr/>
            </p:nvSpPr>
            <p:spPr bwMode="auto">
              <a:xfrm>
                <a:off x="9957114"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95" name="Rectangle 401"/>
              <p:cNvSpPr>
                <a:spLocks noChangeArrowheads="1"/>
              </p:cNvSpPr>
              <p:nvPr/>
            </p:nvSpPr>
            <p:spPr bwMode="auto">
              <a:xfrm>
                <a:off x="10012573"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96" name="Rectangle 402"/>
              <p:cNvSpPr>
                <a:spLocks noChangeArrowheads="1"/>
              </p:cNvSpPr>
              <p:nvPr/>
            </p:nvSpPr>
            <p:spPr bwMode="auto">
              <a:xfrm>
                <a:off x="10067074"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97" name="Rectangle 403"/>
              <p:cNvSpPr>
                <a:spLocks noChangeArrowheads="1"/>
              </p:cNvSpPr>
              <p:nvPr/>
            </p:nvSpPr>
            <p:spPr bwMode="auto">
              <a:xfrm>
                <a:off x="10122532"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98" name="Rectangle 404"/>
              <p:cNvSpPr>
                <a:spLocks noChangeArrowheads="1"/>
              </p:cNvSpPr>
              <p:nvPr/>
            </p:nvSpPr>
            <p:spPr bwMode="auto">
              <a:xfrm>
                <a:off x="10177989"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99" name="Rectangle 405"/>
              <p:cNvSpPr>
                <a:spLocks noChangeArrowheads="1"/>
              </p:cNvSpPr>
              <p:nvPr/>
            </p:nvSpPr>
            <p:spPr bwMode="auto">
              <a:xfrm>
                <a:off x="10232492"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00" name="Rectangle 406"/>
              <p:cNvSpPr>
                <a:spLocks noChangeArrowheads="1"/>
              </p:cNvSpPr>
              <p:nvPr/>
            </p:nvSpPr>
            <p:spPr bwMode="auto">
              <a:xfrm>
                <a:off x="10287950"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01" name="Rectangle 407"/>
              <p:cNvSpPr>
                <a:spLocks noChangeArrowheads="1"/>
              </p:cNvSpPr>
              <p:nvPr/>
            </p:nvSpPr>
            <p:spPr bwMode="auto">
              <a:xfrm>
                <a:off x="10342451"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02" name="Rectangle 408"/>
              <p:cNvSpPr>
                <a:spLocks noChangeArrowheads="1"/>
              </p:cNvSpPr>
              <p:nvPr/>
            </p:nvSpPr>
            <p:spPr bwMode="auto">
              <a:xfrm>
                <a:off x="10397910"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03" name="Rectangle 409"/>
              <p:cNvSpPr>
                <a:spLocks noChangeArrowheads="1"/>
              </p:cNvSpPr>
              <p:nvPr/>
            </p:nvSpPr>
            <p:spPr bwMode="auto">
              <a:xfrm>
                <a:off x="10452411"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04" name="Rectangle 410"/>
              <p:cNvSpPr>
                <a:spLocks noChangeArrowheads="1"/>
              </p:cNvSpPr>
              <p:nvPr/>
            </p:nvSpPr>
            <p:spPr bwMode="auto">
              <a:xfrm>
                <a:off x="10507869"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05" name="Rectangle 411"/>
              <p:cNvSpPr>
                <a:spLocks noChangeArrowheads="1"/>
              </p:cNvSpPr>
              <p:nvPr/>
            </p:nvSpPr>
            <p:spPr bwMode="auto">
              <a:xfrm>
                <a:off x="10563326"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06" name="Rectangle 412"/>
              <p:cNvSpPr>
                <a:spLocks noChangeArrowheads="1"/>
              </p:cNvSpPr>
              <p:nvPr/>
            </p:nvSpPr>
            <p:spPr bwMode="auto">
              <a:xfrm>
                <a:off x="10617829"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07" name="Rectangle 413"/>
              <p:cNvSpPr>
                <a:spLocks noChangeArrowheads="1"/>
              </p:cNvSpPr>
              <p:nvPr/>
            </p:nvSpPr>
            <p:spPr bwMode="auto">
              <a:xfrm>
                <a:off x="10673287"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08" name="Rectangle 414"/>
              <p:cNvSpPr>
                <a:spLocks noChangeArrowheads="1"/>
              </p:cNvSpPr>
              <p:nvPr/>
            </p:nvSpPr>
            <p:spPr bwMode="auto">
              <a:xfrm>
                <a:off x="10727788"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09" name="Rectangle 415"/>
              <p:cNvSpPr>
                <a:spLocks noChangeArrowheads="1"/>
              </p:cNvSpPr>
              <p:nvPr/>
            </p:nvSpPr>
            <p:spPr bwMode="auto">
              <a:xfrm>
                <a:off x="10783247"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10" name="Rectangle 416"/>
              <p:cNvSpPr>
                <a:spLocks noChangeArrowheads="1"/>
              </p:cNvSpPr>
              <p:nvPr/>
            </p:nvSpPr>
            <p:spPr bwMode="auto">
              <a:xfrm>
                <a:off x="10838705"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11" name="Rectangle 417"/>
              <p:cNvSpPr>
                <a:spLocks noChangeArrowheads="1"/>
              </p:cNvSpPr>
              <p:nvPr/>
            </p:nvSpPr>
            <p:spPr bwMode="auto">
              <a:xfrm>
                <a:off x="10893206"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12" name="Rectangle 418"/>
              <p:cNvSpPr>
                <a:spLocks noChangeArrowheads="1"/>
              </p:cNvSpPr>
              <p:nvPr/>
            </p:nvSpPr>
            <p:spPr bwMode="auto">
              <a:xfrm>
                <a:off x="10948663"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13" name="Rectangle 419"/>
              <p:cNvSpPr>
                <a:spLocks noChangeArrowheads="1"/>
              </p:cNvSpPr>
              <p:nvPr/>
            </p:nvSpPr>
            <p:spPr bwMode="auto">
              <a:xfrm>
                <a:off x="11003166"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14" name="Rectangle 420"/>
              <p:cNvSpPr>
                <a:spLocks noChangeArrowheads="1"/>
              </p:cNvSpPr>
              <p:nvPr/>
            </p:nvSpPr>
            <p:spPr bwMode="auto">
              <a:xfrm>
                <a:off x="9296400"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15" name="Rectangle 421"/>
              <p:cNvSpPr>
                <a:spLocks noChangeArrowheads="1"/>
              </p:cNvSpPr>
              <p:nvPr/>
            </p:nvSpPr>
            <p:spPr bwMode="auto">
              <a:xfrm>
                <a:off x="9351858"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16" name="Rectangle 422"/>
              <p:cNvSpPr>
                <a:spLocks noChangeArrowheads="1"/>
              </p:cNvSpPr>
              <p:nvPr/>
            </p:nvSpPr>
            <p:spPr bwMode="auto">
              <a:xfrm>
                <a:off x="9406360"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17" name="Rectangle 423"/>
              <p:cNvSpPr>
                <a:spLocks noChangeArrowheads="1"/>
              </p:cNvSpPr>
              <p:nvPr/>
            </p:nvSpPr>
            <p:spPr bwMode="auto">
              <a:xfrm>
                <a:off x="9461818"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18" name="Rectangle 424"/>
              <p:cNvSpPr>
                <a:spLocks noChangeArrowheads="1"/>
              </p:cNvSpPr>
              <p:nvPr/>
            </p:nvSpPr>
            <p:spPr bwMode="auto">
              <a:xfrm>
                <a:off x="9516319"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19" name="Rectangle 425"/>
              <p:cNvSpPr>
                <a:spLocks noChangeArrowheads="1"/>
              </p:cNvSpPr>
              <p:nvPr/>
            </p:nvSpPr>
            <p:spPr bwMode="auto">
              <a:xfrm>
                <a:off x="9571777"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20" name="Rectangle 426"/>
              <p:cNvSpPr>
                <a:spLocks noChangeArrowheads="1"/>
              </p:cNvSpPr>
              <p:nvPr/>
            </p:nvSpPr>
            <p:spPr bwMode="auto">
              <a:xfrm>
                <a:off x="9627236"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21" name="Rectangle 427"/>
              <p:cNvSpPr>
                <a:spLocks noChangeArrowheads="1"/>
              </p:cNvSpPr>
              <p:nvPr/>
            </p:nvSpPr>
            <p:spPr bwMode="auto">
              <a:xfrm>
                <a:off x="9681737"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22" name="Rectangle 428"/>
              <p:cNvSpPr>
                <a:spLocks noChangeArrowheads="1"/>
              </p:cNvSpPr>
              <p:nvPr/>
            </p:nvSpPr>
            <p:spPr bwMode="auto">
              <a:xfrm>
                <a:off x="9737195"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23" name="Rectangle 429"/>
              <p:cNvSpPr>
                <a:spLocks noChangeArrowheads="1"/>
              </p:cNvSpPr>
              <p:nvPr/>
            </p:nvSpPr>
            <p:spPr bwMode="auto">
              <a:xfrm>
                <a:off x="9791697"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24" name="Rectangle 430"/>
              <p:cNvSpPr>
                <a:spLocks noChangeArrowheads="1"/>
              </p:cNvSpPr>
              <p:nvPr/>
            </p:nvSpPr>
            <p:spPr bwMode="auto">
              <a:xfrm>
                <a:off x="9847155"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25" name="Rectangle 431"/>
              <p:cNvSpPr>
                <a:spLocks noChangeArrowheads="1"/>
              </p:cNvSpPr>
              <p:nvPr/>
            </p:nvSpPr>
            <p:spPr bwMode="auto">
              <a:xfrm>
                <a:off x="9902613"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26" name="Rectangle 432"/>
              <p:cNvSpPr>
                <a:spLocks noChangeArrowheads="1"/>
              </p:cNvSpPr>
              <p:nvPr/>
            </p:nvSpPr>
            <p:spPr bwMode="auto">
              <a:xfrm>
                <a:off x="9957114"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27" name="Rectangle 433"/>
              <p:cNvSpPr>
                <a:spLocks noChangeArrowheads="1"/>
              </p:cNvSpPr>
              <p:nvPr/>
            </p:nvSpPr>
            <p:spPr bwMode="auto">
              <a:xfrm>
                <a:off x="10012573"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28" name="Rectangle 434"/>
              <p:cNvSpPr>
                <a:spLocks noChangeArrowheads="1"/>
              </p:cNvSpPr>
              <p:nvPr/>
            </p:nvSpPr>
            <p:spPr bwMode="auto">
              <a:xfrm>
                <a:off x="10067074"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29" name="Rectangle 435"/>
              <p:cNvSpPr>
                <a:spLocks noChangeArrowheads="1"/>
              </p:cNvSpPr>
              <p:nvPr/>
            </p:nvSpPr>
            <p:spPr bwMode="auto">
              <a:xfrm>
                <a:off x="10122532"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30" name="Rectangle 436"/>
              <p:cNvSpPr>
                <a:spLocks noChangeArrowheads="1"/>
              </p:cNvSpPr>
              <p:nvPr/>
            </p:nvSpPr>
            <p:spPr bwMode="auto">
              <a:xfrm>
                <a:off x="10177989"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31" name="Rectangle 437"/>
              <p:cNvSpPr>
                <a:spLocks noChangeArrowheads="1"/>
              </p:cNvSpPr>
              <p:nvPr/>
            </p:nvSpPr>
            <p:spPr bwMode="auto">
              <a:xfrm>
                <a:off x="10232492"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32" name="Rectangle 438"/>
              <p:cNvSpPr>
                <a:spLocks noChangeArrowheads="1"/>
              </p:cNvSpPr>
              <p:nvPr/>
            </p:nvSpPr>
            <p:spPr bwMode="auto">
              <a:xfrm>
                <a:off x="10287950"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33" name="Rectangle 439"/>
              <p:cNvSpPr>
                <a:spLocks noChangeArrowheads="1"/>
              </p:cNvSpPr>
              <p:nvPr/>
            </p:nvSpPr>
            <p:spPr bwMode="auto">
              <a:xfrm>
                <a:off x="10342451"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34" name="Rectangle 440"/>
              <p:cNvSpPr>
                <a:spLocks noChangeArrowheads="1"/>
              </p:cNvSpPr>
              <p:nvPr/>
            </p:nvSpPr>
            <p:spPr bwMode="auto">
              <a:xfrm>
                <a:off x="10397910"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35" name="Rectangle 441"/>
              <p:cNvSpPr>
                <a:spLocks noChangeArrowheads="1"/>
              </p:cNvSpPr>
              <p:nvPr/>
            </p:nvSpPr>
            <p:spPr bwMode="auto">
              <a:xfrm>
                <a:off x="10452411"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36" name="Rectangle 442"/>
              <p:cNvSpPr>
                <a:spLocks noChangeArrowheads="1"/>
              </p:cNvSpPr>
              <p:nvPr/>
            </p:nvSpPr>
            <p:spPr bwMode="auto">
              <a:xfrm>
                <a:off x="10507869"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37" name="Rectangle 443"/>
              <p:cNvSpPr>
                <a:spLocks noChangeArrowheads="1"/>
              </p:cNvSpPr>
              <p:nvPr/>
            </p:nvSpPr>
            <p:spPr bwMode="auto">
              <a:xfrm>
                <a:off x="10563326"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38" name="Rectangle 444"/>
              <p:cNvSpPr>
                <a:spLocks noChangeArrowheads="1"/>
              </p:cNvSpPr>
              <p:nvPr/>
            </p:nvSpPr>
            <p:spPr bwMode="auto">
              <a:xfrm>
                <a:off x="10617829"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39" name="Rectangle 445"/>
              <p:cNvSpPr>
                <a:spLocks noChangeArrowheads="1"/>
              </p:cNvSpPr>
              <p:nvPr/>
            </p:nvSpPr>
            <p:spPr bwMode="auto">
              <a:xfrm>
                <a:off x="10673287"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40" name="Rectangle 446"/>
              <p:cNvSpPr>
                <a:spLocks noChangeArrowheads="1"/>
              </p:cNvSpPr>
              <p:nvPr/>
            </p:nvSpPr>
            <p:spPr bwMode="auto">
              <a:xfrm>
                <a:off x="10727788"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41" name="Rectangle 447"/>
              <p:cNvSpPr>
                <a:spLocks noChangeArrowheads="1"/>
              </p:cNvSpPr>
              <p:nvPr/>
            </p:nvSpPr>
            <p:spPr bwMode="auto">
              <a:xfrm>
                <a:off x="10783247"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42" name="Rectangle 448"/>
              <p:cNvSpPr>
                <a:spLocks noChangeArrowheads="1"/>
              </p:cNvSpPr>
              <p:nvPr/>
            </p:nvSpPr>
            <p:spPr bwMode="auto">
              <a:xfrm>
                <a:off x="10838705"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43" name="Rectangle 449"/>
              <p:cNvSpPr>
                <a:spLocks noChangeArrowheads="1"/>
              </p:cNvSpPr>
              <p:nvPr/>
            </p:nvSpPr>
            <p:spPr bwMode="auto">
              <a:xfrm>
                <a:off x="10893206"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44" name="Rectangle 450"/>
              <p:cNvSpPr>
                <a:spLocks noChangeArrowheads="1"/>
              </p:cNvSpPr>
              <p:nvPr/>
            </p:nvSpPr>
            <p:spPr bwMode="auto">
              <a:xfrm>
                <a:off x="10948663"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45" name="Rectangle 451"/>
              <p:cNvSpPr>
                <a:spLocks noChangeArrowheads="1"/>
              </p:cNvSpPr>
              <p:nvPr/>
            </p:nvSpPr>
            <p:spPr bwMode="auto">
              <a:xfrm>
                <a:off x="11003166"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46" name="Rectangle 452"/>
              <p:cNvSpPr>
                <a:spLocks noChangeArrowheads="1"/>
              </p:cNvSpPr>
              <p:nvPr/>
            </p:nvSpPr>
            <p:spPr bwMode="auto">
              <a:xfrm>
                <a:off x="9296400"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47" name="Rectangle 453"/>
              <p:cNvSpPr>
                <a:spLocks noChangeArrowheads="1"/>
              </p:cNvSpPr>
              <p:nvPr/>
            </p:nvSpPr>
            <p:spPr bwMode="auto">
              <a:xfrm>
                <a:off x="9351858"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48" name="Rectangle 454"/>
              <p:cNvSpPr>
                <a:spLocks noChangeArrowheads="1"/>
              </p:cNvSpPr>
              <p:nvPr/>
            </p:nvSpPr>
            <p:spPr bwMode="auto">
              <a:xfrm>
                <a:off x="9406360"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49" name="Rectangle 455"/>
              <p:cNvSpPr>
                <a:spLocks noChangeArrowheads="1"/>
              </p:cNvSpPr>
              <p:nvPr/>
            </p:nvSpPr>
            <p:spPr bwMode="auto">
              <a:xfrm>
                <a:off x="9461818"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50" name="Rectangle 456"/>
              <p:cNvSpPr>
                <a:spLocks noChangeArrowheads="1"/>
              </p:cNvSpPr>
              <p:nvPr/>
            </p:nvSpPr>
            <p:spPr bwMode="auto">
              <a:xfrm>
                <a:off x="9516319"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51" name="Rectangle 457"/>
              <p:cNvSpPr>
                <a:spLocks noChangeArrowheads="1"/>
              </p:cNvSpPr>
              <p:nvPr/>
            </p:nvSpPr>
            <p:spPr bwMode="auto">
              <a:xfrm>
                <a:off x="9571777"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52" name="Rectangle 458"/>
              <p:cNvSpPr>
                <a:spLocks noChangeArrowheads="1"/>
              </p:cNvSpPr>
              <p:nvPr/>
            </p:nvSpPr>
            <p:spPr bwMode="auto">
              <a:xfrm>
                <a:off x="9627236"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53" name="Rectangle 459"/>
              <p:cNvSpPr>
                <a:spLocks noChangeArrowheads="1"/>
              </p:cNvSpPr>
              <p:nvPr/>
            </p:nvSpPr>
            <p:spPr bwMode="auto">
              <a:xfrm>
                <a:off x="9681737"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54" name="Rectangle 460"/>
              <p:cNvSpPr>
                <a:spLocks noChangeArrowheads="1"/>
              </p:cNvSpPr>
              <p:nvPr/>
            </p:nvSpPr>
            <p:spPr bwMode="auto">
              <a:xfrm>
                <a:off x="9737195"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55" name="Rectangle 461"/>
              <p:cNvSpPr>
                <a:spLocks noChangeArrowheads="1"/>
              </p:cNvSpPr>
              <p:nvPr/>
            </p:nvSpPr>
            <p:spPr bwMode="auto">
              <a:xfrm>
                <a:off x="9791697"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56" name="Rectangle 462"/>
              <p:cNvSpPr>
                <a:spLocks noChangeArrowheads="1"/>
              </p:cNvSpPr>
              <p:nvPr/>
            </p:nvSpPr>
            <p:spPr bwMode="auto">
              <a:xfrm>
                <a:off x="9847155"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57" name="Rectangle 463"/>
              <p:cNvSpPr>
                <a:spLocks noChangeArrowheads="1"/>
              </p:cNvSpPr>
              <p:nvPr/>
            </p:nvSpPr>
            <p:spPr bwMode="auto">
              <a:xfrm>
                <a:off x="9902613"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58" name="Rectangle 464"/>
              <p:cNvSpPr>
                <a:spLocks noChangeArrowheads="1"/>
              </p:cNvSpPr>
              <p:nvPr/>
            </p:nvSpPr>
            <p:spPr bwMode="auto">
              <a:xfrm>
                <a:off x="9957114"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59" name="Rectangle 465"/>
              <p:cNvSpPr>
                <a:spLocks noChangeArrowheads="1"/>
              </p:cNvSpPr>
              <p:nvPr/>
            </p:nvSpPr>
            <p:spPr bwMode="auto">
              <a:xfrm>
                <a:off x="10012573"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60" name="Rectangle 466"/>
              <p:cNvSpPr>
                <a:spLocks noChangeArrowheads="1"/>
              </p:cNvSpPr>
              <p:nvPr/>
            </p:nvSpPr>
            <p:spPr bwMode="auto">
              <a:xfrm>
                <a:off x="10067074"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61" name="Rectangle 467"/>
              <p:cNvSpPr>
                <a:spLocks noChangeArrowheads="1"/>
              </p:cNvSpPr>
              <p:nvPr/>
            </p:nvSpPr>
            <p:spPr bwMode="auto">
              <a:xfrm>
                <a:off x="10122532"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62" name="Rectangle 468"/>
              <p:cNvSpPr>
                <a:spLocks noChangeArrowheads="1"/>
              </p:cNvSpPr>
              <p:nvPr/>
            </p:nvSpPr>
            <p:spPr bwMode="auto">
              <a:xfrm>
                <a:off x="10177989"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63" name="Rectangle 469"/>
              <p:cNvSpPr>
                <a:spLocks noChangeArrowheads="1"/>
              </p:cNvSpPr>
              <p:nvPr/>
            </p:nvSpPr>
            <p:spPr bwMode="auto">
              <a:xfrm>
                <a:off x="10232492"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64" name="Rectangle 470"/>
              <p:cNvSpPr>
                <a:spLocks noChangeArrowheads="1"/>
              </p:cNvSpPr>
              <p:nvPr/>
            </p:nvSpPr>
            <p:spPr bwMode="auto">
              <a:xfrm>
                <a:off x="10287950"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65" name="Rectangle 471"/>
              <p:cNvSpPr>
                <a:spLocks noChangeArrowheads="1"/>
              </p:cNvSpPr>
              <p:nvPr/>
            </p:nvSpPr>
            <p:spPr bwMode="auto">
              <a:xfrm>
                <a:off x="10342451"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66" name="Rectangle 472"/>
              <p:cNvSpPr>
                <a:spLocks noChangeArrowheads="1"/>
              </p:cNvSpPr>
              <p:nvPr/>
            </p:nvSpPr>
            <p:spPr bwMode="auto">
              <a:xfrm>
                <a:off x="10397910"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67" name="Rectangle 473"/>
              <p:cNvSpPr>
                <a:spLocks noChangeArrowheads="1"/>
              </p:cNvSpPr>
              <p:nvPr/>
            </p:nvSpPr>
            <p:spPr bwMode="auto">
              <a:xfrm>
                <a:off x="10452411"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68" name="Rectangle 474"/>
              <p:cNvSpPr>
                <a:spLocks noChangeArrowheads="1"/>
              </p:cNvSpPr>
              <p:nvPr/>
            </p:nvSpPr>
            <p:spPr bwMode="auto">
              <a:xfrm>
                <a:off x="10507869"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69" name="Rectangle 475"/>
              <p:cNvSpPr>
                <a:spLocks noChangeArrowheads="1"/>
              </p:cNvSpPr>
              <p:nvPr/>
            </p:nvSpPr>
            <p:spPr bwMode="auto">
              <a:xfrm>
                <a:off x="10563326"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70" name="Rectangle 476"/>
              <p:cNvSpPr>
                <a:spLocks noChangeArrowheads="1"/>
              </p:cNvSpPr>
              <p:nvPr/>
            </p:nvSpPr>
            <p:spPr bwMode="auto">
              <a:xfrm>
                <a:off x="10617829"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71" name="Rectangle 477"/>
              <p:cNvSpPr>
                <a:spLocks noChangeArrowheads="1"/>
              </p:cNvSpPr>
              <p:nvPr/>
            </p:nvSpPr>
            <p:spPr bwMode="auto">
              <a:xfrm>
                <a:off x="10673287"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72" name="Rectangle 478"/>
              <p:cNvSpPr>
                <a:spLocks noChangeArrowheads="1"/>
              </p:cNvSpPr>
              <p:nvPr/>
            </p:nvSpPr>
            <p:spPr bwMode="auto">
              <a:xfrm>
                <a:off x="10727788"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73" name="Rectangle 479"/>
              <p:cNvSpPr>
                <a:spLocks noChangeArrowheads="1"/>
              </p:cNvSpPr>
              <p:nvPr/>
            </p:nvSpPr>
            <p:spPr bwMode="auto">
              <a:xfrm>
                <a:off x="10783247"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74" name="Rectangle 480"/>
              <p:cNvSpPr>
                <a:spLocks noChangeArrowheads="1"/>
              </p:cNvSpPr>
              <p:nvPr/>
            </p:nvSpPr>
            <p:spPr bwMode="auto">
              <a:xfrm>
                <a:off x="10838705"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75" name="Rectangle 481"/>
              <p:cNvSpPr>
                <a:spLocks noChangeArrowheads="1"/>
              </p:cNvSpPr>
              <p:nvPr/>
            </p:nvSpPr>
            <p:spPr bwMode="auto">
              <a:xfrm>
                <a:off x="10893206"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76" name="Rectangle 482"/>
              <p:cNvSpPr>
                <a:spLocks noChangeArrowheads="1"/>
              </p:cNvSpPr>
              <p:nvPr/>
            </p:nvSpPr>
            <p:spPr bwMode="auto">
              <a:xfrm>
                <a:off x="10948663"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77" name="Rectangle 483"/>
              <p:cNvSpPr>
                <a:spLocks noChangeArrowheads="1"/>
              </p:cNvSpPr>
              <p:nvPr/>
            </p:nvSpPr>
            <p:spPr bwMode="auto">
              <a:xfrm>
                <a:off x="11003166"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78" name="Rectangle 484"/>
              <p:cNvSpPr>
                <a:spLocks noChangeArrowheads="1"/>
              </p:cNvSpPr>
              <p:nvPr/>
            </p:nvSpPr>
            <p:spPr bwMode="auto">
              <a:xfrm>
                <a:off x="9296400"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79" name="Rectangle 485"/>
              <p:cNvSpPr>
                <a:spLocks noChangeArrowheads="1"/>
              </p:cNvSpPr>
              <p:nvPr/>
            </p:nvSpPr>
            <p:spPr bwMode="auto">
              <a:xfrm>
                <a:off x="9351858"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80" name="Rectangle 486"/>
              <p:cNvSpPr>
                <a:spLocks noChangeArrowheads="1"/>
              </p:cNvSpPr>
              <p:nvPr/>
            </p:nvSpPr>
            <p:spPr bwMode="auto">
              <a:xfrm>
                <a:off x="9406360"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81" name="Rectangle 487"/>
              <p:cNvSpPr>
                <a:spLocks noChangeArrowheads="1"/>
              </p:cNvSpPr>
              <p:nvPr/>
            </p:nvSpPr>
            <p:spPr bwMode="auto">
              <a:xfrm>
                <a:off x="9461818"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82" name="Rectangle 488"/>
              <p:cNvSpPr>
                <a:spLocks noChangeArrowheads="1"/>
              </p:cNvSpPr>
              <p:nvPr/>
            </p:nvSpPr>
            <p:spPr bwMode="auto">
              <a:xfrm>
                <a:off x="9516319"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83" name="Rectangle 489"/>
              <p:cNvSpPr>
                <a:spLocks noChangeArrowheads="1"/>
              </p:cNvSpPr>
              <p:nvPr/>
            </p:nvSpPr>
            <p:spPr bwMode="auto">
              <a:xfrm>
                <a:off x="9571777"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84" name="Rectangle 490"/>
              <p:cNvSpPr>
                <a:spLocks noChangeArrowheads="1"/>
              </p:cNvSpPr>
              <p:nvPr/>
            </p:nvSpPr>
            <p:spPr bwMode="auto">
              <a:xfrm>
                <a:off x="9627236"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85" name="Rectangle 491"/>
              <p:cNvSpPr>
                <a:spLocks noChangeArrowheads="1"/>
              </p:cNvSpPr>
              <p:nvPr/>
            </p:nvSpPr>
            <p:spPr bwMode="auto">
              <a:xfrm>
                <a:off x="9681737"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86" name="Rectangle 492"/>
              <p:cNvSpPr>
                <a:spLocks noChangeArrowheads="1"/>
              </p:cNvSpPr>
              <p:nvPr/>
            </p:nvSpPr>
            <p:spPr bwMode="auto">
              <a:xfrm>
                <a:off x="9737195"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87" name="Rectangle 493"/>
              <p:cNvSpPr>
                <a:spLocks noChangeArrowheads="1"/>
              </p:cNvSpPr>
              <p:nvPr/>
            </p:nvSpPr>
            <p:spPr bwMode="auto">
              <a:xfrm>
                <a:off x="9791697"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88" name="Rectangle 494"/>
              <p:cNvSpPr>
                <a:spLocks noChangeArrowheads="1"/>
              </p:cNvSpPr>
              <p:nvPr/>
            </p:nvSpPr>
            <p:spPr bwMode="auto">
              <a:xfrm>
                <a:off x="9847155"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89" name="Rectangle 495"/>
              <p:cNvSpPr>
                <a:spLocks noChangeArrowheads="1"/>
              </p:cNvSpPr>
              <p:nvPr/>
            </p:nvSpPr>
            <p:spPr bwMode="auto">
              <a:xfrm>
                <a:off x="9902613"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90" name="Rectangle 496"/>
              <p:cNvSpPr>
                <a:spLocks noChangeArrowheads="1"/>
              </p:cNvSpPr>
              <p:nvPr/>
            </p:nvSpPr>
            <p:spPr bwMode="auto">
              <a:xfrm>
                <a:off x="9957114"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91" name="Rectangle 497"/>
              <p:cNvSpPr>
                <a:spLocks noChangeArrowheads="1"/>
              </p:cNvSpPr>
              <p:nvPr/>
            </p:nvSpPr>
            <p:spPr bwMode="auto">
              <a:xfrm>
                <a:off x="10012573"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92" name="Rectangle 498"/>
              <p:cNvSpPr>
                <a:spLocks noChangeArrowheads="1"/>
              </p:cNvSpPr>
              <p:nvPr/>
            </p:nvSpPr>
            <p:spPr bwMode="auto">
              <a:xfrm>
                <a:off x="10067074"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93" name="Rectangle 499"/>
              <p:cNvSpPr>
                <a:spLocks noChangeArrowheads="1"/>
              </p:cNvSpPr>
              <p:nvPr/>
            </p:nvSpPr>
            <p:spPr bwMode="auto">
              <a:xfrm>
                <a:off x="10122532"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94" name="Rectangle 500"/>
              <p:cNvSpPr>
                <a:spLocks noChangeArrowheads="1"/>
              </p:cNvSpPr>
              <p:nvPr/>
            </p:nvSpPr>
            <p:spPr bwMode="auto">
              <a:xfrm>
                <a:off x="10177989"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95" name="Rectangle 501"/>
              <p:cNvSpPr>
                <a:spLocks noChangeArrowheads="1"/>
              </p:cNvSpPr>
              <p:nvPr/>
            </p:nvSpPr>
            <p:spPr bwMode="auto">
              <a:xfrm>
                <a:off x="10232492"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96" name="Rectangle 502"/>
              <p:cNvSpPr>
                <a:spLocks noChangeArrowheads="1"/>
              </p:cNvSpPr>
              <p:nvPr/>
            </p:nvSpPr>
            <p:spPr bwMode="auto">
              <a:xfrm>
                <a:off x="10287950"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97" name="Rectangle 503"/>
              <p:cNvSpPr>
                <a:spLocks noChangeArrowheads="1"/>
              </p:cNvSpPr>
              <p:nvPr/>
            </p:nvSpPr>
            <p:spPr bwMode="auto">
              <a:xfrm>
                <a:off x="10342451"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98" name="Rectangle 504"/>
              <p:cNvSpPr>
                <a:spLocks noChangeArrowheads="1"/>
              </p:cNvSpPr>
              <p:nvPr/>
            </p:nvSpPr>
            <p:spPr bwMode="auto">
              <a:xfrm>
                <a:off x="10397910"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99" name="Rectangle 505"/>
              <p:cNvSpPr>
                <a:spLocks noChangeArrowheads="1"/>
              </p:cNvSpPr>
              <p:nvPr/>
            </p:nvSpPr>
            <p:spPr bwMode="auto">
              <a:xfrm>
                <a:off x="10452411"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00" name="Rectangle 506"/>
              <p:cNvSpPr>
                <a:spLocks noChangeArrowheads="1"/>
              </p:cNvSpPr>
              <p:nvPr/>
            </p:nvSpPr>
            <p:spPr bwMode="auto">
              <a:xfrm>
                <a:off x="10507869"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01" name="Rectangle 507"/>
              <p:cNvSpPr>
                <a:spLocks noChangeArrowheads="1"/>
              </p:cNvSpPr>
              <p:nvPr/>
            </p:nvSpPr>
            <p:spPr bwMode="auto">
              <a:xfrm>
                <a:off x="10563326"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02" name="Rectangle 508"/>
              <p:cNvSpPr>
                <a:spLocks noChangeArrowheads="1"/>
              </p:cNvSpPr>
              <p:nvPr/>
            </p:nvSpPr>
            <p:spPr bwMode="auto">
              <a:xfrm>
                <a:off x="10617829"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03" name="Rectangle 509"/>
              <p:cNvSpPr>
                <a:spLocks noChangeArrowheads="1"/>
              </p:cNvSpPr>
              <p:nvPr/>
            </p:nvSpPr>
            <p:spPr bwMode="auto">
              <a:xfrm>
                <a:off x="10673287"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04" name="Rectangle 510"/>
              <p:cNvSpPr>
                <a:spLocks noChangeArrowheads="1"/>
              </p:cNvSpPr>
              <p:nvPr/>
            </p:nvSpPr>
            <p:spPr bwMode="auto">
              <a:xfrm>
                <a:off x="10727788"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05" name="Rectangle 511"/>
              <p:cNvSpPr>
                <a:spLocks noChangeArrowheads="1"/>
              </p:cNvSpPr>
              <p:nvPr/>
            </p:nvSpPr>
            <p:spPr bwMode="auto">
              <a:xfrm>
                <a:off x="10783247"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06" name="Rectangle 512"/>
              <p:cNvSpPr>
                <a:spLocks noChangeArrowheads="1"/>
              </p:cNvSpPr>
              <p:nvPr/>
            </p:nvSpPr>
            <p:spPr bwMode="auto">
              <a:xfrm>
                <a:off x="10838705"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07" name="Rectangle 513"/>
              <p:cNvSpPr>
                <a:spLocks noChangeArrowheads="1"/>
              </p:cNvSpPr>
              <p:nvPr/>
            </p:nvSpPr>
            <p:spPr bwMode="auto">
              <a:xfrm>
                <a:off x="10893206"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08" name="Rectangle 514"/>
              <p:cNvSpPr>
                <a:spLocks noChangeArrowheads="1"/>
              </p:cNvSpPr>
              <p:nvPr/>
            </p:nvSpPr>
            <p:spPr bwMode="auto">
              <a:xfrm>
                <a:off x="10948663"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09" name="Rectangle 515"/>
              <p:cNvSpPr>
                <a:spLocks noChangeArrowheads="1"/>
              </p:cNvSpPr>
              <p:nvPr/>
            </p:nvSpPr>
            <p:spPr bwMode="auto">
              <a:xfrm>
                <a:off x="11003166"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10" name="Rectangle 516"/>
              <p:cNvSpPr>
                <a:spLocks noChangeArrowheads="1"/>
              </p:cNvSpPr>
              <p:nvPr/>
            </p:nvSpPr>
            <p:spPr bwMode="auto">
              <a:xfrm>
                <a:off x="9296400"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11" name="Rectangle 517"/>
              <p:cNvSpPr>
                <a:spLocks noChangeArrowheads="1"/>
              </p:cNvSpPr>
              <p:nvPr/>
            </p:nvSpPr>
            <p:spPr bwMode="auto">
              <a:xfrm>
                <a:off x="9351858"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12" name="Rectangle 518"/>
              <p:cNvSpPr>
                <a:spLocks noChangeArrowheads="1"/>
              </p:cNvSpPr>
              <p:nvPr/>
            </p:nvSpPr>
            <p:spPr bwMode="auto">
              <a:xfrm>
                <a:off x="9406360"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13" name="Rectangle 519"/>
              <p:cNvSpPr>
                <a:spLocks noChangeArrowheads="1"/>
              </p:cNvSpPr>
              <p:nvPr/>
            </p:nvSpPr>
            <p:spPr bwMode="auto">
              <a:xfrm>
                <a:off x="9461818"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14" name="Rectangle 520"/>
              <p:cNvSpPr>
                <a:spLocks noChangeArrowheads="1"/>
              </p:cNvSpPr>
              <p:nvPr/>
            </p:nvSpPr>
            <p:spPr bwMode="auto">
              <a:xfrm>
                <a:off x="9516319"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15" name="Rectangle 521"/>
              <p:cNvSpPr>
                <a:spLocks noChangeArrowheads="1"/>
              </p:cNvSpPr>
              <p:nvPr/>
            </p:nvSpPr>
            <p:spPr bwMode="auto">
              <a:xfrm>
                <a:off x="9571777"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16" name="Rectangle 522"/>
              <p:cNvSpPr>
                <a:spLocks noChangeArrowheads="1"/>
              </p:cNvSpPr>
              <p:nvPr/>
            </p:nvSpPr>
            <p:spPr bwMode="auto">
              <a:xfrm>
                <a:off x="9627236"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17" name="Rectangle 523"/>
              <p:cNvSpPr>
                <a:spLocks noChangeArrowheads="1"/>
              </p:cNvSpPr>
              <p:nvPr/>
            </p:nvSpPr>
            <p:spPr bwMode="auto">
              <a:xfrm>
                <a:off x="9681737"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18" name="Rectangle 524"/>
              <p:cNvSpPr>
                <a:spLocks noChangeArrowheads="1"/>
              </p:cNvSpPr>
              <p:nvPr/>
            </p:nvSpPr>
            <p:spPr bwMode="auto">
              <a:xfrm>
                <a:off x="9737195"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19" name="Rectangle 525"/>
              <p:cNvSpPr>
                <a:spLocks noChangeArrowheads="1"/>
              </p:cNvSpPr>
              <p:nvPr/>
            </p:nvSpPr>
            <p:spPr bwMode="auto">
              <a:xfrm>
                <a:off x="9791697"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20" name="Rectangle 526"/>
              <p:cNvSpPr>
                <a:spLocks noChangeArrowheads="1"/>
              </p:cNvSpPr>
              <p:nvPr/>
            </p:nvSpPr>
            <p:spPr bwMode="auto">
              <a:xfrm>
                <a:off x="9847155"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21" name="Rectangle 527"/>
              <p:cNvSpPr>
                <a:spLocks noChangeArrowheads="1"/>
              </p:cNvSpPr>
              <p:nvPr/>
            </p:nvSpPr>
            <p:spPr bwMode="auto">
              <a:xfrm>
                <a:off x="9902613"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22" name="Rectangle 528"/>
              <p:cNvSpPr>
                <a:spLocks noChangeArrowheads="1"/>
              </p:cNvSpPr>
              <p:nvPr/>
            </p:nvSpPr>
            <p:spPr bwMode="auto">
              <a:xfrm>
                <a:off x="9957114"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23" name="Rectangle 529"/>
              <p:cNvSpPr>
                <a:spLocks noChangeArrowheads="1"/>
              </p:cNvSpPr>
              <p:nvPr/>
            </p:nvSpPr>
            <p:spPr bwMode="auto">
              <a:xfrm>
                <a:off x="10012573"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24" name="Rectangle 530"/>
              <p:cNvSpPr>
                <a:spLocks noChangeArrowheads="1"/>
              </p:cNvSpPr>
              <p:nvPr/>
            </p:nvSpPr>
            <p:spPr bwMode="auto">
              <a:xfrm>
                <a:off x="10067074"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25" name="Rectangle 531"/>
              <p:cNvSpPr>
                <a:spLocks noChangeArrowheads="1"/>
              </p:cNvSpPr>
              <p:nvPr/>
            </p:nvSpPr>
            <p:spPr bwMode="auto">
              <a:xfrm>
                <a:off x="10122532"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26" name="Rectangle 532"/>
              <p:cNvSpPr>
                <a:spLocks noChangeArrowheads="1"/>
              </p:cNvSpPr>
              <p:nvPr/>
            </p:nvSpPr>
            <p:spPr bwMode="auto">
              <a:xfrm>
                <a:off x="10177989"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27" name="Rectangle 533"/>
              <p:cNvSpPr>
                <a:spLocks noChangeArrowheads="1"/>
              </p:cNvSpPr>
              <p:nvPr/>
            </p:nvSpPr>
            <p:spPr bwMode="auto">
              <a:xfrm>
                <a:off x="10232492"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28" name="Rectangle 534"/>
              <p:cNvSpPr>
                <a:spLocks noChangeArrowheads="1"/>
              </p:cNvSpPr>
              <p:nvPr/>
            </p:nvSpPr>
            <p:spPr bwMode="auto">
              <a:xfrm>
                <a:off x="10287950"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29" name="Rectangle 535"/>
              <p:cNvSpPr>
                <a:spLocks noChangeArrowheads="1"/>
              </p:cNvSpPr>
              <p:nvPr/>
            </p:nvSpPr>
            <p:spPr bwMode="auto">
              <a:xfrm>
                <a:off x="10342451"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30" name="Rectangle 536"/>
              <p:cNvSpPr>
                <a:spLocks noChangeArrowheads="1"/>
              </p:cNvSpPr>
              <p:nvPr/>
            </p:nvSpPr>
            <p:spPr bwMode="auto">
              <a:xfrm>
                <a:off x="10397910"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31" name="Rectangle 537"/>
              <p:cNvSpPr>
                <a:spLocks noChangeArrowheads="1"/>
              </p:cNvSpPr>
              <p:nvPr/>
            </p:nvSpPr>
            <p:spPr bwMode="auto">
              <a:xfrm>
                <a:off x="10452411"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32" name="Rectangle 538"/>
              <p:cNvSpPr>
                <a:spLocks noChangeArrowheads="1"/>
              </p:cNvSpPr>
              <p:nvPr/>
            </p:nvSpPr>
            <p:spPr bwMode="auto">
              <a:xfrm>
                <a:off x="10507869"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33" name="Rectangle 539"/>
              <p:cNvSpPr>
                <a:spLocks noChangeArrowheads="1"/>
              </p:cNvSpPr>
              <p:nvPr/>
            </p:nvSpPr>
            <p:spPr bwMode="auto">
              <a:xfrm>
                <a:off x="10563326"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34" name="Rectangle 540"/>
              <p:cNvSpPr>
                <a:spLocks noChangeArrowheads="1"/>
              </p:cNvSpPr>
              <p:nvPr/>
            </p:nvSpPr>
            <p:spPr bwMode="auto">
              <a:xfrm>
                <a:off x="10617829"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35" name="Rectangle 541"/>
              <p:cNvSpPr>
                <a:spLocks noChangeArrowheads="1"/>
              </p:cNvSpPr>
              <p:nvPr/>
            </p:nvSpPr>
            <p:spPr bwMode="auto">
              <a:xfrm>
                <a:off x="10673287"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36" name="Rectangle 542"/>
              <p:cNvSpPr>
                <a:spLocks noChangeArrowheads="1"/>
              </p:cNvSpPr>
              <p:nvPr/>
            </p:nvSpPr>
            <p:spPr bwMode="auto">
              <a:xfrm>
                <a:off x="10727788"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37" name="Rectangle 543"/>
              <p:cNvSpPr>
                <a:spLocks noChangeArrowheads="1"/>
              </p:cNvSpPr>
              <p:nvPr/>
            </p:nvSpPr>
            <p:spPr bwMode="auto">
              <a:xfrm>
                <a:off x="10783247"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38" name="Rectangle 544"/>
              <p:cNvSpPr>
                <a:spLocks noChangeArrowheads="1"/>
              </p:cNvSpPr>
              <p:nvPr/>
            </p:nvSpPr>
            <p:spPr bwMode="auto">
              <a:xfrm>
                <a:off x="10838705"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39" name="Rectangle 545"/>
              <p:cNvSpPr>
                <a:spLocks noChangeArrowheads="1"/>
              </p:cNvSpPr>
              <p:nvPr/>
            </p:nvSpPr>
            <p:spPr bwMode="auto">
              <a:xfrm>
                <a:off x="10893206"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40" name="Rectangle 546"/>
              <p:cNvSpPr>
                <a:spLocks noChangeArrowheads="1"/>
              </p:cNvSpPr>
              <p:nvPr/>
            </p:nvSpPr>
            <p:spPr bwMode="auto">
              <a:xfrm>
                <a:off x="10948663"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41" name="Rectangle 547"/>
              <p:cNvSpPr>
                <a:spLocks noChangeArrowheads="1"/>
              </p:cNvSpPr>
              <p:nvPr/>
            </p:nvSpPr>
            <p:spPr bwMode="auto">
              <a:xfrm>
                <a:off x="11003166"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42" name="Rectangle 548"/>
              <p:cNvSpPr>
                <a:spLocks noChangeArrowheads="1"/>
              </p:cNvSpPr>
              <p:nvPr/>
            </p:nvSpPr>
            <p:spPr bwMode="auto">
              <a:xfrm>
                <a:off x="9296400"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43" name="Rectangle 549"/>
              <p:cNvSpPr>
                <a:spLocks noChangeArrowheads="1"/>
              </p:cNvSpPr>
              <p:nvPr/>
            </p:nvSpPr>
            <p:spPr bwMode="auto">
              <a:xfrm>
                <a:off x="9351858"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44" name="Rectangle 550"/>
              <p:cNvSpPr>
                <a:spLocks noChangeArrowheads="1"/>
              </p:cNvSpPr>
              <p:nvPr/>
            </p:nvSpPr>
            <p:spPr bwMode="auto">
              <a:xfrm>
                <a:off x="9406360"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45" name="Rectangle 551"/>
              <p:cNvSpPr>
                <a:spLocks noChangeArrowheads="1"/>
              </p:cNvSpPr>
              <p:nvPr/>
            </p:nvSpPr>
            <p:spPr bwMode="auto">
              <a:xfrm>
                <a:off x="9461818"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46" name="Rectangle 552"/>
              <p:cNvSpPr>
                <a:spLocks noChangeArrowheads="1"/>
              </p:cNvSpPr>
              <p:nvPr/>
            </p:nvSpPr>
            <p:spPr bwMode="auto">
              <a:xfrm>
                <a:off x="9516319"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47" name="Rectangle 553"/>
              <p:cNvSpPr>
                <a:spLocks noChangeArrowheads="1"/>
              </p:cNvSpPr>
              <p:nvPr/>
            </p:nvSpPr>
            <p:spPr bwMode="auto">
              <a:xfrm>
                <a:off x="9571777"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48" name="Rectangle 554"/>
              <p:cNvSpPr>
                <a:spLocks noChangeArrowheads="1"/>
              </p:cNvSpPr>
              <p:nvPr/>
            </p:nvSpPr>
            <p:spPr bwMode="auto">
              <a:xfrm>
                <a:off x="9627236"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49" name="Rectangle 555"/>
              <p:cNvSpPr>
                <a:spLocks noChangeArrowheads="1"/>
              </p:cNvSpPr>
              <p:nvPr/>
            </p:nvSpPr>
            <p:spPr bwMode="auto">
              <a:xfrm>
                <a:off x="9681737"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50" name="Rectangle 556"/>
              <p:cNvSpPr>
                <a:spLocks noChangeArrowheads="1"/>
              </p:cNvSpPr>
              <p:nvPr/>
            </p:nvSpPr>
            <p:spPr bwMode="auto">
              <a:xfrm>
                <a:off x="9737195"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51" name="Rectangle 557"/>
              <p:cNvSpPr>
                <a:spLocks noChangeArrowheads="1"/>
              </p:cNvSpPr>
              <p:nvPr/>
            </p:nvSpPr>
            <p:spPr bwMode="auto">
              <a:xfrm>
                <a:off x="9791697"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52" name="Rectangle 558"/>
              <p:cNvSpPr>
                <a:spLocks noChangeArrowheads="1"/>
              </p:cNvSpPr>
              <p:nvPr/>
            </p:nvSpPr>
            <p:spPr bwMode="auto">
              <a:xfrm>
                <a:off x="9847155"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53" name="Rectangle 559"/>
              <p:cNvSpPr>
                <a:spLocks noChangeArrowheads="1"/>
              </p:cNvSpPr>
              <p:nvPr/>
            </p:nvSpPr>
            <p:spPr bwMode="auto">
              <a:xfrm>
                <a:off x="9902613"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54" name="Rectangle 560"/>
              <p:cNvSpPr>
                <a:spLocks noChangeArrowheads="1"/>
              </p:cNvSpPr>
              <p:nvPr/>
            </p:nvSpPr>
            <p:spPr bwMode="auto">
              <a:xfrm>
                <a:off x="9957114"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55" name="Rectangle 561"/>
              <p:cNvSpPr>
                <a:spLocks noChangeArrowheads="1"/>
              </p:cNvSpPr>
              <p:nvPr/>
            </p:nvSpPr>
            <p:spPr bwMode="auto">
              <a:xfrm>
                <a:off x="10012573"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56" name="Rectangle 562"/>
              <p:cNvSpPr>
                <a:spLocks noChangeArrowheads="1"/>
              </p:cNvSpPr>
              <p:nvPr/>
            </p:nvSpPr>
            <p:spPr bwMode="auto">
              <a:xfrm>
                <a:off x="10067074"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57" name="Rectangle 563"/>
              <p:cNvSpPr>
                <a:spLocks noChangeArrowheads="1"/>
              </p:cNvSpPr>
              <p:nvPr/>
            </p:nvSpPr>
            <p:spPr bwMode="auto">
              <a:xfrm>
                <a:off x="10122532"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58" name="Rectangle 564"/>
              <p:cNvSpPr>
                <a:spLocks noChangeArrowheads="1"/>
              </p:cNvSpPr>
              <p:nvPr/>
            </p:nvSpPr>
            <p:spPr bwMode="auto">
              <a:xfrm>
                <a:off x="10177989"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59" name="Rectangle 565"/>
              <p:cNvSpPr>
                <a:spLocks noChangeArrowheads="1"/>
              </p:cNvSpPr>
              <p:nvPr/>
            </p:nvSpPr>
            <p:spPr bwMode="auto">
              <a:xfrm>
                <a:off x="10232492"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60" name="Rectangle 566"/>
              <p:cNvSpPr>
                <a:spLocks noChangeArrowheads="1"/>
              </p:cNvSpPr>
              <p:nvPr/>
            </p:nvSpPr>
            <p:spPr bwMode="auto">
              <a:xfrm>
                <a:off x="10287950"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61" name="Rectangle 567"/>
              <p:cNvSpPr>
                <a:spLocks noChangeArrowheads="1"/>
              </p:cNvSpPr>
              <p:nvPr/>
            </p:nvSpPr>
            <p:spPr bwMode="auto">
              <a:xfrm>
                <a:off x="10342451"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62" name="Rectangle 568"/>
              <p:cNvSpPr>
                <a:spLocks noChangeArrowheads="1"/>
              </p:cNvSpPr>
              <p:nvPr/>
            </p:nvSpPr>
            <p:spPr bwMode="auto">
              <a:xfrm>
                <a:off x="10397910"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63" name="Rectangle 569"/>
              <p:cNvSpPr>
                <a:spLocks noChangeArrowheads="1"/>
              </p:cNvSpPr>
              <p:nvPr/>
            </p:nvSpPr>
            <p:spPr bwMode="auto">
              <a:xfrm>
                <a:off x="10452411"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64" name="Rectangle 570"/>
              <p:cNvSpPr>
                <a:spLocks noChangeArrowheads="1"/>
              </p:cNvSpPr>
              <p:nvPr/>
            </p:nvSpPr>
            <p:spPr bwMode="auto">
              <a:xfrm>
                <a:off x="10507869"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65" name="Rectangle 571"/>
              <p:cNvSpPr>
                <a:spLocks noChangeArrowheads="1"/>
              </p:cNvSpPr>
              <p:nvPr/>
            </p:nvSpPr>
            <p:spPr bwMode="auto">
              <a:xfrm>
                <a:off x="10563326"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66" name="Rectangle 572"/>
              <p:cNvSpPr>
                <a:spLocks noChangeArrowheads="1"/>
              </p:cNvSpPr>
              <p:nvPr/>
            </p:nvSpPr>
            <p:spPr bwMode="auto">
              <a:xfrm>
                <a:off x="10617829"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67" name="Rectangle 573"/>
              <p:cNvSpPr>
                <a:spLocks noChangeArrowheads="1"/>
              </p:cNvSpPr>
              <p:nvPr/>
            </p:nvSpPr>
            <p:spPr bwMode="auto">
              <a:xfrm>
                <a:off x="10673287"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68" name="Rectangle 574"/>
              <p:cNvSpPr>
                <a:spLocks noChangeArrowheads="1"/>
              </p:cNvSpPr>
              <p:nvPr/>
            </p:nvSpPr>
            <p:spPr bwMode="auto">
              <a:xfrm>
                <a:off x="10727788"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69" name="Rectangle 575"/>
              <p:cNvSpPr>
                <a:spLocks noChangeArrowheads="1"/>
              </p:cNvSpPr>
              <p:nvPr/>
            </p:nvSpPr>
            <p:spPr bwMode="auto">
              <a:xfrm>
                <a:off x="10783247"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70" name="Rectangle 576"/>
              <p:cNvSpPr>
                <a:spLocks noChangeArrowheads="1"/>
              </p:cNvSpPr>
              <p:nvPr/>
            </p:nvSpPr>
            <p:spPr bwMode="auto">
              <a:xfrm>
                <a:off x="10838705"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71" name="Rectangle 577"/>
              <p:cNvSpPr>
                <a:spLocks noChangeArrowheads="1"/>
              </p:cNvSpPr>
              <p:nvPr/>
            </p:nvSpPr>
            <p:spPr bwMode="auto">
              <a:xfrm>
                <a:off x="10893206"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72" name="Rectangle 578"/>
              <p:cNvSpPr>
                <a:spLocks noChangeArrowheads="1"/>
              </p:cNvSpPr>
              <p:nvPr/>
            </p:nvSpPr>
            <p:spPr bwMode="auto">
              <a:xfrm>
                <a:off x="10948663"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73" name="Rectangle 579"/>
              <p:cNvSpPr>
                <a:spLocks noChangeArrowheads="1"/>
              </p:cNvSpPr>
              <p:nvPr/>
            </p:nvSpPr>
            <p:spPr bwMode="auto">
              <a:xfrm>
                <a:off x="11003166"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74" name="Rectangle 580"/>
              <p:cNvSpPr>
                <a:spLocks noChangeArrowheads="1"/>
              </p:cNvSpPr>
              <p:nvPr/>
            </p:nvSpPr>
            <p:spPr bwMode="auto">
              <a:xfrm>
                <a:off x="9296400"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75" name="Rectangle 581"/>
              <p:cNvSpPr>
                <a:spLocks noChangeArrowheads="1"/>
              </p:cNvSpPr>
              <p:nvPr/>
            </p:nvSpPr>
            <p:spPr bwMode="auto">
              <a:xfrm>
                <a:off x="9351858"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76" name="Rectangle 582"/>
              <p:cNvSpPr>
                <a:spLocks noChangeArrowheads="1"/>
              </p:cNvSpPr>
              <p:nvPr/>
            </p:nvSpPr>
            <p:spPr bwMode="auto">
              <a:xfrm>
                <a:off x="9406360"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77" name="Rectangle 583"/>
              <p:cNvSpPr>
                <a:spLocks noChangeArrowheads="1"/>
              </p:cNvSpPr>
              <p:nvPr/>
            </p:nvSpPr>
            <p:spPr bwMode="auto">
              <a:xfrm>
                <a:off x="9461818"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78" name="Rectangle 584"/>
              <p:cNvSpPr>
                <a:spLocks noChangeArrowheads="1"/>
              </p:cNvSpPr>
              <p:nvPr/>
            </p:nvSpPr>
            <p:spPr bwMode="auto">
              <a:xfrm>
                <a:off x="9516319"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79" name="Rectangle 585"/>
              <p:cNvSpPr>
                <a:spLocks noChangeArrowheads="1"/>
              </p:cNvSpPr>
              <p:nvPr/>
            </p:nvSpPr>
            <p:spPr bwMode="auto">
              <a:xfrm>
                <a:off x="9571777"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80" name="Rectangle 586"/>
              <p:cNvSpPr>
                <a:spLocks noChangeArrowheads="1"/>
              </p:cNvSpPr>
              <p:nvPr/>
            </p:nvSpPr>
            <p:spPr bwMode="auto">
              <a:xfrm>
                <a:off x="9627236"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81" name="Rectangle 587"/>
              <p:cNvSpPr>
                <a:spLocks noChangeArrowheads="1"/>
              </p:cNvSpPr>
              <p:nvPr/>
            </p:nvSpPr>
            <p:spPr bwMode="auto">
              <a:xfrm>
                <a:off x="9681737"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82" name="Rectangle 588"/>
              <p:cNvSpPr>
                <a:spLocks noChangeArrowheads="1"/>
              </p:cNvSpPr>
              <p:nvPr/>
            </p:nvSpPr>
            <p:spPr bwMode="auto">
              <a:xfrm>
                <a:off x="9737195"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83" name="Rectangle 589"/>
              <p:cNvSpPr>
                <a:spLocks noChangeArrowheads="1"/>
              </p:cNvSpPr>
              <p:nvPr/>
            </p:nvSpPr>
            <p:spPr bwMode="auto">
              <a:xfrm>
                <a:off x="9791697"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84" name="Rectangle 590"/>
              <p:cNvSpPr>
                <a:spLocks noChangeArrowheads="1"/>
              </p:cNvSpPr>
              <p:nvPr/>
            </p:nvSpPr>
            <p:spPr bwMode="auto">
              <a:xfrm>
                <a:off x="9847155"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85" name="Rectangle 591"/>
              <p:cNvSpPr>
                <a:spLocks noChangeArrowheads="1"/>
              </p:cNvSpPr>
              <p:nvPr/>
            </p:nvSpPr>
            <p:spPr bwMode="auto">
              <a:xfrm>
                <a:off x="9902613"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86" name="Rectangle 592"/>
              <p:cNvSpPr>
                <a:spLocks noChangeArrowheads="1"/>
              </p:cNvSpPr>
              <p:nvPr/>
            </p:nvSpPr>
            <p:spPr bwMode="auto">
              <a:xfrm>
                <a:off x="9957114"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87" name="Rectangle 593"/>
              <p:cNvSpPr>
                <a:spLocks noChangeArrowheads="1"/>
              </p:cNvSpPr>
              <p:nvPr/>
            </p:nvSpPr>
            <p:spPr bwMode="auto">
              <a:xfrm>
                <a:off x="10012573"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88" name="Rectangle 594"/>
              <p:cNvSpPr>
                <a:spLocks noChangeArrowheads="1"/>
              </p:cNvSpPr>
              <p:nvPr/>
            </p:nvSpPr>
            <p:spPr bwMode="auto">
              <a:xfrm>
                <a:off x="10067074"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89" name="Rectangle 595"/>
              <p:cNvSpPr>
                <a:spLocks noChangeArrowheads="1"/>
              </p:cNvSpPr>
              <p:nvPr/>
            </p:nvSpPr>
            <p:spPr bwMode="auto">
              <a:xfrm>
                <a:off x="10122532"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90" name="Rectangle 596"/>
              <p:cNvSpPr>
                <a:spLocks noChangeArrowheads="1"/>
              </p:cNvSpPr>
              <p:nvPr/>
            </p:nvSpPr>
            <p:spPr bwMode="auto">
              <a:xfrm>
                <a:off x="10177989"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91" name="Rectangle 597"/>
              <p:cNvSpPr>
                <a:spLocks noChangeArrowheads="1"/>
              </p:cNvSpPr>
              <p:nvPr/>
            </p:nvSpPr>
            <p:spPr bwMode="auto">
              <a:xfrm>
                <a:off x="10232492"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92" name="Rectangle 598"/>
              <p:cNvSpPr>
                <a:spLocks noChangeArrowheads="1"/>
              </p:cNvSpPr>
              <p:nvPr/>
            </p:nvSpPr>
            <p:spPr bwMode="auto">
              <a:xfrm>
                <a:off x="10287950"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93" name="Rectangle 599"/>
              <p:cNvSpPr>
                <a:spLocks noChangeArrowheads="1"/>
              </p:cNvSpPr>
              <p:nvPr/>
            </p:nvSpPr>
            <p:spPr bwMode="auto">
              <a:xfrm>
                <a:off x="10342451"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94" name="Rectangle 600"/>
              <p:cNvSpPr>
                <a:spLocks noChangeArrowheads="1"/>
              </p:cNvSpPr>
              <p:nvPr/>
            </p:nvSpPr>
            <p:spPr bwMode="auto">
              <a:xfrm>
                <a:off x="10397910"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95" name="Rectangle 601"/>
              <p:cNvSpPr>
                <a:spLocks noChangeArrowheads="1"/>
              </p:cNvSpPr>
              <p:nvPr/>
            </p:nvSpPr>
            <p:spPr bwMode="auto">
              <a:xfrm>
                <a:off x="10452411"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96" name="Rectangle 602"/>
              <p:cNvSpPr>
                <a:spLocks noChangeArrowheads="1"/>
              </p:cNvSpPr>
              <p:nvPr/>
            </p:nvSpPr>
            <p:spPr bwMode="auto">
              <a:xfrm>
                <a:off x="10507869"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97" name="Rectangle 603"/>
              <p:cNvSpPr>
                <a:spLocks noChangeArrowheads="1"/>
              </p:cNvSpPr>
              <p:nvPr/>
            </p:nvSpPr>
            <p:spPr bwMode="auto">
              <a:xfrm>
                <a:off x="10563326"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98" name="Rectangle 604"/>
              <p:cNvSpPr>
                <a:spLocks noChangeArrowheads="1"/>
              </p:cNvSpPr>
              <p:nvPr/>
            </p:nvSpPr>
            <p:spPr bwMode="auto">
              <a:xfrm>
                <a:off x="10617829"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99" name="Rectangle 605"/>
              <p:cNvSpPr>
                <a:spLocks noChangeArrowheads="1"/>
              </p:cNvSpPr>
              <p:nvPr/>
            </p:nvSpPr>
            <p:spPr bwMode="auto">
              <a:xfrm>
                <a:off x="10673287"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00" name="Rectangle 606"/>
              <p:cNvSpPr>
                <a:spLocks noChangeArrowheads="1"/>
              </p:cNvSpPr>
              <p:nvPr/>
            </p:nvSpPr>
            <p:spPr bwMode="auto">
              <a:xfrm>
                <a:off x="10727788"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01" name="Rectangle 607"/>
              <p:cNvSpPr>
                <a:spLocks noChangeArrowheads="1"/>
              </p:cNvSpPr>
              <p:nvPr/>
            </p:nvSpPr>
            <p:spPr bwMode="auto">
              <a:xfrm>
                <a:off x="10783247"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02" name="Rectangle 608"/>
              <p:cNvSpPr>
                <a:spLocks noChangeArrowheads="1"/>
              </p:cNvSpPr>
              <p:nvPr/>
            </p:nvSpPr>
            <p:spPr bwMode="auto">
              <a:xfrm>
                <a:off x="10838705"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03" name="Rectangle 609"/>
              <p:cNvSpPr>
                <a:spLocks noChangeArrowheads="1"/>
              </p:cNvSpPr>
              <p:nvPr/>
            </p:nvSpPr>
            <p:spPr bwMode="auto">
              <a:xfrm>
                <a:off x="10893206"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04" name="Rectangle 610"/>
              <p:cNvSpPr>
                <a:spLocks noChangeArrowheads="1"/>
              </p:cNvSpPr>
              <p:nvPr/>
            </p:nvSpPr>
            <p:spPr bwMode="auto">
              <a:xfrm>
                <a:off x="10948663"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05" name="Rectangle 611"/>
              <p:cNvSpPr>
                <a:spLocks noChangeArrowheads="1"/>
              </p:cNvSpPr>
              <p:nvPr/>
            </p:nvSpPr>
            <p:spPr bwMode="auto">
              <a:xfrm>
                <a:off x="11003166"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06" name="Rectangle 612"/>
              <p:cNvSpPr>
                <a:spLocks noChangeArrowheads="1"/>
              </p:cNvSpPr>
              <p:nvPr/>
            </p:nvSpPr>
            <p:spPr bwMode="auto">
              <a:xfrm>
                <a:off x="9296400"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07" name="Rectangle 613"/>
              <p:cNvSpPr>
                <a:spLocks noChangeArrowheads="1"/>
              </p:cNvSpPr>
              <p:nvPr/>
            </p:nvSpPr>
            <p:spPr bwMode="auto">
              <a:xfrm>
                <a:off x="9351858"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08" name="Rectangle 614"/>
              <p:cNvSpPr>
                <a:spLocks noChangeArrowheads="1"/>
              </p:cNvSpPr>
              <p:nvPr/>
            </p:nvSpPr>
            <p:spPr bwMode="auto">
              <a:xfrm>
                <a:off x="9406360"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09" name="Rectangle 615"/>
              <p:cNvSpPr>
                <a:spLocks noChangeArrowheads="1"/>
              </p:cNvSpPr>
              <p:nvPr/>
            </p:nvSpPr>
            <p:spPr bwMode="auto">
              <a:xfrm>
                <a:off x="9461818"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10" name="Rectangle 616"/>
              <p:cNvSpPr>
                <a:spLocks noChangeArrowheads="1"/>
              </p:cNvSpPr>
              <p:nvPr/>
            </p:nvSpPr>
            <p:spPr bwMode="auto">
              <a:xfrm>
                <a:off x="9516319"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11" name="Rectangle 617"/>
              <p:cNvSpPr>
                <a:spLocks noChangeArrowheads="1"/>
              </p:cNvSpPr>
              <p:nvPr/>
            </p:nvSpPr>
            <p:spPr bwMode="auto">
              <a:xfrm>
                <a:off x="9571777"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12" name="Rectangle 618"/>
              <p:cNvSpPr>
                <a:spLocks noChangeArrowheads="1"/>
              </p:cNvSpPr>
              <p:nvPr/>
            </p:nvSpPr>
            <p:spPr bwMode="auto">
              <a:xfrm>
                <a:off x="9627236"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13" name="Rectangle 619"/>
              <p:cNvSpPr>
                <a:spLocks noChangeArrowheads="1"/>
              </p:cNvSpPr>
              <p:nvPr/>
            </p:nvSpPr>
            <p:spPr bwMode="auto">
              <a:xfrm>
                <a:off x="9681737"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14" name="Rectangle 620"/>
              <p:cNvSpPr>
                <a:spLocks noChangeArrowheads="1"/>
              </p:cNvSpPr>
              <p:nvPr/>
            </p:nvSpPr>
            <p:spPr bwMode="auto">
              <a:xfrm>
                <a:off x="9737195"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15" name="Rectangle 621"/>
              <p:cNvSpPr>
                <a:spLocks noChangeArrowheads="1"/>
              </p:cNvSpPr>
              <p:nvPr/>
            </p:nvSpPr>
            <p:spPr bwMode="auto">
              <a:xfrm>
                <a:off x="9791697"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16" name="Rectangle 622"/>
              <p:cNvSpPr>
                <a:spLocks noChangeArrowheads="1"/>
              </p:cNvSpPr>
              <p:nvPr/>
            </p:nvSpPr>
            <p:spPr bwMode="auto">
              <a:xfrm>
                <a:off x="9847155"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17" name="Rectangle 623"/>
              <p:cNvSpPr>
                <a:spLocks noChangeArrowheads="1"/>
              </p:cNvSpPr>
              <p:nvPr/>
            </p:nvSpPr>
            <p:spPr bwMode="auto">
              <a:xfrm>
                <a:off x="9902613"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18" name="Rectangle 624"/>
              <p:cNvSpPr>
                <a:spLocks noChangeArrowheads="1"/>
              </p:cNvSpPr>
              <p:nvPr/>
            </p:nvSpPr>
            <p:spPr bwMode="auto">
              <a:xfrm>
                <a:off x="9957114"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19" name="Rectangle 625"/>
              <p:cNvSpPr>
                <a:spLocks noChangeArrowheads="1"/>
              </p:cNvSpPr>
              <p:nvPr/>
            </p:nvSpPr>
            <p:spPr bwMode="auto">
              <a:xfrm>
                <a:off x="10012573"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20" name="Rectangle 626"/>
              <p:cNvSpPr>
                <a:spLocks noChangeArrowheads="1"/>
              </p:cNvSpPr>
              <p:nvPr/>
            </p:nvSpPr>
            <p:spPr bwMode="auto">
              <a:xfrm>
                <a:off x="10067074"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21" name="Rectangle 627"/>
              <p:cNvSpPr>
                <a:spLocks noChangeArrowheads="1"/>
              </p:cNvSpPr>
              <p:nvPr/>
            </p:nvSpPr>
            <p:spPr bwMode="auto">
              <a:xfrm>
                <a:off x="10122532"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22" name="Rectangle 628"/>
              <p:cNvSpPr>
                <a:spLocks noChangeArrowheads="1"/>
              </p:cNvSpPr>
              <p:nvPr/>
            </p:nvSpPr>
            <p:spPr bwMode="auto">
              <a:xfrm>
                <a:off x="10177989"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23" name="Rectangle 629"/>
              <p:cNvSpPr>
                <a:spLocks noChangeArrowheads="1"/>
              </p:cNvSpPr>
              <p:nvPr/>
            </p:nvSpPr>
            <p:spPr bwMode="auto">
              <a:xfrm>
                <a:off x="10232492"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24" name="Rectangle 630"/>
              <p:cNvSpPr>
                <a:spLocks noChangeArrowheads="1"/>
              </p:cNvSpPr>
              <p:nvPr/>
            </p:nvSpPr>
            <p:spPr bwMode="auto">
              <a:xfrm>
                <a:off x="10287950"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25" name="Rectangle 631"/>
              <p:cNvSpPr>
                <a:spLocks noChangeArrowheads="1"/>
              </p:cNvSpPr>
              <p:nvPr/>
            </p:nvSpPr>
            <p:spPr bwMode="auto">
              <a:xfrm>
                <a:off x="10342451"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26" name="Rectangle 632"/>
              <p:cNvSpPr>
                <a:spLocks noChangeArrowheads="1"/>
              </p:cNvSpPr>
              <p:nvPr/>
            </p:nvSpPr>
            <p:spPr bwMode="auto">
              <a:xfrm>
                <a:off x="10397910"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27" name="Rectangle 633"/>
              <p:cNvSpPr>
                <a:spLocks noChangeArrowheads="1"/>
              </p:cNvSpPr>
              <p:nvPr/>
            </p:nvSpPr>
            <p:spPr bwMode="auto">
              <a:xfrm>
                <a:off x="10452411"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28" name="Rectangle 634"/>
              <p:cNvSpPr>
                <a:spLocks noChangeArrowheads="1"/>
              </p:cNvSpPr>
              <p:nvPr/>
            </p:nvSpPr>
            <p:spPr bwMode="auto">
              <a:xfrm>
                <a:off x="10507869"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29" name="Rectangle 635"/>
              <p:cNvSpPr>
                <a:spLocks noChangeArrowheads="1"/>
              </p:cNvSpPr>
              <p:nvPr/>
            </p:nvSpPr>
            <p:spPr bwMode="auto">
              <a:xfrm>
                <a:off x="10563326"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30" name="Rectangle 636"/>
              <p:cNvSpPr>
                <a:spLocks noChangeArrowheads="1"/>
              </p:cNvSpPr>
              <p:nvPr/>
            </p:nvSpPr>
            <p:spPr bwMode="auto">
              <a:xfrm>
                <a:off x="10617829"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31" name="Rectangle 637"/>
              <p:cNvSpPr>
                <a:spLocks noChangeArrowheads="1"/>
              </p:cNvSpPr>
              <p:nvPr/>
            </p:nvSpPr>
            <p:spPr bwMode="auto">
              <a:xfrm>
                <a:off x="10673287"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32" name="Rectangle 638"/>
              <p:cNvSpPr>
                <a:spLocks noChangeArrowheads="1"/>
              </p:cNvSpPr>
              <p:nvPr/>
            </p:nvSpPr>
            <p:spPr bwMode="auto">
              <a:xfrm>
                <a:off x="10727788"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33" name="Rectangle 639"/>
              <p:cNvSpPr>
                <a:spLocks noChangeArrowheads="1"/>
              </p:cNvSpPr>
              <p:nvPr/>
            </p:nvSpPr>
            <p:spPr bwMode="auto">
              <a:xfrm>
                <a:off x="10783247"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34" name="Rectangle 640"/>
              <p:cNvSpPr>
                <a:spLocks noChangeArrowheads="1"/>
              </p:cNvSpPr>
              <p:nvPr/>
            </p:nvSpPr>
            <p:spPr bwMode="auto">
              <a:xfrm>
                <a:off x="10838705"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35" name="Rectangle 641"/>
              <p:cNvSpPr>
                <a:spLocks noChangeArrowheads="1"/>
              </p:cNvSpPr>
              <p:nvPr/>
            </p:nvSpPr>
            <p:spPr bwMode="auto">
              <a:xfrm>
                <a:off x="10893206"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36" name="Rectangle 642"/>
              <p:cNvSpPr>
                <a:spLocks noChangeArrowheads="1"/>
              </p:cNvSpPr>
              <p:nvPr/>
            </p:nvSpPr>
            <p:spPr bwMode="auto">
              <a:xfrm>
                <a:off x="10948663"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37" name="Rectangle 643"/>
              <p:cNvSpPr>
                <a:spLocks noChangeArrowheads="1"/>
              </p:cNvSpPr>
              <p:nvPr/>
            </p:nvSpPr>
            <p:spPr bwMode="auto">
              <a:xfrm>
                <a:off x="11003166"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38" name="Rectangle 644"/>
              <p:cNvSpPr>
                <a:spLocks noChangeArrowheads="1"/>
              </p:cNvSpPr>
              <p:nvPr/>
            </p:nvSpPr>
            <p:spPr bwMode="auto">
              <a:xfrm>
                <a:off x="9296400"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39" name="Rectangle 645"/>
              <p:cNvSpPr>
                <a:spLocks noChangeArrowheads="1"/>
              </p:cNvSpPr>
              <p:nvPr/>
            </p:nvSpPr>
            <p:spPr bwMode="auto">
              <a:xfrm>
                <a:off x="9351858"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40" name="Rectangle 646"/>
              <p:cNvSpPr>
                <a:spLocks noChangeArrowheads="1"/>
              </p:cNvSpPr>
              <p:nvPr/>
            </p:nvSpPr>
            <p:spPr bwMode="auto">
              <a:xfrm>
                <a:off x="9406360"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41" name="Rectangle 647"/>
              <p:cNvSpPr>
                <a:spLocks noChangeArrowheads="1"/>
              </p:cNvSpPr>
              <p:nvPr/>
            </p:nvSpPr>
            <p:spPr bwMode="auto">
              <a:xfrm>
                <a:off x="9461818"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42" name="Rectangle 648"/>
              <p:cNvSpPr>
                <a:spLocks noChangeArrowheads="1"/>
              </p:cNvSpPr>
              <p:nvPr/>
            </p:nvSpPr>
            <p:spPr bwMode="auto">
              <a:xfrm>
                <a:off x="9516319"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43" name="Rectangle 649"/>
              <p:cNvSpPr>
                <a:spLocks noChangeArrowheads="1"/>
              </p:cNvSpPr>
              <p:nvPr/>
            </p:nvSpPr>
            <p:spPr bwMode="auto">
              <a:xfrm>
                <a:off x="9571777"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44" name="Rectangle 650"/>
              <p:cNvSpPr>
                <a:spLocks noChangeArrowheads="1"/>
              </p:cNvSpPr>
              <p:nvPr/>
            </p:nvSpPr>
            <p:spPr bwMode="auto">
              <a:xfrm>
                <a:off x="9627236"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45" name="Rectangle 651"/>
              <p:cNvSpPr>
                <a:spLocks noChangeArrowheads="1"/>
              </p:cNvSpPr>
              <p:nvPr/>
            </p:nvSpPr>
            <p:spPr bwMode="auto">
              <a:xfrm>
                <a:off x="9681737"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46" name="Rectangle 652"/>
              <p:cNvSpPr>
                <a:spLocks noChangeArrowheads="1"/>
              </p:cNvSpPr>
              <p:nvPr/>
            </p:nvSpPr>
            <p:spPr bwMode="auto">
              <a:xfrm>
                <a:off x="9737195"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47" name="Rectangle 653"/>
              <p:cNvSpPr>
                <a:spLocks noChangeArrowheads="1"/>
              </p:cNvSpPr>
              <p:nvPr/>
            </p:nvSpPr>
            <p:spPr bwMode="auto">
              <a:xfrm>
                <a:off x="9791697"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48" name="Rectangle 654"/>
              <p:cNvSpPr>
                <a:spLocks noChangeArrowheads="1"/>
              </p:cNvSpPr>
              <p:nvPr/>
            </p:nvSpPr>
            <p:spPr bwMode="auto">
              <a:xfrm>
                <a:off x="9847155"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49" name="Rectangle 655"/>
              <p:cNvSpPr>
                <a:spLocks noChangeArrowheads="1"/>
              </p:cNvSpPr>
              <p:nvPr/>
            </p:nvSpPr>
            <p:spPr bwMode="auto">
              <a:xfrm>
                <a:off x="9902613"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50" name="Rectangle 656"/>
              <p:cNvSpPr>
                <a:spLocks noChangeArrowheads="1"/>
              </p:cNvSpPr>
              <p:nvPr/>
            </p:nvSpPr>
            <p:spPr bwMode="auto">
              <a:xfrm>
                <a:off x="9957114"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51" name="Rectangle 657"/>
              <p:cNvSpPr>
                <a:spLocks noChangeArrowheads="1"/>
              </p:cNvSpPr>
              <p:nvPr/>
            </p:nvSpPr>
            <p:spPr bwMode="auto">
              <a:xfrm>
                <a:off x="10012573"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52" name="Rectangle 658"/>
              <p:cNvSpPr>
                <a:spLocks noChangeArrowheads="1"/>
              </p:cNvSpPr>
              <p:nvPr/>
            </p:nvSpPr>
            <p:spPr bwMode="auto">
              <a:xfrm>
                <a:off x="10067074"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53" name="Rectangle 659"/>
              <p:cNvSpPr>
                <a:spLocks noChangeArrowheads="1"/>
              </p:cNvSpPr>
              <p:nvPr/>
            </p:nvSpPr>
            <p:spPr bwMode="auto">
              <a:xfrm>
                <a:off x="10122532"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54" name="Rectangle 660"/>
              <p:cNvSpPr>
                <a:spLocks noChangeArrowheads="1"/>
              </p:cNvSpPr>
              <p:nvPr/>
            </p:nvSpPr>
            <p:spPr bwMode="auto">
              <a:xfrm>
                <a:off x="10177989"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55" name="Rectangle 661"/>
              <p:cNvSpPr>
                <a:spLocks noChangeArrowheads="1"/>
              </p:cNvSpPr>
              <p:nvPr/>
            </p:nvSpPr>
            <p:spPr bwMode="auto">
              <a:xfrm>
                <a:off x="10232492"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56" name="Rectangle 662"/>
              <p:cNvSpPr>
                <a:spLocks noChangeArrowheads="1"/>
              </p:cNvSpPr>
              <p:nvPr/>
            </p:nvSpPr>
            <p:spPr bwMode="auto">
              <a:xfrm>
                <a:off x="10287950"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57" name="Rectangle 663"/>
              <p:cNvSpPr>
                <a:spLocks noChangeArrowheads="1"/>
              </p:cNvSpPr>
              <p:nvPr/>
            </p:nvSpPr>
            <p:spPr bwMode="auto">
              <a:xfrm>
                <a:off x="10342451"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58" name="Rectangle 664"/>
              <p:cNvSpPr>
                <a:spLocks noChangeArrowheads="1"/>
              </p:cNvSpPr>
              <p:nvPr/>
            </p:nvSpPr>
            <p:spPr bwMode="auto">
              <a:xfrm>
                <a:off x="10397910"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59" name="Rectangle 665"/>
              <p:cNvSpPr>
                <a:spLocks noChangeArrowheads="1"/>
              </p:cNvSpPr>
              <p:nvPr/>
            </p:nvSpPr>
            <p:spPr bwMode="auto">
              <a:xfrm>
                <a:off x="10452411"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60" name="Rectangle 666"/>
              <p:cNvSpPr>
                <a:spLocks noChangeArrowheads="1"/>
              </p:cNvSpPr>
              <p:nvPr/>
            </p:nvSpPr>
            <p:spPr bwMode="auto">
              <a:xfrm>
                <a:off x="10507869"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61" name="Rectangle 667"/>
              <p:cNvSpPr>
                <a:spLocks noChangeArrowheads="1"/>
              </p:cNvSpPr>
              <p:nvPr/>
            </p:nvSpPr>
            <p:spPr bwMode="auto">
              <a:xfrm>
                <a:off x="10563326"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62" name="Rectangle 668"/>
              <p:cNvSpPr>
                <a:spLocks noChangeArrowheads="1"/>
              </p:cNvSpPr>
              <p:nvPr/>
            </p:nvSpPr>
            <p:spPr bwMode="auto">
              <a:xfrm>
                <a:off x="10617829"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63" name="Rectangle 669"/>
              <p:cNvSpPr>
                <a:spLocks noChangeArrowheads="1"/>
              </p:cNvSpPr>
              <p:nvPr/>
            </p:nvSpPr>
            <p:spPr bwMode="auto">
              <a:xfrm>
                <a:off x="10673287"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64" name="Rectangle 670"/>
              <p:cNvSpPr>
                <a:spLocks noChangeArrowheads="1"/>
              </p:cNvSpPr>
              <p:nvPr/>
            </p:nvSpPr>
            <p:spPr bwMode="auto">
              <a:xfrm>
                <a:off x="10727788"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65" name="Rectangle 671"/>
              <p:cNvSpPr>
                <a:spLocks noChangeArrowheads="1"/>
              </p:cNvSpPr>
              <p:nvPr/>
            </p:nvSpPr>
            <p:spPr bwMode="auto">
              <a:xfrm>
                <a:off x="10783247"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66" name="Rectangle 672"/>
              <p:cNvSpPr>
                <a:spLocks noChangeArrowheads="1"/>
              </p:cNvSpPr>
              <p:nvPr/>
            </p:nvSpPr>
            <p:spPr bwMode="auto">
              <a:xfrm>
                <a:off x="10838705"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67" name="Rectangle 673"/>
              <p:cNvSpPr>
                <a:spLocks noChangeArrowheads="1"/>
              </p:cNvSpPr>
              <p:nvPr/>
            </p:nvSpPr>
            <p:spPr bwMode="auto">
              <a:xfrm>
                <a:off x="10893206"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68" name="Rectangle 674"/>
              <p:cNvSpPr>
                <a:spLocks noChangeArrowheads="1"/>
              </p:cNvSpPr>
              <p:nvPr/>
            </p:nvSpPr>
            <p:spPr bwMode="auto">
              <a:xfrm>
                <a:off x="10948663"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69" name="Rectangle 675"/>
              <p:cNvSpPr>
                <a:spLocks noChangeArrowheads="1"/>
              </p:cNvSpPr>
              <p:nvPr/>
            </p:nvSpPr>
            <p:spPr bwMode="auto">
              <a:xfrm>
                <a:off x="11003166"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70" name="Rectangle 676"/>
              <p:cNvSpPr>
                <a:spLocks noChangeArrowheads="1"/>
              </p:cNvSpPr>
              <p:nvPr/>
            </p:nvSpPr>
            <p:spPr bwMode="auto">
              <a:xfrm>
                <a:off x="9296400"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71" name="Rectangle 677"/>
              <p:cNvSpPr>
                <a:spLocks noChangeArrowheads="1"/>
              </p:cNvSpPr>
              <p:nvPr/>
            </p:nvSpPr>
            <p:spPr bwMode="auto">
              <a:xfrm>
                <a:off x="9351858"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72" name="Rectangle 678"/>
              <p:cNvSpPr>
                <a:spLocks noChangeArrowheads="1"/>
              </p:cNvSpPr>
              <p:nvPr/>
            </p:nvSpPr>
            <p:spPr bwMode="auto">
              <a:xfrm>
                <a:off x="9406360"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73" name="Rectangle 679"/>
              <p:cNvSpPr>
                <a:spLocks noChangeArrowheads="1"/>
              </p:cNvSpPr>
              <p:nvPr/>
            </p:nvSpPr>
            <p:spPr bwMode="auto">
              <a:xfrm>
                <a:off x="9461818"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74" name="Rectangle 680"/>
              <p:cNvSpPr>
                <a:spLocks noChangeArrowheads="1"/>
              </p:cNvSpPr>
              <p:nvPr/>
            </p:nvSpPr>
            <p:spPr bwMode="auto">
              <a:xfrm>
                <a:off x="9516319"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75" name="Rectangle 681"/>
              <p:cNvSpPr>
                <a:spLocks noChangeArrowheads="1"/>
              </p:cNvSpPr>
              <p:nvPr/>
            </p:nvSpPr>
            <p:spPr bwMode="auto">
              <a:xfrm>
                <a:off x="9571777"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76" name="Rectangle 682"/>
              <p:cNvSpPr>
                <a:spLocks noChangeArrowheads="1"/>
              </p:cNvSpPr>
              <p:nvPr/>
            </p:nvSpPr>
            <p:spPr bwMode="auto">
              <a:xfrm>
                <a:off x="9627236"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77" name="Rectangle 683"/>
              <p:cNvSpPr>
                <a:spLocks noChangeArrowheads="1"/>
              </p:cNvSpPr>
              <p:nvPr/>
            </p:nvSpPr>
            <p:spPr bwMode="auto">
              <a:xfrm>
                <a:off x="9681737"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78" name="Rectangle 684"/>
              <p:cNvSpPr>
                <a:spLocks noChangeArrowheads="1"/>
              </p:cNvSpPr>
              <p:nvPr/>
            </p:nvSpPr>
            <p:spPr bwMode="auto">
              <a:xfrm>
                <a:off x="9737195"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79" name="Rectangle 685"/>
              <p:cNvSpPr>
                <a:spLocks noChangeArrowheads="1"/>
              </p:cNvSpPr>
              <p:nvPr/>
            </p:nvSpPr>
            <p:spPr bwMode="auto">
              <a:xfrm>
                <a:off x="9791697"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80" name="Rectangle 686"/>
              <p:cNvSpPr>
                <a:spLocks noChangeArrowheads="1"/>
              </p:cNvSpPr>
              <p:nvPr/>
            </p:nvSpPr>
            <p:spPr bwMode="auto">
              <a:xfrm>
                <a:off x="9847155"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81" name="Rectangle 687"/>
              <p:cNvSpPr>
                <a:spLocks noChangeArrowheads="1"/>
              </p:cNvSpPr>
              <p:nvPr/>
            </p:nvSpPr>
            <p:spPr bwMode="auto">
              <a:xfrm>
                <a:off x="9902613"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82" name="Rectangle 688"/>
              <p:cNvSpPr>
                <a:spLocks noChangeArrowheads="1"/>
              </p:cNvSpPr>
              <p:nvPr/>
            </p:nvSpPr>
            <p:spPr bwMode="auto">
              <a:xfrm>
                <a:off x="9957114"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83" name="Rectangle 689"/>
              <p:cNvSpPr>
                <a:spLocks noChangeArrowheads="1"/>
              </p:cNvSpPr>
              <p:nvPr/>
            </p:nvSpPr>
            <p:spPr bwMode="auto">
              <a:xfrm>
                <a:off x="10012573"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84" name="Rectangle 690"/>
              <p:cNvSpPr>
                <a:spLocks noChangeArrowheads="1"/>
              </p:cNvSpPr>
              <p:nvPr/>
            </p:nvSpPr>
            <p:spPr bwMode="auto">
              <a:xfrm>
                <a:off x="10067074"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85" name="Rectangle 691"/>
              <p:cNvSpPr>
                <a:spLocks noChangeArrowheads="1"/>
              </p:cNvSpPr>
              <p:nvPr/>
            </p:nvSpPr>
            <p:spPr bwMode="auto">
              <a:xfrm>
                <a:off x="10122532"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86" name="Rectangle 692"/>
              <p:cNvSpPr>
                <a:spLocks noChangeArrowheads="1"/>
              </p:cNvSpPr>
              <p:nvPr/>
            </p:nvSpPr>
            <p:spPr bwMode="auto">
              <a:xfrm>
                <a:off x="10177989"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87" name="Rectangle 693"/>
              <p:cNvSpPr>
                <a:spLocks noChangeArrowheads="1"/>
              </p:cNvSpPr>
              <p:nvPr/>
            </p:nvSpPr>
            <p:spPr bwMode="auto">
              <a:xfrm>
                <a:off x="10232492"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88" name="Rectangle 694"/>
              <p:cNvSpPr>
                <a:spLocks noChangeArrowheads="1"/>
              </p:cNvSpPr>
              <p:nvPr/>
            </p:nvSpPr>
            <p:spPr bwMode="auto">
              <a:xfrm>
                <a:off x="10287950"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89" name="Rectangle 695"/>
              <p:cNvSpPr>
                <a:spLocks noChangeArrowheads="1"/>
              </p:cNvSpPr>
              <p:nvPr/>
            </p:nvSpPr>
            <p:spPr bwMode="auto">
              <a:xfrm>
                <a:off x="10342451"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90" name="Rectangle 696"/>
              <p:cNvSpPr>
                <a:spLocks noChangeArrowheads="1"/>
              </p:cNvSpPr>
              <p:nvPr/>
            </p:nvSpPr>
            <p:spPr bwMode="auto">
              <a:xfrm>
                <a:off x="10397910"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91" name="Rectangle 697"/>
              <p:cNvSpPr>
                <a:spLocks noChangeArrowheads="1"/>
              </p:cNvSpPr>
              <p:nvPr/>
            </p:nvSpPr>
            <p:spPr bwMode="auto">
              <a:xfrm>
                <a:off x="10452411"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92" name="Rectangle 698"/>
              <p:cNvSpPr>
                <a:spLocks noChangeArrowheads="1"/>
              </p:cNvSpPr>
              <p:nvPr/>
            </p:nvSpPr>
            <p:spPr bwMode="auto">
              <a:xfrm>
                <a:off x="10507869"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93" name="Rectangle 699"/>
              <p:cNvSpPr>
                <a:spLocks noChangeArrowheads="1"/>
              </p:cNvSpPr>
              <p:nvPr/>
            </p:nvSpPr>
            <p:spPr bwMode="auto">
              <a:xfrm>
                <a:off x="10563326"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94" name="Rectangle 700"/>
              <p:cNvSpPr>
                <a:spLocks noChangeArrowheads="1"/>
              </p:cNvSpPr>
              <p:nvPr/>
            </p:nvSpPr>
            <p:spPr bwMode="auto">
              <a:xfrm>
                <a:off x="10617829"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95" name="Rectangle 701"/>
              <p:cNvSpPr>
                <a:spLocks noChangeArrowheads="1"/>
              </p:cNvSpPr>
              <p:nvPr/>
            </p:nvSpPr>
            <p:spPr bwMode="auto">
              <a:xfrm>
                <a:off x="10673287"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96" name="Rectangle 702"/>
              <p:cNvSpPr>
                <a:spLocks noChangeArrowheads="1"/>
              </p:cNvSpPr>
              <p:nvPr/>
            </p:nvSpPr>
            <p:spPr bwMode="auto">
              <a:xfrm>
                <a:off x="10727788"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97" name="Rectangle 703"/>
              <p:cNvSpPr>
                <a:spLocks noChangeArrowheads="1"/>
              </p:cNvSpPr>
              <p:nvPr/>
            </p:nvSpPr>
            <p:spPr bwMode="auto">
              <a:xfrm>
                <a:off x="10783247"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98" name="Rectangle 704"/>
              <p:cNvSpPr>
                <a:spLocks noChangeArrowheads="1"/>
              </p:cNvSpPr>
              <p:nvPr/>
            </p:nvSpPr>
            <p:spPr bwMode="auto">
              <a:xfrm>
                <a:off x="10838705"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99" name="Rectangle 705"/>
              <p:cNvSpPr>
                <a:spLocks noChangeArrowheads="1"/>
              </p:cNvSpPr>
              <p:nvPr/>
            </p:nvSpPr>
            <p:spPr bwMode="auto">
              <a:xfrm>
                <a:off x="10893206"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00" name="Rectangle 706"/>
              <p:cNvSpPr>
                <a:spLocks noChangeArrowheads="1"/>
              </p:cNvSpPr>
              <p:nvPr/>
            </p:nvSpPr>
            <p:spPr bwMode="auto">
              <a:xfrm>
                <a:off x="10948663"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01" name="Rectangle 707"/>
              <p:cNvSpPr>
                <a:spLocks noChangeArrowheads="1"/>
              </p:cNvSpPr>
              <p:nvPr/>
            </p:nvSpPr>
            <p:spPr bwMode="auto">
              <a:xfrm>
                <a:off x="11003166"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02" name="Rectangle 708"/>
              <p:cNvSpPr>
                <a:spLocks noChangeArrowheads="1"/>
              </p:cNvSpPr>
              <p:nvPr/>
            </p:nvSpPr>
            <p:spPr bwMode="auto">
              <a:xfrm>
                <a:off x="9296400"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03" name="Rectangle 709"/>
              <p:cNvSpPr>
                <a:spLocks noChangeArrowheads="1"/>
              </p:cNvSpPr>
              <p:nvPr/>
            </p:nvSpPr>
            <p:spPr bwMode="auto">
              <a:xfrm>
                <a:off x="9351858"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04" name="Rectangle 710"/>
              <p:cNvSpPr>
                <a:spLocks noChangeArrowheads="1"/>
              </p:cNvSpPr>
              <p:nvPr/>
            </p:nvSpPr>
            <p:spPr bwMode="auto">
              <a:xfrm>
                <a:off x="9406360"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05" name="Rectangle 711"/>
              <p:cNvSpPr>
                <a:spLocks noChangeArrowheads="1"/>
              </p:cNvSpPr>
              <p:nvPr/>
            </p:nvSpPr>
            <p:spPr bwMode="auto">
              <a:xfrm>
                <a:off x="9461818"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06" name="Rectangle 712"/>
              <p:cNvSpPr>
                <a:spLocks noChangeArrowheads="1"/>
              </p:cNvSpPr>
              <p:nvPr/>
            </p:nvSpPr>
            <p:spPr bwMode="auto">
              <a:xfrm>
                <a:off x="9516319"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07" name="Rectangle 713"/>
              <p:cNvSpPr>
                <a:spLocks noChangeArrowheads="1"/>
              </p:cNvSpPr>
              <p:nvPr/>
            </p:nvSpPr>
            <p:spPr bwMode="auto">
              <a:xfrm>
                <a:off x="9571777"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08" name="Rectangle 714"/>
              <p:cNvSpPr>
                <a:spLocks noChangeArrowheads="1"/>
              </p:cNvSpPr>
              <p:nvPr/>
            </p:nvSpPr>
            <p:spPr bwMode="auto">
              <a:xfrm>
                <a:off x="9627236"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09" name="Rectangle 715"/>
              <p:cNvSpPr>
                <a:spLocks noChangeArrowheads="1"/>
              </p:cNvSpPr>
              <p:nvPr/>
            </p:nvSpPr>
            <p:spPr bwMode="auto">
              <a:xfrm>
                <a:off x="9681737"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10" name="Rectangle 716"/>
              <p:cNvSpPr>
                <a:spLocks noChangeArrowheads="1"/>
              </p:cNvSpPr>
              <p:nvPr/>
            </p:nvSpPr>
            <p:spPr bwMode="auto">
              <a:xfrm>
                <a:off x="9737195"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11" name="Rectangle 717"/>
              <p:cNvSpPr>
                <a:spLocks noChangeArrowheads="1"/>
              </p:cNvSpPr>
              <p:nvPr/>
            </p:nvSpPr>
            <p:spPr bwMode="auto">
              <a:xfrm>
                <a:off x="9791697"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12" name="Rectangle 718"/>
              <p:cNvSpPr>
                <a:spLocks noChangeArrowheads="1"/>
              </p:cNvSpPr>
              <p:nvPr/>
            </p:nvSpPr>
            <p:spPr bwMode="auto">
              <a:xfrm>
                <a:off x="9847155"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13" name="Rectangle 719"/>
              <p:cNvSpPr>
                <a:spLocks noChangeArrowheads="1"/>
              </p:cNvSpPr>
              <p:nvPr/>
            </p:nvSpPr>
            <p:spPr bwMode="auto">
              <a:xfrm>
                <a:off x="9902613"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14" name="Rectangle 720"/>
              <p:cNvSpPr>
                <a:spLocks noChangeArrowheads="1"/>
              </p:cNvSpPr>
              <p:nvPr/>
            </p:nvSpPr>
            <p:spPr bwMode="auto">
              <a:xfrm>
                <a:off x="9957114"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15" name="Rectangle 721"/>
              <p:cNvSpPr>
                <a:spLocks noChangeArrowheads="1"/>
              </p:cNvSpPr>
              <p:nvPr/>
            </p:nvSpPr>
            <p:spPr bwMode="auto">
              <a:xfrm>
                <a:off x="10012573"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16" name="Rectangle 722"/>
              <p:cNvSpPr>
                <a:spLocks noChangeArrowheads="1"/>
              </p:cNvSpPr>
              <p:nvPr/>
            </p:nvSpPr>
            <p:spPr bwMode="auto">
              <a:xfrm>
                <a:off x="10067074"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17" name="Rectangle 723"/>
              <p:cNvSpPr>
                <a:spLocks noChangeArrowheads="1"/>
              </p:cNvSpPr>
              <p:nvPr/>
            </p:nvSpPr>
            <p:spPr bwMode="auto">
              <a:xfrm>
                <a:off x="10122532"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18" name="Rectangle 724"/>
              <p:cNvSpPr>
                <a:spLocks noChangeArrowheads="1"/>
              </p:cNvSpPr>
              <p:nvPr/>
            </p:nvSpPr>
            <p:spPr bwMode="auto">
              <a:xfrm>
                <a:off x="10177989"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19" name="Rectangle 725"/>
              <p:cNvSpPr>
                <a:spLocks noChangeArrowheads="1"/>
              </p:cNvSpPr>
              <p:nvPr/>
            </p:nvSpPr>
            <p:spPr bwMode="auto">
              <a:xfrm>
                <a:off x="10232492"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20" name="Rectangle 726"/>
              <p:cNvSpPr>
                <a:spLocks noChangeArrowheads="1"/>
              </p:cNvSpPr>
              <p:nvPr/>
            </p:nvSpPr>
            <p:spPr bwMode="auto">
              <a:xfrm>
                <a:off x="10287950"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21" name="Rectangle 727"/>
              <p:cNvSpPr>
                <a:spLocks noChangeArrowheads="1"/>
              </p:cNvSpPr>
              <p:nvPr/>
            </p:nvSpPr>
            <p:spPr bwMode="auto">
              <a:xfrm>
                <a:off x="10342451"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22" name="Rectangle 728"/>
              <p:cNvSpPr>
                <a:spLocks noChangeArrowheads="1"/>
              </p:cNvSpPr>
              <p:nvPr/>
            </p:nvSpPr>
            <p:spPr bwMode="auto">
              <a:xfrm>
                <a:off x="10397910"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23" name="Rectangle 729"/>
              <p:cNvSpPr>
                <a:spLocks noChangeArrowheads="1"/>
              </p:cNvSpPr>
              <p:nvPr/>
            </p:nvSpPr>
            <p:spPr bwMode="auto">
              <a:xfrm>
                <a:off x="10452411"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24" name="Rectangle 730"/>
              <p:cNvSpPr>
                <a:spLocks noChangeArrowheads="1"/>
              </p:cNvSpPr>
              <p:nvPr/>
            </p:nvSpPr>
            <p:spPr bwMode="auto">
              <a:xfrm>
                <a:off x="10507869"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25" name="Rectangle 731"/>
              <p:cNvSpPr>
                <a:spLocks noChangeArrowheads="1"/>
              </p:cNvSpPr>
              <p:nvPr/>
            </p:nvSpPr>
            <p:spPr bwMode="auto">
              <a:xfrm>
                <a:off x="10563326"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26" name="Rectangle 732"/>
              <p:cNvSpPr>
                <a:spLocks noChangeArrowheads="1"/>
              </p:cNvSpPr>
              <p:nvPr/>
            </p:nvSpPr>
            <p:spPr bwMode="auto">
              <a:xfrm>
                <a:off x="10617829"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27" name="Rectangle 733"/>
              <p:cNvSpPr>
                <a:spLocks noChangeArrowheads="1"/>
              </p:cNvSpPr>
              <p:nvPr/>
            </p:nvSpPr>
            <p:spPr bwMode="auto">
              <a:xfrm>
                <a:off x="10673287"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28" name="Rectangle 734"/>
              <p:cNvSpPr>
                <a:spLocks noChangeArrowheads="1"/>
              </p:cNvSpPr>
              <p:nvPr/>
            </p:nvSpPr>
            <p:spPr bwMode="auto">
              <a:xfrm>
                <a:off x="10727788"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29" name="Rectangle 735"/>
              <p:cNvSpPr>
                <a:spLocks noChangeArrowheads="1"/>
              </p:cNvSpPr>
              <p:nvPr/>
            </p:nvSpPr>
            <p:spPr bwMode="auto">
              <a:xfrm>
                <a:off x="10783247"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30" name="Rectangle 736"/>
              <p:cNvSpPr>
                <a:spLocks noChangeArrowheads="1"/>
              </p:cNvSpPr>
              <p:nvPr/>
            </p:nvSpPr>
            <p:spPr bwMode="auto">
              <a:xfrm>
                <a:off x="10838705"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31" name="Rectangle 737"/>
              <p:cNvSpPr>
                <a:spLocks noChangeArrowheads="1"/>
              </p:cNvSpPr>
              <p:nvPr/>
            </p:nvSpPr>
            <p:spPr bwMode="auto">
              <a:xfrm>
                <a:off x="10893206"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32" name="Rectangle 738"/>
              <p:cNvSpPr>
                <a:spLocks noChangeArrowheads="1"/>
              </p:cNvSpPr>
              <p:nvPr/>
            </p:nvSpPr>
            <p:spPr bwMode="auto">
              <a:xfrm>
                <a:off x="10948663"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33" name="Rectangle 739"/>
              <p:cNvSpPr>
                <a:spLocks noChangeArrowheads="1"/>
              </p:cNvSpPr>
              <p:nvPr/>
            </p:nvSpPr>
            <p:spPr bwMode="auto">
              <a:xfrm>
                <a:off x="11003166"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34" name="Rectangle 740"/>
              <p:cNvSpPr>
                <a:spLocks noChangeArrowheads="1"/>
              </p:cNvSpPr>
              <p:nvPr/>
            </p:nvSpPr>
            <p:spPr bwMode="auto">
              <a:xfrm>
                <a:off x="9296400"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35" name="Rectangle 741"/>
              <p:cNvSpPr>
                <a:spLocks noChangeArrowheads="1"/>
              </p:cNvSpPr>
              <p:nvPr/>
            </p:nvSpPr>
            <p:spPr bwMode="auto">
              <a:xfrm>
                <a:off x="9351858"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36" name="Rectangle 742"/>
              <p:cNvSpPr>
                <a:spLocks noChangeArrowheads="1"/>
              </p:cNvSpPr>
              <p:nvPr/>
            </p:nvSpPr>
            <p:spPr bwMode="auto">
              <a:xfrm>
                <a:off x="9406360"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37" name="Rectangle 743"/>
              <p:cNvSpPr>
                <a:spLocks noChangeArrowheads="1"/>
              </p:cNvSpPr>
              <p:nvPr/>
            </p:nvSpPr>
            <p:spPr bwMode="auto">
              <a:xfrm>
                <a:off x="9461818"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38" name="Rectangle 744"/>
              <p:cNvSpPr>
                <a:spLocks noChangeArrowheads="1"/>
              </p:cNvSpPr>
              <p:nvPr/>
            </p:nvSpPr>
            <p:spPr bwMode="auto">
              <a:xfrm>
                <a:off x="9516319"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39" name="Rectangle 745"/>
              <p:cNvSpPr>
                <a:spLocks noChangeArrowheads="1"/>
              </p:cNvSpPr>
              <p:nvPr/>
            </p:nvSpPr>
            <p:spPr bwMode="auto">
              <a:xfrm>
                <a:off x="9571777"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40" name="Rectangle 746"/>
              <p:cNvSpPr>
                <a:spLocks noChangeArrowheads="1"/>
              </p:cNvSpPr>
              <p:nvPr/>
            </p:nvSpPr>
            <p:spPr bwMode="auto">
              <a:xfrm>
                <a:off x="9627236"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41" name="Rectangle 747"/>
              <p:cNvSpPr>
                <a:spLocks noChangeArrowheads="1"/>
              </p:cNvSpPr>
              <p:nvPr/>
            </p:nvSpPr>
            <p:spPr bwMode="auto">
              <a:xfrm>
                <a:off x="9681737"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42" name="Rectangle 748"/>
              <p:cNvSpPr>
                <a:spLocks noChangeArrowheads="1"/>
              </p:cNvSpPr>
              <p:nvPr/>
            </p:nvSpPr>
            <p:spPr bwMode="auto">
              <a:xfrm>
                <a:off x="9737195"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43" name="Rectangle 749"/>
              <p:cNvSpPr>
                <a:spLocks noChangeArrowheads="1"/>
              </p:cNvSpPr>
              <p:nvPr/>
            </p:nvSpPr>
            <p:spPr bwMode="auto">
              <a:xfrm>
                <a:off x="9791697"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44" name="Rectangle 750"/>
              <p:cNvSpPr>
                <a:spLocks noChangeArrowheads="1"/>
              </p:cNvSpPr>
              <p:nvPr/>
            </p:nvSpPr>
            <p:spPr bwMode="auto">
              <a:xfrm>
                <a:off x="9847155"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45" name="Rectangle 751"/>
              <p:cNvSpPr>
                <a:spLocks noChangeArrowheads="1"/>
              </p:cNvSpPr>
              <p:nvPr/>
            </p:nvSpPr>
            <p:spPr bwMode="auto">
              <a:xfrm>
                <a:off x="9902613"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46" name="Rectangle 752"/>
              <p:cNvSpPr>
                <a:spLocks noChangeArrowheads="1"/>
              </p:cNvSpPr>
              <p:nvPr/>
            </p:nvSpPr>
            <p:spPr bwMode="auto">
              <a:xfrm>
                <a:off x="9957114"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47" name="Rectangle 753"/>
              <p:cNvSpPr>
                <a:spLocks noChangeArrowheads="1"/>
              </p:cNvSpPr>
              <p:nvPr/>
            </p:nvSpPr>
            <p:spPr bwMode="auto">
              <a:xfrm>
                <a:off x="10012573"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48" name="Rectangle 754"/>
              <p:cNvSpPr>
                <a:spLocks noChangeArrowheads="1"/>
              </p:cNvSpPr>
              <p:nvPr/>
            </p:nvSpPr>
            <p:spPr bwMode="auto">
              <a:xfrm>
                <a:off x="10067074"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49" name="Rectangle 755"/>
              <p:cNvSpPr>
                <a:spLocks noChangeArrowheads="1"/>
              </p:cNvSpPr>
              <p:nvPr/>
            </p:nvSpPr>
            <p:spPr bwMode="auto">
              <a:xfrm>
                <a:off x="10122532"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50" name="Rectangle 756"/>
              <p:cNvSpPr>
                <a:spLocks noChangeArrowheads="1"/>
              </p:cNvSpPr>
              <p:nvPr/>
            </p:nvSpPr>
            <p:spPr bwMode="auto">
              <a:xfrm>
                <a:off x="10177989"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51" name="Rectangle 757"/>
              <p:cNvSpPr>
                <a:spLocks noChangeArrowheads="1"/>
              </p:cNvSpPr>
              <p:nvPr/>
            </p:nvSpPr>
            <p:spPr bwMode="auto">
              <a:xfrm>
                <a:off x="10232492"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52" name="Rectangle 758"/>
              <p:cNvSpPr>
                <a:spLocks noChangeArrowheads="1"/>
              </p:cNvSpPr>
              <p:nvPr/>
            </p:nvSpPr>
            <p:spPr bwMode="auto">
              <a:xfrm>
                <a:off x="10287950"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53" name="Rectangle 759"/>
              <p:cNvSpPr>
                <a:spLocks noChangeArrowheads="1"/>
              </p:cNvSpPr>
              <p:nvPr/>
            </p:nvSpPr>
            <p:spPr bwMode="auto">
              <a:xfrm>
                <a:off x="10342451"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54" name="Rectangle 760"/>
              <p:cNvSpPr>
                <a:spLocks noChangeArrowheads="1"/>
              </p:cNvSpPr>
              <p:nvPr/>
            </p:nvSpPr>
            <p:spPr bwMode="auto">
              <a:xfrm>
                <a:off x="10397910"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55" name="Rectangle 761"/>
              <p:cNvSpPr>
                <a:spLocks noChangeArrowheads="1"/>
              </p:cNvSpPr>
              <p:nvPr/>
            </p:nvSpPr>
            <p:spPr bwMode="auto">
              <a:xfrm>
                <a:off x="10452411"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56" name="Rectangle 762"/>
              <p:cNvSpPr>
                <a:spLocks noChangeArrowheads="1"/>
              </p:cNvSpPr>
              <p:nvPr/>
            </p:nvSpPr>
            <p:spPr bwMode="auto">
              <a:xfrm>
                <a:off x="10507869"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57" name="Rectangle 763"/>
              <p:cNvSpPr>
                <a:spLocks noChangeArrowheads="1"/>
              </p:cNvSpPr>
              <p:nvPr/>
            </p:nvSpPr>
            <p:spPr bwMode="auto">
              <a:xfrm>
                <a:off x="10563326"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58" name="Rectangle 764"/>
              <p:cNvSpPr>
                <a:spLocks noChangeArrowheads="1"/>
              </p:cNvSpPr>
              <p:nvPr/>
            </p:nvSpPr>
            <p:spPr bwMode="auto">
              <a:xfrm>
                <a:off x="10617829"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59" name="Rectangle 765"/>
              <p:cNvSpPr>
                <a:spLocks noChangeArrowheads="1"/>
              </p:cNvSpPr>
              <p:nvPr/>
            </p:nvSpPr>
            <p:spPr bwMode="auto">
              <a:xfrm>
                <a:off x="10673287"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60" name="Rectangle 766"/>
              <p:cNvSpPr>
                <a:spLocks noChangeArrowheads="1"/>
              </p:cNvSpPr>
              <p:nvPr/>
            </p:nvSpPr>
            <p:spPr bwMode="auto">
              <a:xfrm>
                <a:off x="10727788"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61" name="Rectangle 767"/>
              <p:cNvSpPr>
                <a:spLocks noChangeArrowheads="1"/>
              </p:cNvSpPr>
              <p:nvPr/>
            </p:nvSpPr>
            <p:spPr bwMode="auto">
              <a:xfrm>
                <a:off x="10783247"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62" name="Rectangle 768"/>
              <p:cNvSpPr>
                <a:spLocks noChangeArrowheads="1"/>
              </p:cNvSpPr>
              <p:nvPr/>
            </p:nvSpPr>
            <p:spPr bwMode="auto">
              <a:xfrm>
                <a:off x="10838705"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63" name="Rectangle 769"/>
              <p:cNvSpPr>
                <a:spLocks noChangeArrowheads="1"/>
              </p:cNvSpPr>
              <p:nvPr/>
            </p:nvSpPr>
            <p:spPr bwMode="auto">
              <a:xfrm>
                <a:off x="10893206"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64" name="Rectangle 770"/>
              <p:cNvSpPr>
                <a:spLocks noChangeArrowheads="1"/>
              </p:cNvSpPr>
              <p:nvPr/>
            </p:nvSpPr>
            <p:spPr bwMode="auto">
              <a:xfrm>
                <a:off x="10948663"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65" name="Rectangle 771"/>
              <p:cNvSpPr>
                <a:spLocks noChangeArrowheads="1"/>
              </p:cNvSpPr>
              <p:nvPr/>
            </p:nvSpPr>
            <p:spPr bwMode="auto">
              <a:xfrm>
                <a:off x="11003166"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66" name="Rectangle 772"/>
              <p:cNvSpPr>
                <a:spLocks noChangeArrowheads="1"/>
              </p:cNvSpPr>
              <p:nvPr/>
            </p:nvSpPr>
            <p:spPr bwMode="auto">
              <a:xfrm>
                <a:off x="9296400"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67" name="Rectangle 773"/>
              <p:cNvSpPr>
                <a:spLocks noChangeArrowheads="1"/>
              </p:cNvSpPr>
              <p:nvPr/>
            </p:nvSpPr>
            <p:spPr bwMode="auto">
              <a:xfrm>
                <a:off x="9351858"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68" name="Rectangle 774"/>
              <p:cNvSpPr>
                <a:spLocks noChangeArrowheads="1"/>
              </p:cNvSpPr>
              <p:nvPr/>
            </p:nvSpPr>
            <p:spPr bwMode="auto">
              <a:xfrm>
                <a:off x="9406360"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69" name="Rectangle 775"/>
              <p:cNvSpPr>
                <a:spLocks noChangeArrowheads="1"/>
              </p:cNvSpPr>
              <p:nvPr/>
            </p:nvSpPr>
            <p:spPr bwMode="auto">
              <a:xfrm>
                <a:off x="9461818"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70" name="Rectangle 776"/>
              <p:cNvSpPr>
                <a:spLocks noChangeArrowheads="1"/>
              </p:cNvSpPr>
              <p:nvPr/>
            </p:nvSpPr>
            <p:spPr bwMode="auto">
              <a:xfrm>
                <a:off x="9516319"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71" name="Rectangle 777"/>
              <p:cNvSpPr>
                <a:spLocks noChangeArrowheads="1"/>
              </p:cNvSpPr>
              <p:nvPr/>
            </p:nvSpPr>
            <p:spPr bwMode="auto">
              <a:xfrm>
                <a:off x="9571777"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72" name="Rectangle 778"/>
              <p:cNvSpPr>
                <a:spLocks noChangeArrowheads="1"/>
              </p:cNvSpPr>
              <p:nvPr/>
            </p:nvSpPr>
            <p:spPr bwMode="auto">
              <a:xfrm>
                <a:off x="9627236"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73" name="Rectangle 779"/>
              <p:cNvSpPr>
                <a:spLocks noChangeArrowheads="1"/>
              </p:cNvSpPr>
              <p:nvPr/>
            </p:nvSpPr>
            <p:spPr bwMode="auto">
              <a:xfrm>
                <a:off x="9681737"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74" name="Rectangle 780"/>
              <p:cNvSpPr>
                <a:spLocks noChangeArrowheads="1"/>
              </p:cNvSpPr>
              <p:nvPr/>
            </p:nvSpPr>
            <p:spPr bwMode="auto">
              <a:xfrm>
                <a:off x="9737195"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75" name="Rectangle 781"/>
              <p:cNvSpPr>
                <a:spLocks noChangeArrowheads="1"/>
              </p:cNvSpPr>
              <p:nvPr/>
            </p:nvSpPr>
            <p:spPr bwMode="auto">
              <a:xfrm>
                <a:off x="9791697"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76" name="Rectangle 782"/>
              <p:cNvSpPr>
                <a:spLocks noChangeArrowheads="1"/>
              </p:cNvSpPr>
              <p:nvPr/>
            </p:nvSpPr>
            <p:spPr bwMode="auto">
              <a:xfrm>
                <a:off x="9847155"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77" name="Rectangle 783"/>
              <p:cNvSpPr>
                <a:spLocks noChangeArrowheads="1"/>
              </p:cNvSpPr>
              <p:nvPr/>
            </p:nvSpPr>
            <p:spPr bwMode="auto">
              <a:xfrm>
                <a:off x="9902613"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78" name="Rectangle 784"/>
              <p:cNvSpPr>
                <a:spLocks noChangeArrowheads="1"/>
              </p:cNvSpPr>
              <p:nvPr/>
            </p:nvSpPr>
            <p:spPr bwMode="auto">
              <a:xfrm>
                <a:off x="9957114"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79" name="Rectangle 785"/>
              <p:cNvSpPr>
                <a:spLocks noChangeArrowheads="1"/>
              </p:cNvSpPr>
              <p:nvPr/>
            </p:nvSpPr>
            <p:spPr bwMode="auto">
              <a:xfrm>
                <a:off x="10012573"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80" name="Rectangle 786"/>
              <p:cNvSpPr>
                <a:spLocks noChangeArrowheads="1"/>
              </p:cNvSpPr>
              <p:nvPr/>
            </p:nvSpPr>
            <p:spPr bwMode="auto">
              <a:xfrm>
                <a:off x="10067074"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81" name="Rectangle 787"/>
              <p:cNvSpPr>
                <a:spLocks noChangeArrowheads="1"/>
              </p:cNvSpPr>
              <p:nvPr/>
            </p:nvSpPr>
            <p:spPr bwMode="auto">
              <a:xfrm>
                <a:off x="10122532"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82" name="Rectangle 788"/>
              <p:cNvSpPr>
                <a:spLocks noChangeArrowheads="1"/>
              </p:cNvSpPr>
              <p:nvPr/>
            </p:nvSpPr>
            <p:spPr bwMode="auto">
              <a:xfrm>
                <a:off x="10177989"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83" name="Rectangle 789"/>
              <p:cNvSpPr>
                <a:spLocks noChangeArrowheads="1"/>
              </p:cNvSpPr>
              <p:nvPr/>
            </p:nvSpPr>
            <p:spPr bwMode="auto">
              <a:xfrm>
                <a:off x="10232492"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84" name="Rectangle 790"/>
              <p:cNvSpPr>
                <a:spLocks noChangeArrowheads="1"/>
              </p:cNvSpPr>
              <p:nvPr/>
            </p:nvSpPr>
            <p:spPr bwMode="auto">
              <a:xfrm>
                <a:off x="10287950"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85" name="Rectangle 791"/>
              <p:cNvSpPr>
                <a:spLocks noChangeArrowheads="1"/>
              </p:cNvSpPr>
              <p:nvPr/>
            </p:nvSpPr>
            <p:spPr bwMode="auto">
              <a:xfrm>
                <a:off x="10342451"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86" name="Rectangle 792"/>
              <p:cNvSpPr>
                <a:spLocks noChangeArrowheads="1"/>
              </p:cNvSpPr>
              <p:nvPr/>
            </p:nvSpPr>
            <p:spPr bwMode="auto">
              <a:xfrm>
                <a:off x="10397910"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87" name="Rectangle 793"/>
              <p:cNvSpPr>
                <a:spLocks noChangeArrowheads="1"/>
              </p:cNvSpPr>
              <p:nvPr/>
            </p:nvSpPr>
            <p:spPr bwMode="auto">
              <a:xfrm>
                <a:off x="10452411"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88" name="Rectangle 794"/>
              <p:cNvSpPr>
                <a:spLocks noChangeArrowheads="1"/>
              </p:cNvSpPr>
              <p:nvPr/>
            </p:nvSpPr>
            <p:spPr bwMode="auto">
              <a:xfrm>
                <a:off x="10507869"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89" name="Rectangle 795"/>
              <p:cNvSpPr>
                <a:spLocks noChangeArrowheads="1"/>
              </p:cNvSpPr>
              <p:nvPr/>
            </p:nvSpPr>
            <p:spPr bwMode="auto">
              <a:xfrm>
                <a:off x="10563326"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90" name="Rectangle 796"/>
              <p:cNvSpPr>
                <a:spLocks noChangeArrowheads="1"/>
              </p:cNvSpPr>
              <p:nvPr/>
            </p:nvSpPr>
            <p:spPr bwMode="auto">
              <a:xfrm>
                <a:off x="10617829"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91" name="Rectangle 797"/>
              <p:cNvSpPr>
                <a:spLocks noChangeArrowheads="1"/>
              </p:cNvSpPr>
              <p:nvPr/>
            </p:nvSpPr>
            <p:spPr bwMode="auto">
              <a:xfrm>
                <a:off x="10673287"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92" name="Rectangle 798"/>
              <p:cNvSpPr>
                <a:spLocks noChangeArrowheads="1"/>
              </p:cNvSpPr>
              <p:nvPr/>
            </p:nvSpPr>
            <p:spPr bwMode="auto">
              <a:xfrm>
                <a:off x="10727788"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93" name="Rectangle 799"/>
              <p:cNvSpPr>
                <a:spLocks noChangeArrowheads="1"/>
              </p:cNvSpPr>
              <p:nvPr/>
            </p:nvSpPr>
            <p:spPr bwMode="auto">
              <a:xfrm>
                <a:off x="10783247"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94" name="Rectangle 800"/>
              <p:cNvSpPr>
                <a:spLocks noChangeArrowheads="1"/>
              </p:cNvSpPr>
              <p:nvPr/>
            </p:nvSpPr>
            <p:spPr bwMode="auto">
              <a:xfrm>
                <a:off x="10838705"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95" name="Rectangle 801"/>
              <p:cNvSpPr>
                <a:spLocks noChangeArrowheads="1"/>
              </p:cNvSpPr>
              <p:nvPr/>
            </p:nvSpPr>
            <p:spPr bwMode="auto">
              <a:xfrm>
                <a:off x="10893206"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96" name="Rectangle 802"/>
              <p:cNvSpPr>
                <a:spLocks noChangeArrowheads="1"/>
              </p:cNvSpPr>
              <p:nvPr/>
            </p:nvSpPr>
            <p:spPr bwMode="auto">
              <a:xfrm>
                <a:off x="10948663"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97" name="Rectangle 803"/>
              <p:cNvSpPr>
                <a:spLocks noChangeArrowheads="1"/>
              </p:cNvSpPr>
              <p:nvPr/>
            </p:nvSpPr>
            <p:spPr bwMode="auto">
              <a:xfrm>
                <a:off x="11003166"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98" name="Rectangle 804"/>
              <p:cNvSpPr>
                <a:spLocks noChangeArrowheads="1"/>
              </p:cNvSpPr>
              <p:nvPr/>
            </p:nvSpPr>
            <p:spPr bwMode="auto">
              <a:xfrm>
                <a:off x="9296400"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99" name="Rectangle 805"/>
              <p:cNvSpPr>
                <a:spLocks noChangeArrowheads="1"/>
              </p:cNvSpPr>
              <p:nvPr/>
            </p:nvSpPr>
            <p:spPr bwMode="auto">
              <a:xfrm>
                <a:off x="9351858"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00" name="Rectangle 806"/>
              <p:cNvSpPr>
                <a:spLocks noChangeArrowheads="1"/>
              </p:cNvSpPr>
              <p:nvPr/>
            </p:nvSpPr>
            <p:spPr bwMode="auto">
              <a:xfrm>
                <a:off x="9406360"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01" name="Rectangle 807"/>
              <p:cNvSpPr>
                <a:spLocks noChangeArrowheads="1"/>
              </p:cNvSpPr>
              <p:nvPr/>
            </p:nvSpPr>
            <p:spPr bwMode="auto">
              <a:xfrm>
                <a:off x="9461818"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02" name="Rectangle 808"/>
              <p:cNvSpPr>
                <a:spLocks noChangeArrowheads="1"/>
              </p:cNvSpPr>
              <p:nvPr/>
            </p:nvSpPr>
            <p:spPr bwMode="auto">
              <a:xfrm>
                <a:off x="9516319"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03" name="Rectangle 809"/>
              <p:cNvSpPr>
                <a:spLocks noChangeArrowheads="1"/>
              </p:cNvSpPr>
              <p:nvPr/>
            </p:nvSpPr>
            <p:spPr bwMode="auto">
              <a:xfrm>
                <a:off x="9571777"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04" name="Rectangle 810"/>
              <p:cNvSpPr>
                <a:spLocks noChangeArrowheads="1"/>
              </p:cNvSpPr>
              <p:nvPr/>
            </p:nvSpPr>
            <p:spPr bwMode="auto">
              <a:xfrm>
                <a:off x="9627236"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05" name="Rectangle 811"/>
              <p:cNvSpPr>
                <a:spLocks noChangeArrowheads="1"/>
              </p:cNvSpPr>
              <p:nvPr/>
            </p:nvSpPr>
            <p:spPr bwMode="auto">
              <a:xfrm>
                <a:off x="9681737"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06" name="Rectangle 812"/>
              <p:cNvSpPr>
                <a:spLocks noChangeArrowheads="1"/>
              </p:cNvSpPr>
              <p:nvPr/>
            </p:nvSpPr>
            <p:spPr bwMode="auto">
              <a:xfrm>
                <a:off x="9737195"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07" name="Rectangle 813"/>
              <p:cNvSpPr>
                <a:spLocks noChangeArrowheads="1"/>
              </p:cNvSpPr>
              <p:nvPr/>
            </p:nvSpPr>
            <p:spPr bwMode="auto">
              <a:xfrm>
                <a:off x="9791697"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08" name="Rectangle 814"/>
              <p:cNvSpPr>
                <a:spLocks noChangeArrowheads="1"/>
              </p:cNvSpPr>
              <p:nvPr/>
            </p:nvSpPr>
            <p:spPr bwMode="auto">
              <a:xfrm>
                <a:off x="9847155"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09" name="Rectangle 815"/>
              <p:cNvSpPr>
                <a:spLocks noChangeArrowheads="1"/>
              </p:cNvSpPr>
              <p:nvPr/>
            </p:nvSpPr>
            <p:spPr bwMode="auto">
              <a:xfrm>
                <a:off x="9902613"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10" name="Rectangle 816"/>
              <p:cNvSpPr>
                <a:spLocks noChangeArrowheads="1"/>
              </p:cNvSpPr>
              <p:nvPr/>
            </p:nvSpPr>
            <p:spPr bwMode="auto">
              <a:xfrm>
                <a:off x="9957114"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11" name="Rectangle 817"/>
              <p:cNvSpPr>
                <a:spLocks noChangeArrowheads="1"/>
              </p:cNvSpPr>
              <p:nvPr/>
            </p:nvSpPr>
            <p:spPr bwMode="auto">
              <a:xfrm>
                <a:off x="10012573"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12" name="Rectangle 818"/>
              <p:cNvSpPr>
                <a:spLocks noChangeArrowheads="1"/>
              </p:cNvSpPr>
              <p:nvPr/>
            </p:nvSpPr>
            <p:spPr bwMode="auto">
              <a:xfrm>
                <a:off x="10067074"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13" name="Rectangle 819"/>
              <p:cNvSpPr>
                <a:spLocks noChangeArrowheads="1"/>
              </p:cNvSpPr>
              <p:nvPr/>
            </p:nvSpPr>
            <p:spPr bwMode="auto">
              <a:xfrm>
                <a:off x="10122532"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14" name="Rectangle 820"/>
              <p:cNvSpPr>
                <a:spLocks noChangeArrowheads="1"/>
              </p:cNvSpPr>
              <p:nvPr/>
            </p:nvSpPr>
            <p:spPr bwMode="auto">
              <a:xfrm>
                <a:off x="10177989"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15" name="Rectangle 821"/>
              <p:cNvSpPr>
                <a:spLocks noChangeArrowheads="1"/>
              </p:cNvSpPr>
              <p:nvPr/>
            </p:nvSpPr>
            <p:spPr bwMode="auto">
              <a:xfrm>
                <a:off x="10232492"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16" name="Rectangle 822"/>
              <p:cNvSpPr>
                <a:spLocks noChangeArrowheads="1"/>
              </p:cNvSpPr>
              <p:nvPr/>
            </p:nvSpPr>
            <p:spPr bwMode="auto">
              <a:xfrm>
                <a:off x="10287950"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17" name="Rectangle 823"/>
              <p:cNvSpPr>
                <a:spLocks noChangeArrowheads="1"/>
              </p:cNvSpPr>
              <p:nvPr/>
            </p:nvSpPr>
            <p:spPr bwMode="auto">
              <a:xfrm>
                <a:off x="10342451"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18" name="Rectangle 824"/>
              <p:cNvSpPr>
                <a:spLocks noChangeArrowheads="1"/>
              </p:cNvSpPr>
              <p:nvPr/>
            </p:nvSpPr>
            <p:spPr bwMode="auto">
              <a:xfrm>
                <a:off x="10397910"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19" name="Rectangle 825"/>
              <p:cNvSpPr>
                <a:spLocks noChangeArrowheads="1"/>
              </p:cNvSpPr>
              <p:nvPr/>
            </p:nvSpPr>
            <p:spPr bwMode="auto">
              <a:xfrm>
                <a:off x="10452411"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20" name="Rectangle 826"/>
              <p:cNvSpPr>
                <a:spLocks noChangeArrowheads="1"/>
              </p:cNvSpPr>
              <p:nvPr/>
            </p:nvSpPr>
            <p:spPr bwMode="auto">
              <a:xfrm>
                <a:off x="10507869"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21" name="Rectangle 827"/>
              <p:cNvSpPr>
                <a:spLocks noChangeArrowheads="1"/>
              </p:cNvSpPr>
              <p:nvPr/>
            </p:nvSpPr>
            <p:spPr bwMode="auto">
              <a:xfrm>
                <a:off x="10563326"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22" name="Rectangle 828"/>
              <p:cNvSpPr>
                <a:spLocks noChangeArrowheads="1"/>
              </p:cNvSpPr>
              <p:nvPr/>
            </p:nvSpPr>
            <p:spPr bwMode="auto">
              <a:xfrm>
                <a:off x="10617829"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23" name="Rectangle 829"/>
              <p:cNvSpPr>
                <a:spLocks noChangeArrowheads="1"/>
              </p:cNvSpPr>
              <p:nvPr/>
            </p:nvSpPr>
            <p:spPr bwMode="auto">
              <a:xfrm>
                <a:off x="10673287"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24" name="Rectangle 830"/>
              <p:cNvSpPr>
                <a:spLocks noChangeArrowheads="1"/>
              </p:cNvSpPr>
              <p:nvPr/>
            </p:nvSpPr>
            <p:spPr bwMode="auto">
              <a:xfrm>
                <a:off x="10727788"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25" name="Rectangle 831"/>
              <p:cNvSpPr>
                <a:spLocks noChangeArrowheads="1"/>
              </p:cNvSpPr>
              <p:nvPr/>
            </p:nvSpPr>
            <p:spPr bwMode="auto">
              <a:xfrm>
                <a:off x="10783247"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26" name="Rectangle 832"/>
              <p:cNvSpPr>
                <a:spLocks noChangeArrowheads="1"/>
              </p:cNvSpPr>
              <p:nvPr/>
            </p:nvSpPr>
            <p:spPr bwMode="auto">
              <a:xfrm>
                <a:off x="10838705"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27" name="Rectangle 833"/>
              <p:cNvSpPr>
                <a:spLocks noChangeArrowheads="1"/>
              </p:cNvSpPr>
              <p:nvPr/>
            </p:nvSpPr>
            <p:spPr bwMode="auto">
              <a:xfrm>
                <a:off x="10893206"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28" name="Rectangle 834"/>
              <p:cNvSpPr>
                <a:spLocks noChangeArrowheads="1"/>
              </p:cNvSpPr>
              <p:nvPr/>
            </p:nvSpPr>
            <p:spPr bwMode="auto">
              <a:xfrm>
                <a:off x="10948663"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29" name="Rectangle 835"/>
              <p:cNvSpPr>
                <a:spLocks noChangeArrowheads="1"/>
              </p:cNvSpPr>
              <p:nvPr/>
            </p:nvSpPr>
            <p:spPr bwMode="auto">
              <a:xfrm>
                <a:off x="11003166"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30" name="Rectangle 836"/>
              <p:cNvSpPr>
                <a:spLocks noChangeArrowheads="1"/>
              </p:cNvSpPr>
              <p:nvPr/>
            </p:nvSpPr>
            <p:spPr bwMode="auto">
              <a:xfrm>
                <a:off x="9296400"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31" name="Rectangle 837"/>
              <p:cNvSpPr>
                <a:spLocks noChangeArrowheads="1"/>
              </p:cNvSpPr>
              <p:nvPr/>
            </p:nvSpPr>
            <p:spPr bwMode="auto">
              <a:xfrm>
                <a:off x="9351858"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32" name="Rectangle 838"/>
              <p:cNvSpPr>
                <a:spLocks noChangeArrowheads="1"/>
              </p:cNvSpPr>
              <p:nvPr/>
            </p:nvSpPr>
            <p:spPr bwMode="auto">
              <a:xfrm>
                <a:off x="9406360"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33" name="Rectangle 839"/>
              <p:cNvSpPr>
                <a:spLocks noChangeArrowheads="1"/>
              </p:cNvSpPr>
              <p:nvPr/>
            </p:nvSpPr>
            <p:spPr bwMode="auto">
              <a:xfrm>
                <a:off x="9461818"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34" name="Rectangle 840"/>
              <p:cNvSpPr>
                <a:spLocks noChangeArrowheads="1"/>
              </p:cNvSpPr>
              <p:nvPr/>
            </p:nvSpPr>
            <p:spPr bwMode="auto">
              <a:xfrm>
                <a:off x="9516319"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35" name="Rectangle 841"/>
              <p:cNvSpPr>
                <a:spLocks noChangeArrowheads="1"/>
              </p:cNvSpPr>
              <p:nvPr/>
            </p:nvSpPr>
            <p:spPr bwMode="auto">
              <a:xfrm>
                <a:off x="9571777"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36" name="Rectangle 842"/>
              <p:cNvSpPr>
                <a:spLocks noChangeArrowheads="1"/>
              </p:cNvSpPr>
              <p:nvPr/>
            </p:nvSpPr>
            <p:spPr bwMode="auto">
              <a:xfrm>
                <a:off x="9627236"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37" name="Rectangle 843"/>
              <p:cNvSpPr>
                <a:spLocks noChangeArrowheads="1"/>
              </p:cNvSpPr>
              <p:nvPr/>
            </p:nvSpPr>
            <p:spPr bwMode="auto">
              <a:xfrm>
                <a:off x="9681737"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38" name="Rectangle 844"/>
              <p:cNvSpPr>
                <a:spLocks noChangeArrowheads="1"/>
              </p:cNvSpPr>
              <p:nvPr/>
            </p:nvSpPr>
            <p:spPr bwMode="auto">
              <a:xfrm>
                <a:off x="9737195"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39" name="Rectangle 845"/>
              <p:cNvSpPr>
                <a:spLocks noChangeArrowheads="1"/>
              </p:cNvSpPr>
              <p:nvPr/>
            </p:nvSpPr>
            <p:spPr bwMode="auto">
              <a:xfrm>
                <a:off x="9791697"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40" name="Rectangle 846"/>
              <p:cNvSpPr>
                <a:spLocks noChangeArrowheads="1"/>
              </p:cNvSpPr>
              <p:nvPr/>
            </p:nvSpPr>
            <p:spPr bwMode="auto">
              <a:xfrm>
                <a:off x="9847155"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41" name="Rectangle 847"/>
              <p:cNvSpPr>
                <a:spLocks noChangeArrowheads="1"/>
              </p:cNvSpPr>
              <p:nvPr/>
            </p:nvSpPr>
            <p:spPr bwMode="auto">
              <a:xfrm>
                <a:off x="9902613"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42" name="Rectangle 848"/>
              <p:cNvSpPr>
                <a:spLocks noChangeArrowheads="1"/>
              </p:cNvSpPr>
              <p:nvPr/>
            </p:nvSpPr>
            <p:spPr bwMode="auto">
              <a:xfrm>
                <a:off x="9957114"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43" name="Rectangle 849"/>
              <p:cNvSpPr>
                <a:spLocks noChangeArrowheads="1"/>
              </p:cNvSpPr>
              <p:nvPr/>
            </p:nvSpPr>
            <p:spPr bwMode="auto">
              <a:xfrm>
                <a:off x="10012573"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44" name="Rectangle 850"/>
              <p:cNvSpPr>
                <a:spLocks noChangeArrowheads="1"/>
              </p:cNvSpPr>
              <p:nvPr/>
            </p:nvSpPr>
            <p:spPr bwMode="auto">
              <a:xfrm>
                <a:off x="10067074"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45" name="Rectangle 851"/>
              <p:cNvSpPr>
                <a:spLocks noChangeArrowheads="1"/>
              </p:cNvSpPr>
              <p:nvPr/>
            </p:nvSpPr>
            <p:spPr bwMode="auto">
              <a:xfrm>
                <a:off x="10122532"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46" name="Rectangle 852"/>
              <p:cNvSpPr>
                <a:spLocks noChangeArrowheads="1"/>
              </p:cNvSpPr>
              <p:nvPr/>
            </p:nvSpPr>
            <p:spPr bwMode="auto">
              <a:xfrm>
                <a:off x="10177989"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47" name="Rectangle 853"/>
              <p:cNvSpPr>
                <a:spLocks noChangeArrowheads="1"/>
              </p:cNvSpPr>
              <p:nvPr/>
            </p:nvSpPr>
            <p:spPr bwMode="auto">
              <a:xfrm>
                <a:off x="10232492"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48" name="Rectangle 854"/>
              <p:cNvSpPr>
                <a:spLocks noChangeArrowheads="1"/>
              </p:cNvSpPr>
              <p:nvPr/>
            </p:nvSpPr>
            <p:spPr bwMode="auto">
              <a:xfrm>
                <a:off x="10287950"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49" name="Rectangle 855"/>
              <p:cNvSpPr>
                <a:spLocks noChangeArrowheads="1"/>
              </p:cNvSpPr>
              <p:nvPr/>
            </p:nvSpPr>
            <p:spPr bwMode="auto">
              <a:xfrm>
                <a:off x="10342451"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50" name="Rectangle 856"/>
              <p:cNvSpPr>
                <a:spLocks noChangeArrowheads="1"/>
              </p:cNvSpPr>
              <p:nvPr/>
            </p:nvSpPr>
            <p:spPr bwMode="auto">
              <a:xfrm>
                <a:off x="10397910"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51" name="Rectangle 857"/>
              <p:cNvSpPr>
                <a:spLocks noChangeArrowheads="1"/>
              </p:cNvSpPr>
              <p:nvPr/>
            </p:nvSpPr>
            <p:spPr bwMode="auto">
              <a:xfrm>
                <a:off x="10452411"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52" name="Rectangle 858"/>
              <p:cNvSpPr>
                <a:spLocks noChangeArrowheads="1"/>
              </p:cNvSpPr>
              <p:nvPr/>
            </p:nvSpPr>
            <p:spPr bwMode="auto">
              <a:xfrm>
                <a:off x="10507869"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53" name="Rectangle 859"/>
              <p:cNvSpPr>
                <a:spLocks noChangeArrowheads="1"/>
              </p:cNvSpPr>
              <p:nvPr/>
            </p:nvSpPr>
            <p:spPr bwMode="auto">
              <a:xfrm>
                <a:off x="10563326"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54" name="Rectangle 860"/>
              <p:cNvSpPr>
                <a:spLocks noChangeArrowheads="1"/>
              </p:cNvSpPr>
              <p:nvPr/>
            </p:nvSpPr>
            <p:spPr bwMode="auto">
              <a:xfrm>
                <a:off x="10617829"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55" name="Rectangle 861"/>
              <p:cNvSpPr>
                <a:spLocks noChangeArrowheads="1"/>
              </p:cNvSpPr>
              <p:nvPr/>
            </p:nvSpPr>
            <p:spPr bwMode="auto">
              <a:xfrm>
                <a:off x="10673287"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56" name="Rectangle 862"/>
              <p:cNvSpPr>
                <a:spLocks noChangeArrowheads="1"/>
              </p:cNvSpPr>
              <p:nvPr/>
            </p:nvSpPr>
            <p:spPr bwMode="auto">
              <a:xfrm>
                <a:off x="10727788"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57" name="Rectangle 863"/>
              <p:cNvSpPr>
                <a:spLocks noChangeArrowheads="1"/>
              </p:cNvSpPr>
              <p:nvPr/>
            </p:nvSpPr>
            <p:spPr bwMode="auto">
              <a:xfrm>
                <a:off x="10783247"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58" name="Rectangle 864"/>
              <p:cNvSpPr>
                <a:spLocks noChangeArrowheads="1"/>
              </p:cNvSpPr>
              <p:nvPr/>
            </p:nvSpPr>
            <p:spPr bwMode="auto">
              <a:xfrm>
                <a:off x="10838705"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59" name="Rectangle 865"/>
              <p:cNvSpPr>
                <a:spLocks noChangeArrowheads="1"/>
              </p:cNvSpPr>
              <p:nvPr/>
            </p:nvSpPr>
            <p:spPr bwMode="auto">
              <a:xfrm>
                <a:off x="10893206"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60" name="Rectangle 866"/>
              <p:cNvSpPr>
                <a:spLocks noChangeArrowheads="1"/>
              </p:cNvSpPr>
              <p:nvPr/>
            </p:nvSpPr>
            <p:spPr bwMode="auto">
              <a:xfrm>
                <a:off x="10948663"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61" name="Rectangle 867"/>
              <p:cNvSpPr>
                <a:spLocks noChangeArrowheads="1"/>
              </p:cNvSpPr>
              <p:nvPr/>
            </p:nvSpPr>
            <p:spPr bwMode="auto">
              <a:xfrm>
                <a:off x="11003166"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62" name="Rectangle 868"/>
              <p:cNvSpPr>
                <a:spLocks noChangeArrowheads="1"/>
              </p:cNvSpPr>
              <p:nvPr/>
            </p:nvSpPr>
            <p:spPr bwMode="auto">
              <a:xfrm>
                <a:off x="9296400"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63" name="Rectangle 869"/>
              <p:cNvSpPr>
                <a:spLocks noChangeArrowheads="1"/>
              </p:cNvSpPr>
              <p:nvPr/>
            </p:nvSpPr>
            <p:spPr bwMode="auto">
              <a:xfrm>
                <a:off x="9351858"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64" name="Rectangle 870"/>
              <p:cNvSpPr>
                <a:spLocks noChangeArrowheads="1"/>
              </p:cNvSpPr>
              <p:nvPr/>
            </p:nvSpPr>
            <p:spPr bwMode="auto">
              <a:xfrm>
                <a:off x="9406360"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65" name="Rectangle 871"/>
              <p:cNvSpPr>
                <a:spLocks noChangeArrowheads="1"/>
              </p:cNvSpPr>
              <p:nvPr/>
            </p:nvSpPr>
            <p:spPr bwMode="auto">
              <a:xfrm>
                <a:off x="9461818"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66" name="Rectangle 872"/>
              <p:cNvSpPr>
                <a:spLocks noChangeArrowheads="1"/>
              </p:cNvSpPr>
              <p:nvPr/>
            </p:nvSpPr>
            <p:spPr bwMode="auto">
              <a:xfrm>
                <a:off x="9516319"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67" name="Rectangle 873"/>
              <p:cNvSpPr>
                <a:spLocks noChangeArrowheads="1"/>
              </p:cNvSpPr>
              <p:nvPr/>
            </p:nvSpPr>
            <p:spPr bwMode="auto">
              <a:xfrm>
                <a:off x="9571777"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68" name="Rectangle 874"/>
              <p:cNvSpPr>
                <a:spLocks noChangeArrowheads="1"/>
              </p:cNvSpPr>
              <p:nvPr/>
            </p:nvSpPr>
            <p:spPr bwMode="auto">
              <a:xfrm>
                <a:off x="9627236"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69" name="Rectangle 875"/>
              <p:cNvSpPr>
                <a:spLocks noChangeArrowheads="1"/>
              </p:cNvSpPr>
              <p:nvPr/>
            </p:nvSpPr>
            <p:spPr bwMode="auto">
              <a:xfrm>
                <a:off x="9681737"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70" name="Rectangle 876"/>
              <p:cNvSpPr>
                <a:spLocks noChangeArrowheads="1"/>
              </p:cNvSpPr>
              <p:nvPr/>
            </p:nvSpPr>
            <p:spPr bwMode="auto">
              <a:xfrm>
                <a:off x="9737195"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71" name="Rectangle 877"/>
              <p:cNvSpPr>
                <a:spLocks noChangeArrowheads="1"/>
              </p:cNvSpPr>
              <p:nvPr/>
            </p:nvSpPr>
            <p:spPr bwMode="auto">
              <a:xfrm>
                <a:off x="9791697"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72" name="Rectangle 878"/>
              <p:cNvSpPr>
                <a:spLocks noChangeArrowheads="1"/>
              </p:cNvSpPr>
              <p:nvPr/>
            </p:nvSpPr>
            <p:spPr bwMode="auto">
              <a:xfrm>
                <a:off x="9847155"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73" name="Rectangle 879"/>
              <p:cNvSpPr>
                <a:spLocks noChangeArrowheads="1"/>
              </p:cNvSpPr>
              <p:nvPr/>
            </p:nvSpPr>
            <p:spPr bwMode="auto">
              <a:xfrm>
                <a:off x="9902613"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74" name="Rectangle 880"/>
              <p:cNvSpPr>
                <a:spLocks noChangeArrowheads="1"/>
              </p:cNvSpPr>
              <p:nvPr/>
            </p:nvSpPr>
            <p:spPr bwMode="auto">
              <a:xfrm>
                <a:off x="9957114"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75" name="Rectangle 881"/>
              <p:cNvSpPr>
                <a:spLocks noChangeArrowheads="1"/>
              </p:cNvSpPr>
              <p:nvPr/>
            </p:nvSpPr>
            <p:spPr bwMode="auto">
              <a:xfrm>
                <a:off x="10012573"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76" name="Rectangle 882"/>
              <p:cNvSpPr>
                <a:spLocks noChangeArrowheads="1"/>
              </p:cNvSpPr>
              <p:nvPr/>
            </p:nvSpPr>
            <p:spPr bwMode="auto">
              <a:xfrm>
                <a:off x="10067074"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77" name="Rectangle 883"/>
              <p:cNvSpPr>
                <a:spLocks noChangeArrowheads="1"/>
              </p:cNvSpPr>
              <p:nvPr/>
            </p:nvSpPr>
            <p:spPr bwMode="auto">
              <a:xfrm>
                <a:off x="10122532"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78" name="Rectangle 884"/>
              <p:cNvSpPr>
                <a:spLocks noChangeArrowheads="1"/>
              </p:cNvSpPr>
              <p:nvPr/>
            </p:nvSpPr>
            <p:spPr bwMode="auto">
              <a:xfrm>
                <a:off x="10177989"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79" name="Rectangle 885"/>
              <p:cNvSpPr>
                <a:spLocks noChangeArrowheads="1"/>
              </p:cNvSpPr>
              <p:nvPr/>
            </p:nvSpPr>
            <p:spPr bwMode="auto">
              <a:xfrm>
                <a:off x="10232492"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80" name="Rectangle 886"/>
              <p:cNvSpPr>
                <a:spLocks noChangeArrowheads="1"/>
              </p:cNvSpPr>
              <p:nvPr/>
            </p:nvSpPr>
            <p:spPr bwMode="auto">
              <a:xfrm>
                <a:off x="10287950"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81" name="Rectangle 887"/>
              <p:cNvSpPr>
                <a:spLocks noChangeArrowheads="1"/>
              </p:cNvSpPr>
              <p:nvPr/>
            </p:nvSpPr>
            <p:spPr bwMode="auto">
              <a:xfrm>
                <a:off x="10342451"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82" name="Rectangle 888"/>
              <p:cNvSpPr>
                <a:spLocks noChangeArrowheads="1"/>
              </p:cNvSpPr>
              <p:nvPr/>
            </p:nvSpPr>
            <p:spPr bwMode="auto">
              <a:xfrm>
                <a:off x="10397910"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83" name="Rectangle 889"/>
              <p:cNvSpPr>
                <a:spLocks noChangeArrowheads="1"/>
              </p:cNvSpPr>
              <p:nvPr/>
            </p:nvSpPr>
            <p:spPr bwMode="auto">
              <a:xfrm>
                <a:off x="10452411"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84" name="Rectangle 890"/>
              <p:cNvSpPr>
                <a:spLocks noChangeArrowheads="1"/>
              </p:cNvSpPr>
              <p:nvPr/>
            </p:nvSpPr>
            <p:spPr bwMode="auto">
              <a:xfrm>
                <a:off x="10507869"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85" name="Rectangle 891"/>
              <p:cNvSpPr>
                <a:spLocks noChangeArrowheads="1"/>
              </p:cNvSpPr>
              <p:nvPr/>
            </p:nvSpPr>
            <p:spPr bwMode="auto">
              <a:xfrm>
                <a:off x="10563326"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86" name="Rectangle 892"/>
              <p:cNvSpPr>
                <a:spLocks noChangeArrowheads="1"/>
              </p:cNvSpPr>
              <p:nvPr/>
            </p:nvSpPr>
            <p:spPr bwMode="auto">
              <a:xfrm>
                <a:off x="10617829"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87" name="Rectangle 893"/>
              <p:cNvSpPr>
                <a:spLocks noChangeArrowheads="1"/>
              </p:cNvSpPr>
              <p:nvPr/>
            </p:nvSpPr>
            <p:spPr bwMode="auto">
              <a:xfrm>
                <a:off x="10673287"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88" name="Rectangle 894"/>
              <p:cNvSpPr>
                <a:spLocks noChangeArrowheads="1"/>
              </p:cNvSpPr>
              <p:nvPr/>
            </p:nvSpPr>
            <p:spPr bwMode="auto">
              <a:xfrm>
                <a:off x="10727788"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89" name="Rectangle 895"/>
              <p:cNvSpPr>
                <a:spLocks noChangeArrowheads="1"/>
              </p:cNvSpPr>
              <p:nvPr/>
            </p:nvSpPr>
            <p:spPr bwMode="auto">
              <a:xfrm>
                <a:off x="10783247"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90" name="Rectangle 896"/>
              <p:cNvSpPr>
                <a:spLocks noChangeArrowheads="1"/>
              </p:cNvSpPr>
              <p:nvPr/>
            </p:nvSpPr>
            <p:spPr bwMode="auto">
              <a:xfrm>
                <a:off x="10838705"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91" name="Rectangle 897"/>
              <p:cNvSpPr>
                <a:spLocks noChangeArrowheads="1"/>
              </p:cNvSpPr>
              <p:nvPr/>
            </p:nvSpPr>
            <p:spPr bwMode="auto">
              <a:xfrm>
                <a:off x="10893206"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92" name="Rectangle 898"/>
              <p:cNvSpPr>
                <a:spLocks noChangeArrowheads="1"/>
              </p:cNvSpPr>
              <p:nvPr/>
            </p:nvSpPr>
            <p:spPr bwMode="auto">
              <a:xfrm>
                <a:off x="10948663"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93" name="Rectangle 899"/>
              <p:cNvSpPr>
                <a:spLocks noChangeArrowheads="1"/>
              </p:cNvSpPr>
              <p:nvPr/>
            </p:nvSpPr>
            <p:spPr bwMode="auto">
              <a:xfrm>
                <a:off x="11003166"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94" name="Rectangle 900"/>
              <p:cNvSpPr>
                <a:spLocks noChangeArrowheads="1"/>
              </p:cNvSpPr>
              <p:nvPr/>
            </p:nvSpPr>
            <p:spPr bwMode="auto">
              <a:xfrm>
                <a:off x="9296400"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95" name="Rectangle 901"/>
              <p:cNvSpPr>
                <a:spLocks noChangeArrowheads="1"/>
              </p:cNvSpPr>
              <p:nvPr/>
            </p:nvSpPr>
            <p:spPr bwMode="auto">
              <a:xfrm>
                <a:off x="9351858"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96" name="Rectangle 902"/>
              <p:cNvSpPr>
                <a:spLocks noChangeArrowheads="1"/>
              </p:cNvSpPr>
              <p:nvPr/>
            </p:nvSpPr>
            <p:spPr bwMode="auto">
              <a:xfrm>
                <a:off x="9406360"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97" name="Rectangle 903"/>
              <p:cNvSpPr>
                <a:spLocks noChangeArrowheads="1"/>
              </p:cNvSpPr>
              <p:nvPr/>
            </p:nvSpPr>
            <p:spPr bwMode="auto">
              <a:xfrm>
                <a:off x="9461818"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98" name="Rectangle 904"/>
              <p:cNvSpPr>
                <a:spLocks noChangeArrowheads="1"/>
              </p:cNvSpPr>
              <p:nvPr/>
            </p:nvSpPr>
            <p:spPr bwMode="auto">
              <a:xfrm>
                <a:off x="9516319"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99" name="Rectangle 905"/>
              <p:cNvSpPr>
                <a:spLocks noChangeArrowheads="1"/>
              </p:cNvSpPr>
              <p:nvPr/>
            </p:nvSpPr>
            <p:spPr bwMode="auto">
              <a:xfrm>
                <a:off x="9571777"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00" name="Rectangle 906"/>
              <p:cNvSpPr>
                <a:spLocks noChangeArrowheads="1"/>
              </p:cNvSpPr>
              <p:nvPr/>
            </p:nvSpPr>
            <p:spPr bwMode="auto">
              <a:xfrm>
                <a:off x="9627236"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01" name="Rectangle 907"/>
              <p:cNvSpPr>
                <a:spLocks noChangeArrowheads="1"/>
              </p:cNvSpPr>
              <p:nvPr/>
            </p:nvSpPr>
            <p:spPr bwMode="auto">
              <a:xfrm>
                <a:off x="9681737"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02" name="Rectangle 908"/>
              <p:cNvSpPr>
                <a:spLocks noChangeArrowheads="1"/>
              </p:cNvSpPr>
              <p:nvPr/>
            </p:nvSpPr>
            <p:spPr bwMode="auto">
              <a:xfrm>
                <a:off x="9737195"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03" name="Rectangle 909"/>
              <p:cNvSpPr>
                <a:spLocks noChangeArrowheads="1"/>
              </p:cNvSpPr>
              <p:nvPr/>
            </p:nvSpPr>
            <p:spPr bwMode="auto">
              <a:xfrm>
                <a:off x="9791697"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04" name="Rectangle 910"/>
              <p:cNvSpPr>
                <a:spLocks noChangeArrowheads="1"/>
              </p:cNvSpPr>
              <p:nvPr/>
            </p:nvSpPr>
            <p:spPr bwMode="auto">
              <a:xfrm>
                <a:off x="9847155"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05" name="Rectangle 911"/>
              <p:cNvSpPr>
                <a:spLocks noChangeArrowheads="1"/>
              </p:cNvSpPr>
              <p:nvPr/>
            </p:nvSpPr>
            <p:spPr bwMode="auto">
              <a:xfrm>
                <a:off x="9902613"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06" name="Rectangle 912"/>
              <p:cNvSpPr>
                <a:spLocks noChangeArrowheads="1"/>
              </p:cNvSpPr>
              <p:nvPr/>
            </p:nvSpPr>
            <p:spPr bwMode="auto">
              <a:xfrm>
                <a:off x="9957114"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07" name="Rectangle 913"/>
              <p:cNvSpPr>
                <a:spLocks noChangeArrowheads="1"/>
              </p:cNvSpPr>
              <p:nvPr/>
            </p:nvSpPr>
            <p:spPr bwMode="auto">
              <a:xfrm>
                <a:off x="10012573"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08" name="Rectangle 914"/>
              <p:cNvSpPr>
                <a:spLocks noChangeArrowheads="1"/>
              </p:cNvSpPr>
              <p:nvPr/>
            </p:nvSpPr>
            <p:spPr bwMode="auto">
              <a:xfrm>
                <a:off x="10067074"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09" name="Rectangle 915"/>
              <p:cNvSpPr>
                <a:spLocks noChangeArrowheads="1"/>
              </p:cNvSpPr>
              <p:nvPr/>
            </p:nvSpPr>
            <p:spPr bwMode="auto">
              <a:xfrm>
                <a:off x="10122532"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10" name="Rectangle 916"/>
              <p:cNvSpPr>
                <a:spLocks noChangeArrowheads="1"/>
              </p:cNvSpPr>
              <p:nvPr/>
            </p:nvSpPr>
            <p:spPr bwMode="auto">
              <a:xfrm>
                <a:off x="10177989"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11" name="Rectangle 917"/>
              <p:cNvSpPr>
                <a:spLocks noChangeArrowheads="1"/>
              </p:cNvSpPr>
              <p:nvPr/>
            </p:nvSpPr>
            <p:spPr bwMode="auto">
              <a:xfrm>
                <a:off x="10232492"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12" name="Rectangle 918"/>
              <p:cNvSpPr>
                <a:spLocks noChangeArrowheads="1"/>
              </p:cNvSpPr>
              <p:nvPr/>
            </p:nvSpPr>
            <p:spPr bwMode="auto">
              <a:xfrm>
                <a:off x="10287950"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13" name="Rectangle 919"/>
              <p:cNvSpPr>
                <a:spLocks noChangeArrowheads="1"/>
              </p:cNvSpPr>
              <p:nvPr/>
            </p:nvSpPr>
            <p:spPr bwMode="auto">
              <a:xfrm>
                <a:off x="10342451"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14" name="Rectangle 920"/>
              <p:cNvSpPr>
                <a:spLocks noChangeArrowheads="1"/>
              </p:cNvSpPr>
              <p:nvPr/>
            </p:nvSpPr>
            <p:spPr bwMode="auto">
              <a:xfrm>
                <a:off x="10397910"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15" name="Rectangle 921"/>
              <p:cNvSpPr>
                <a:spLocks noChangeArrowheads="1"/>
              </p:cNvSpPr>
              <p:nvPr/>
            </p:nvSpPr>
            <p:spPr bwMode="auto">
              <a:xfrm>
                <a:off x="10452411"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16" name="Rectangle 922"/>
              <p:cNvSpPr>
                <a:spLocks noChangeArrowheads="1"/>
              </p:cNvSpPr>
              <p:nvPr/>
            </p:nvSpPr>
            <p:spPr bwMode="auto">
              <a:xfrm>
                <a:off x="10507869"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17" name="Rectangle 923"/>
              <p:cNvSpPr>
                <a:spLocks noChangeArrowheads="1"/>
              </p:cNvSpPr>
              <p:nvPr/>
            </p:nvSpPr>
            <p:spPr bwMode="auto">
              <a:xfrm>
                <a:off x="10563326"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18" name="Rectangle 924"/>
              <p:cNvSpPr>
                <a:spLocks noChangeArrowheads="1"/>
              </p:cNvSpPr>
              <p:nvPr/>
            </p:nvSpPr>
            <p:spPr bwMode="auto">
              <a:xfrm>
                <a:off x="10617829"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19" name="Rectangle 925"/>
              <p:cNvSpPr>
                <a:spLocks noChangeArrowheads="1"/>
              </p:cNvSpPr>
              <p:nvPr/>
            </p:nvSpPr>
            <p:spPr bwMode="auto">
              <a:xfrm>
                <a:off x="10673287"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20" name="Rectangle 926"/>
              <p:cNvSpPr>
                <a:spLocks noChangeArrowheads="1"/>
              </p:cNvSpPr>
              <p:nvPr/>
            </p:nvSpPr>
            <p:spPr bwMode="auto">
              <a:xfrm>
                <a:off x="10727788"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21" name="Rectangle 927"/>
              <p:cNvSpPr>
                <a:spLocks noChangeArrowheads="1"/>
              </p:cNvSpPr>
              <p:nvPr/>
            </p:nvSpPr>
            <p:spPr bwMode="auto">
              <a:xfrm>
                <a:off x="10783247"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22" name="Rectangle 928"/>
              <p:cNvSpPr>
                <a:spLocks noChangeArrowheads="1"/>
              </p:cNvSpPr>
              <p:nvPr/>
            </p:nvSpPr>
            <p:spPr bwMode="auto">
              <a:xfrm>
                <a:off x="10838705"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23" name="Rectangle 929"/>
              <p:cNvSpPr>
                <a:spLocks noChangeArrowheads="1"/>
              </p:cNvSpPr>
              <p:nvPr/>
            </p:nvSpPr>
            <p:spPr bwMode="auto">
              <a:xfrm>
                <a:off x="10893206"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24" name="Rectangle 930"/>
              <p:cNvSpPr>
                <a:spLocks noChangeArrowheads="1"/>
              </p:cNvSpPr>
              <p:nvPr/>
            </p:nvSpPr>
            <p:spPr bwMode="auto">
              <a:xfrm>
                <a:off x="10948663"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25" name="Rectangle 931"/>
              <p:cNvSpPr>
                <a:spLocks noChangeArrowheads="1"/>
              </p:cNvSpPr>
              <p:nvPr/>
            </p:nvSpPr>
            <p:spPr bwMode="auto">
              <a:xfrm>
                <a:off x="11003166"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26" name="Rectangle 932"/>
              <p:cNvSpPr>
                <a:spLocks noChangeArrowheads="1"/>
              </p:cNvSpPr>
              <p:nvPr/>
            </p:nvSpPr>
            <p:spPr bwMode="auto">
              <a:xfrm>
                <a:off x="9296400"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27" name="Rectangle 933"/>
              <p:cNvSpPr>
                <a:spLocks noChangeArrowheads="1"/>
              </p:cNvSpPr>
              <p:nvPr/>
            </p:nvSpPr>
            <p:spPr bwMode="auto">
              <a:xfrm>
                <a:off x="9351858"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28" name="Rectangle 934"/>
              <p:cNvSpPr>
                <a:spLocks noChangeArrowheads="1"/>
              </p:cNvSpPr>
              <p:nvPr/>
            </p:nvSpPr>
            <p:spPr bwMode="auto">
              <a:xfrm>
                <a:off x="9406360"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29" name="Rectangle 935"/>
              <p:cNvSpPr>
                <a:spLocks noChangeArrowheads="1"/>
              </p:cNvSpPr>
              <p:nvPr/>
            </p:nvSpPr>
            <p:spPr bwMode="auto">
              <a:xfrm>
                <a:off x="9461818"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30" name="Rectangle 936"/>
              <p:cNvSpPr>
                <a:spLocks noChangeArrowheads="1"/>
              </p:cNvSpPr>
              <p:nvPr/>
            </p:nvSpPr>
            <p:spPr bwMode="auto">
              <a:xfrm>
                <a:off x="9516319"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31" name="Rectangle 937"/>
              <p:cNvSpPr>
                <a:spLocks noChangeArrowheads="1"/>
              </p:cNvSpPr>
              <p:nvPr/>
            </p:nvSpPr>
            <p:spPr bwMode="auto">
              <a:xfrm>
                <a:off x="9571777"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32" name="Rectangle 938"/>
              <p:cNvSpPr>
                <a:spLocks noChangeArrowheads="1"/>
              </p:cNvSpPr>
              <p:nvPr/>
            </p:nvSpPr>
            <p:spPr bwMode="auto">
              <a:xfrm>
                <a:off x="9627236"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33" name="Rectangle 939"/>
              <p:cNvSpPr>
                <a:spLocks noChangeArrowheads="1"/>
              </p:cNvSpPr>
              <p:nvPr/>
            </p:nvSpPr>
            <p:spPr bwMode="auto">
              <a:xfrm>
                <a:off x="9681737"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34" name="Rectangle 940"/>
              <p:cNvSpPr>
                <a:spLocks noChangeArrowheads="1"/>
              </p:cNvSpPr>
              <p:nvPr/>
            </p:nvSpPr>
            <p:spPr bwMode="auto">
              <a:xfrm>
                <a:off x="9737195"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35" name="Rectangle 941"/>
              <p:cNvSpPr>
                <a:spLocks noChangeArrowheads="1"/>
              </p:cNvSpPr>
              <p:nvPr/>
            </p:nvSpPr>
            <p:spPr bwMode="auto">
              <a:xfrm>
                <a:off x="9791697"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36" name="Rectangle 942"/>
              <p:cNvSpPr>
                <a:spLocks noChangeArrowheads="1"/>
              </p:cNvSpPr>
              <p:nvPr/>
            </p:nvSpPr>
            <p:spPr bwMode="auto">
              <a:xfrm>
                <a:off x="9847155"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37" name="Rectangle 943"/>
              <p:cNvSpPr>
                <a:spLocks noChangeArrowheads="1"/>
              </p:cNvSpPr>
              <p:nvPr/>
            </p:nvSpPr>
            <p:spPr bwMode="auto">
              <a:xfrm>
                <a:off x="9902613"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38" name="Rectangle 944"/>
              <p:cNvSpPr>
                <a:spLocks noChangeArrowheads="1"/>
              </p:cNvSpPr>
              <p:nvPr/>
            </p:nvSpPr>
            <p:spPr bwMode="auto">
              <a:xfrm>
                <a:off x="9957114"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39" name="Rectangle 945"/>
              <p:cNvSpPr>
                <a:spLocks noChangeArrowheads="1"/>
              </p:cNvSpPr>
              <p:nvPr/>
            </p:nvSpPr>
            <p:spPr bwMode="auto">
              <a:xfrm>
                <a:off x="10012573"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40" name="Rectangle 946"/>
              <p:cNvSpPr>
                <a:spLocks noChangeArrowheads="1"/>
              </p:cNvSpPr>
              <p:nvPr/>
            </p:nvSpPr>
            <p:spPr bwMode="auto">
              <a:xfrm>
                <a:off x="10067074"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41" name="Rectangle 947"/>
              <p:cNvSpPr>
                <a:spLocks noChangeArrowheads="1"/>
              </p:cNvSpPr>
              <p:nvPr/>
            </p:nvSpPr>
            <p:spPr bwMode="auto">
              <a:xfrm>
                <a:off x="10122532"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42" name="Rectangle 948"/>
              <p:cNvSpPr>
                <a:spLocks noChangeArrowheads="1"/>
              </p:cNvSpPr>
              <p:nvPr/>
            </p:nvSpPr>
            <p:spPr bwMode="auto">
              <a:xfrm>
                <a:off x="10177989"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43" name="Rectangle 949"/>
              <p:cNvSpPr>
                <a:spLocks noChangeArrowheads="1"/>
              </p:cNvSpPr>
              <p:nvPr/>
            </p:nvSpPr>
            <p:spPr bwMode="auto">
              <a:xfrm>
                <a:off x="10232492"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44" name="Rectangle 950"/>
              <p:cNvSpPr>
                <a:spLocks noChangeArrowheads="1"/>
              </p:cNvSpPr>
              <p:nvPr/>
            </p:nvSpPr>
            <p:spPr bwMode="auto">
              <a:xfrm>
                <a:off x="10287950"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45" name="Rectangle 951"/>
              <p:cNvSpPr>
                <a:spLocks noChangeArrowheads="1"/>
              </p:cNvSpPr>
              <p:nvPr/>
            </p:nvSpPr>
            <p:spPr bwMode="auto">
              <a:xfrm>
                <a:off x="10342451"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46" name="Rectangle 952"/>
              <p:cNvSpPr>
                <a:spLocks noChangeArrowheads="1"/>
              </p:cNvSpPr>
              <p:nvPr/>
            </p:nvSpPr>
            <p:spPr bwMode="auto">
              <a:xfrm>
                <a:off x="10397910"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47" name="Rectangle 953"/>
              <p:cNvSpPr>
                <a:spLocks noChangeArrowheads="1"/>
              </p:cNvSpPr>
              <p:nvPr/>
            </p:nvSpPr>
            <p:spPr bwMode="auto">
              <a:xfrm>
                <a:off x="10452411"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48" name="Rectangle 954"/>
              <p:cNvSpPr>
                <a:spLocks noChangeArrowheads="1"/>
              </p:cNvSpPr>
              <p:nvPr/>
            </p:nvSpPr>
            <p:spPr bwMode="auto">
              <a:xfrm>
                <a:off x="10507869"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49" name="Rectangle 955"/>
              <p:cNvSpPr>
                <a:spLocks noChangeArrowheads="1"/>
              </p:cNvSpPr>
              <p:nvPr/>
            </p:nvSpPr>
            <p:spPr bwMode="auto">
              <a:xfrm>
                <a:off x="10563326"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50" name="Rectangle 956"/>
              <p:cNvSpPr>
                <a:spLocks noChangeArrowheads="1"/>
              </p:cNvSpPr>
              <p:nvPr/>
            </p:nvSpPr>
            <p:spPr bwMode="auto">
              <a:xfrm>
                <a:off x="10617829"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51" name="Rectangle 957"/>
              <p:cNvSpPr>
                <a:spLocks noChangeArrowheads="1"/>
              </p:cNvSpPr>
              <p:nvPr/>
            </p:nvSpPr>
            <p:spPr bwMode="auto">
              <a:xfrm>
                <a:off x="10673287"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52" name="Rectangle 958"/>
              <p:cNvSpPr>
                <a:spLocks noChangeArrowheads="1"/>
              </p:cNvSpPr>
              <p:nvPr/>
            </p:nvSpPr>
            <p:spPr bwMode="auto">
              <a:xfrm>
                <a:off x="10727788"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53" name="Rectangle 959"/>
              <p:cNvSpPr>
                <a:spLocks noChangeArrowheads="1"/>
              </p:cNvSpPr>
              <p:nvPr/>
            </p:nvSpPr>
            <p:spPr bwMode="auto">
              <a:xfrm>
                <a:off x="10783247"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54" name="Rectangle 960"/>
              <p:cNvSpPr>
                <a:spLocks noChangeArrowheads="1"/>
              </p:cNvSpPr>
              <p:nvPr/>
            </p:nvSpPr>
            <p:spPr bwMode="auto">
              <a:xfrm>
                <a:off x="10838705"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55" name="Rectangle 961"/>
              <p:cNvSpPr>
                <a:spLocks noChangeArrowheads="1"/>
              </p:cNvSpPr>
              <p:nvPr/>
            </p:nvSpPr>
            <p:spPr bwMode="auto">
              <a:xfrm>
                <a:off x="10893206"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56" name="Rectangle 962"/>
              <p:cNvSpPr>
                <a:spLocks noChangeArrowheads="1"/>
              </p:cNvSpPr>
              <p:nvPr/>
            </p:nvSpPr>
            <p:spPr bwMode="auto">
              <a:xfrm>
                <a:off x="10948663"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57" name="Rectangle 963"/>
              <p:cNvSpPr>
                <a:spLocks noChangeArrowheads="1"/>
              </p:cNvSpPr>
              <p:nvPr/>
            </p:nvSpPr>
            <p:spPr bwMode="auto">
              <a:xfrm>
                <a:off x="11003166"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58" name="Rectangle 964"/>
              <p:cNvSpPr>
                <a:spLocks noChangeArrowheads="1"/>
              </p:cNvSpPr>
              <p:nvPr/>
            </p:nvSpPr>
            <p:spPr bwMode="auto">
              <a:xfrm>
                <a:off x="9296400"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59" name="Rectangle 965"/>
              <p:cNvSpPr>
                <a:spLocks noChangeArrowheads="1"/>
              </p:cNvSpPr>
              <p:nvPr/>
            </p:nvSpPr>
            <p:spPr bwMode="auto">
              <a:xfrm>
                <a:off x="9351858"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60" name="Rectangle 966"/>
              <p:cNvSpPr>
                <a:spLocks noChangeArrowheads="1"/>
              </p:cNvSpPr>
              <p:nvPr/>
            </p:nvSpPr>
            <p:spPr bwMode="auto">
              <a:xfrm>
                <a:off x="9406360"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61" name="Rectangle 967"/>
              <p:cNvSpPr>
                <a:spLocks noChangeArrowheads="1"/>
              </p:cNvSpPr>
              <p:nvPr/>
            </p:nvSpPr>
            <p:spPr bwMode="auto">
              <a:xfrm>
                <a:off x="9461818"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62" name="Rectangle 968"/>
              <p:cNvSpPr>
                <a:spLocks noChangeArrowheads="1"/>
              </p:cNvSpPr>
              <p:nvPr/>
            </p:nvSpPr>
            <p:spPr bwMode="auto">
              <a:xfrm>
                <a:off x="9516319"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63" name="Rectangle 969"/>
              <p:cNvSpPr>
                <a:spLocks noChangeArrowheads="1"/>
              </p:cNvSpPr>
              <p:nvPr/>
            </p:nvSpPr>
            <p:spPr bwMode="auto">
              <a:xfrm>
                <a:off x="9571777"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64" name="Rectangle 970"/>
              <p:cNvSpPr>
                <a:spLocks noChangeArrowheads="1"/>
              </p:cNvSpPr>
              <p:nvPr/>
            </p:nvSpPr>
            <p:spPr bwMode="auto">
              <a:xfrm>
                <a:off x="9627236"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65" name="Rectangle 971"/>
              <p:cNvSpPr>
                <a:spLocks noChangeArrowheads="1"/>
              </p:cNvSpPr>
              <p:nvPr/>
            </p:nvSpPr>
            <p:spPr bwMode="auto">
              <a:xfrm>
                <a:off x="9681737"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66" name="Rectangle 972"/>
              <p:cNvSpPr>
                <a:spLocks noChangeArrowheads="1"/>
              </p:cNvSpPr>
              <p:nvPr/>
            </p:nvSpPr>
            <p:spPr bwMode="auto">
              <a:xfrm>
                <a:off x="9737195"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67" name="Rectangle 973"/>
              <p:cNvSpPr>
                <a:spLocks noChangeArrowheads="1"/>
              </p:cNvSpPr>
              <p:nvPr/>
            </p:nvSpPr>
            <p:spPr bwMode="auto">
              <a:xfrm>
                <a:off x="9791697"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68" name="Rectangle 974"/>
              <p:cNvSpPr>
                <a:spLocks noChangeArrowheads="1"/>
              </p:cNvSpPr>
              <p:nvPr/>
            </p:nvSpPr>
            <p:spPr bwMode="auto">
              <a:xfrm>
                <a:off x="9847155"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69" name="Rectangle 975"/>
              <p:cNvSpPr>
                <a:spLocks noChangeArrowheads="1"/>
              </p:cNvSpPr>
              <p:nvPr/>
            </p:nvSpPr>
            <p:spPr bwMode="auto">
              <a:xfrm>
                <a:off x="9902613"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70" name="Rectangle 976"/>
              <p:cNvSpPr>
                <a:spLocks noChangeArrowheads="1"/>
              </p:cNvSpPr>
              <p:nvPr/>
            </p:nvSpPr>
            <p:spPr bwMode="auto">
              <a:xfrm>
                <a:off x="9957114"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71" name="Rectangle 977"/>
              <p:cNvSpPr>
                <a:spLocks noChangeArrowheads="1"/>
              </p:cNvSpPr>
              <p:nvPr/>
            </p:nvSpPr>
            <p:spPr bwMode="auto">
              <a:xfrm>
                <a:off x="10012573"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72" name="Rectangle 978"/>
              <p:cNvSpPr>
                <a:spLocks noChangeArrowheads="1"/>
              </p:cNvSpPr>
              <p:nvPr/>
            </p:nvSpPr>
            <p:spPr bwMode="auto">
              <a:xfrm>
                <a:off x="10067074"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73" name="Rectangle 979"/>
              <p:cNvSpPr>
                <a:spLocks noChangeArrowheads="1"/>
              </p:cNvSpPr>
              <p:nvPr/>
            </p:nvSpPr>
            <p:spPr bwMode="auto">
              <a:xfrm>
                <a:off x="10122532"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74" name="Rectangle 980"/>
              <p:cNvSpPr>
                <a:spLocks noChangeArrowheads="1"/>
              </p:cNvSpPr>
              <p:nvPr/>
            </p:nvSpPr>
            <p:spPr bwMode="auto">
              <a:xfrm>
                <a:off x="10177989"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75" name="Rectangle 981"/>
              <p:cNvSpPr>
                <a:spLocks noChangeArrowheads="1"/>
              </p:cNvSpPr>
              <p:nvPr/>
            </p:nvSpPr>
            <p:spPr bwMode="auto">
              <a:xfrm>
                <a:off x="10232492"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76" name="Rectangle 982"/>
              <p:cNvSpPr>
                <a:spLocks noChangeArrowheads="1"/>
              </p:cNvSpPr>
              <p:nvPr/>
            </p:nvSpPr>
            <p:spPr bwMode="auto">
              <a:xfrm>
                <a:off x="10287950"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77" name="Rectangle 983"/>
              <p:cNvSpPr>
                <a:spLocks noChangeArrowheads="1"/>
              </p:cNvSpPr>
              <p:nvPr/>
            </p:nvSpPr>
            <p:spPr bwMode="auto">
              <a:xfrm>
                <a:off x="10342451"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78" name="Rectangle 984"/>
              <p:cNvSpPr>
                <a:spLocks noChangeArrowheads="1"/>
              </p:cNvSpPr>
              <p:nvPr/>
            </p:nvSpPr>
            <p:spPr bwMode="auto">
              <a:xfrm>
                <a:off x="10397910"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79" name="Rectangle 985"/>
              <p:cNvSpPr>
                <a:spLocks noChangeArrowheads="1"/>
              </p:cNvSpPr>
              <p:nvPr/>
            </p:nvSpPr>
            <p:spPr bwMode="auto">
              <a:xfrm>
                <a:off x="10452411"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80" name="Rectangle 986"/>
              <p:cNvSpPr>
                <a:spLocks noChangeArrowheads="1"/>
              </p:cNvSpPr>
              <p:nvPr/>
            </p:nvSpPr>
            <p:spPr bwMode="auto">
              <a:xfrm>
                <a:off x="10507869"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81" name="Rectangle 987"/>
              <p:cNvSpPr>
                <a:spLocks noChangeArrowheads="1"/>
              </p:cNvSpPr>
              <p:nvPr/>
            </p:nvSpPr>
            <p:spPr bwMode="auto">
              <a:xfrm>
                <a:off x="10563326"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82" name="Rectangle 988"/>
              <p:cNvSpPr>
                <a:spLocks noChangeArrowheads="1"/>
              </p:cNvSpPr>
              <p:nvPr/>
            </p:nvSpPr>
            <p:spPr bwMode="auto">
              <a:xfrm>
                <a:off x="10617829"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83" name="Rectangle 989"/>
              <p:cNvSpPr>
                <a:spLocks noChangeArrowheads="1"/>
              </p:cNvSpPr>
              <p:nvPr/>
            </p:nvSpPr>
            <p:spPr bwMode="auto">
              <a:xfrm>
                <a:off x="10673287"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84" name="Rectangle 990"/>
              <p:cNvSpPr>
                <a:spLocks noChangeArrowheads="1"/>
              </p:cNvSpPr>
              <p:nvPr/>
            </p:nvSpPr>
            <p:spPr bwMode="auto">
              <a:xfrm>
                <a:off x="10727788"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85" name="Rectangle 991"/>
              <p:cNvSpPr>
                <a:spLocks noChangeArrowheads="1"/>
              </p:cNvSpPr>
              <p:nvPr/>
            </p:nvSpPr>
            <p:spPr bwMode="auto">
              <a:xfrm>
                <a:off x="10783247"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86" name="Rectangle 992"/>
              <p:cNvSpPr>
                <a:spLocks noChangeArrowheads="1"/>
              </p:cNvSpPr>
              <p:nvPr/>
            </p:nvSpPr>
            <p:spPr bwMode="auto">
              <a:xfrm>
                <a:off x="10838705"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87" name="Rectangle 993"/>
              <p:cNvSpPr>
                <a:spLocks noChangeArrowheads="1"/>
              </p:cNvSpPr>
              <p:nvPr/>
            </p:nvSpPr>
            <p:spPr bwMode="auto">
              <a:xfrm>
                <a:off x="10893206"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88" name="Rectangle 994"/>
              <p:cNvSpPr>
                <a:spLocks noChangeArrowheads="1"/>
              </p:cNvSpPr>
              <p:nvPr/>
            </p:nvSpPr>
            <p:spPr bwMode="auto">
              <a:xfrm>
                <a:off x="10948663"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89" name="Rectangle 995"/>
              <p:cNvSpPr>
                <a:spLocks noChangeArrowheads="1"/>
              </p:cNvSpPr>
              <p:nvPr/>
            </p:nvSpPr>
            <p:spPr bwMode="auto">
              <a:xfrm>
                <a:off x="11003166"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90" name="Rectangle 996"/>
              <p:cNvSpPr>
                <a:spLocks noChangeArrowheads="1"/>
              </p:cNvSpPr>
              <p:nvPr/>
            </p:nvSpPr>
            <p:spPr bwMode="auto">
              <a:xfrm>
                <a:off x="9296400"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91" name="Rectangle 997"/>
              <p:cNvSpPr>
                <a:spLocks noChangeArrowheads="1"/>
              </p:cNvSpPr>
              <p:nvPr/>
            </p:nvSpPr>
            <p:spPr bwMode="auto">
              <a:xfrm>
                <a:off x="9351858"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92" name="Rectangle 998"/>
              <p:cNvSpPr>
                <a:spLocks noChangeArrowheads="1"/>
              </p:cNvSpPr>
              <p:nvPr/>
            </p:nvSpPr>
            <p:spPr bwMode="auto">
              <a:xfrm>
                <a:off x="9406360"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93" name="Rectangle 999"/>
              <p:cNvSpPr>
                <a:spLocks noChangeArrowheads="1"/>
              </p:cNvSpPr>
              <p:nvPr/>
            </p:nvSpPr>
            <p:spPr bwMode="auto">
              <a:xfrm>
                <a:off x="9461818"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94" name="Rectangle 1000"/>
              <p:cNvSpPr>
                <a:spLocks noChangeArrowheads="1"/>
              </p:cNvSpPr>
              <p:nvPr/>
            </p:nvSpPr>
            <p:spPr bwMode="auto">
              <a:xfrm>
                <a:off x="9516319"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95" name="Rectangle 1001"/>
              <p:cNvSpPr>
                <a:spLocks noChangeArrowheads="1"/>
              </p:cNvSpPr>
              <p:nvPr/>
            </p:nvSpPr>
            <p:spPr bwMode="auto">
              <a:xfrm>
                <a:off x="9571777"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96" name="Rectangle 1002"/>
              <p:cNvSpPr>
                <a:spLocks noChangeArrowheads="1"/>
              </p:cNvSpPr>
              <p:nvPr/>
            </p:nvSpPr>
            <p:spPr bwMode="auto">
              <a:xfrm>
                <a:off x="9627236"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97" name="Rectangle 1003"/>
              <p:cNvSpPr>
                <a:spLocks noChangeArrowheads="1"/>
              </p:cNvSpPr>
              <p:nvPr/>
            </p:nvSpPr>
            <p:spPr bwMode="auto">
              <a:xfrm>
                <a:off x="9681737"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98" name="Rectangle 1004"/>
              <p:cNvSpPr>
                <a:spLocks noChangeArrowheads="1"/>
              </p:cNvSpPr>
              <p:nvPr/>
            </p:nvSpPr>
            <p:spPr bwMode="auto">
              <a:xfrm>
                <a:off x="9737195"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99" name="Rectangle 1005"/>
              <p:cNvSpPr>
                <a:spLocks noChangeArrowheads="1"/>
              </p:cNvSpPr>
              <p:nvPr/>
            </p:nvSpPr>
            <p:spPr bwMode="auto">
              <a:xfrm>
                <a:off x="9791697"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00" name="Rectangle 1006"/>
              <p:cNvSpPr>
                <a:spLocks noChangeArrowheads="1"/>
              </p:cNvSpPr>
              <p:nvPr/>
            </p:nvSpPr>
            <p:spPr bwMode="auto">
              <a:xfrm>
                <a:off x="9847155"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01" name="Rectangle 1007"/>
              <p:cNvSpPr>
                <a:spLocks noChangeArrowheads="1"/>
              </p:cNvSpPr>
              <p:nvPr/>
            </p:nvSpPr>
            <p:spPr bwMode="auto">
              <a:xfrm>
                <a:off x="9902613"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02" name="Rectangle 1008"/>
              <p:cNvSpPr>
                <a:spLocks noChangeArrowheads="1"/>
              </p:cNvSpPr>
              <p:nvPr/>
            </p:nvSpPr>
            <p:spPr bwMode="auto">
              <a:xfrm>
                <a:off x="9957114"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03" name="Rectangle 1009"/>
              <p:cNvSpPr>
                <a:spLocks noChangeArrowheads="1"/>
              </p:cNvSpPr>
              <p:nvPr/>
            </p:nvSpPr>
            <p:spPr bwMode="auto">
              <a:xfrm>
                <a:off x="10012573"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04" name="Rectangle 1010"/>
              <p:cNvSpPr>
                <a:spLocks noChangeArrowheads="1"/>
              </p:cNvSpPr>
              <p:nvPr/>
            </p:nvSpPr>
            <p:spPr bwMode="auto">
              <a:xfrm>
                <a:off x="10067074"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05" name="Rectangle 1011"/>
              <p:cNvSpPr>
                <a:spLocks noChangeArrowheads="1"/>
              </p:cNvSpPr>
              <p:nvPr/>
            </p:nvSpPr>
            <p:spPr bwMode="auto">
              <a:xfrm>
                <a:off x="10122532"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06" name="Rectangle 1012"/>
              <p:cNvSpPr>
                <a:spLocks noChangeArrowheads="1"/>
              </p:cNvSpPr>
              <p:nvPr/>
            </p:nvSpPr>
            <p:spPr bwMode="auto">
              <a:xfrm>
                <a:off x="10177989"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07" name="Rectangle 1013"/>
              <p:cNvSpPr>
                <a:spLocks noChangeArrowheads="1"/>
              </p:cNvSpPr>
              <p:nvPr/>
            </p:nvSpPr>
            <p:spPr bwMode="auto">
              <a:xfrm>
                <a:off x="10232492"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08" name="Rectangle 1014"/>
              <p:cNvSpPr>
                <a:spLocks noChangeArrowheads="1"/>
              </p:cNvSpPr>
              <p:nvPr/>
            </p:nvSpPr>
            <p:spPr bwMode="auto">
              <a:xfrm>
                <a:off x="10287950"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09" name="Rectangle 1015"/>
              <p:cNvSpPr>
                <a:spLocks noChangeArrowheads="1"/>
              </p:cNvSpPr>
              <p:nvPr/>
            </p:nvSpPr>
            <p:spPr bwMode="auto">
              <a:xfrm>
                <a:off x="10342451"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10" name="Rectangle 1016"/>
              <p:cNvSpPr>
                <a:spLocks noChangeArrowheads="1"/>
              </p:cNvSpPr>
              <p:nvPr/>
            </p:nvSpPr>
            <p:spPr bwMode="auto">
              <a:xfrm>
                <a:off x="10397910"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11" name="Rectangle 1017"/>
              <p:cNvSpPr>
                <a:spLocks noChangeArrowheads="1"/>
              </p:cNvSpPr>
              <p:nvPr/>
            </p:nvSpPr>
            <p:spPr bwMode="auto">
              <a:xfrm>
                <a:off x="10452411"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12" name="Rectangle 1018"/>
              <p:cNvSpPr>
                <a:spLocks noChangeArrowheads="1"/>
              </p:cNvSpPr>
              <p:nvPr/>
            </p:nvSpPr>
            <p:spPr bwMode="auto">
              <a:xfrm>
                <a:off x="10507869"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13" name="Rectangle 1019"/>
              <p:cNvSpPr>
                <a:spLocks noChangeArrowheads="1"/>
              </p:cNvSpPr>
              <p:nvPr/>
            </p:nvSpPr>
            <p:spPr bwMode="auto">
              <a:xfrm>
                <a:off x="10563326"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14" name="Rectangle 1020"/>
              <p:cNvSpPr>
                <a:spLocks noChangeArrowheads="1"/>
              </p:cNvSpPr>
              <p:nvPr/>
            </p:nvSpPr>
            <p:spPr bwMode="auto">
              <a:xfrm>
                <a:off x="10617829"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15" name="Rectangle 1021"/>
              <p:cNvSpPr>
                <a:spLocks noChangeArrowheads="1"/>
              </p:cNvSpPr>
              <p:nvPr/>
            </p:nvSpPr>
            <p:spPr bwMode="auto">
              <a:xfrm>
                <a:off x="10673287"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16" name="Rectangle 1022"/>
              <p:cNvSpPr>
                <a:spLocks noChangeArrowheads="1"/>
              </p:cNvSpPr>
              <p:nvPr/>
            </p:nvSpPr>
            <p:spPr bwMode="auto">
              <a:xfrm>
                <a:off x="10727788"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17" name="Rectangle 1023"/>
              <p:cNvSpPr>
                <a:spLocks noChangeArrowheads="1"/>
              </p:cNvSpPr>
              <p:nvPr/>
            </p:nvSpPr>
            <p:spPr bwMode="auto">
              <a:xfrm>
                <a:off x="10783247"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18" name="Rectangle 0"/>
              <p:cNvSpPr>
                <a:spLocks noChangeArrowheads="1"/>
              </p:cNvSpPr>
              <p:nvPr/>
            </p:nvSpPr>
            <p:spPr bwMode="auto">
              <a:xfrm>
                <a:off x="10838705"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19" name="Rectangle 1"/>
              <p:cNvSpPr>
                <a:spLocks noChangeArrowheads="1"/>
              </p:cNvSpPr>
              <p:nvPr/>
            </p:nvSpPr>
            <p:spPr bwMode="auto">
              <a:xfrm>
                <a:off x="10893206"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20" name="Rectangle 2"/>
              <p:cNvSpPr>
                <a:spLocks noChangeArrowheads="1"/>
              </p:cNvSpPr>
              <p:nvPr/>
            </p:nvSpPr>
            <p:spPr bwMode="auto">
              <a:xfrm>
                <a:off x="10948663"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21" name="Rectangle 3"/>
              <p:cNvSpPr>
                <a:spLocks noChangeArrowheads="1"/>
              </p:cNvSpPr>
              <p:nvPr/>
            </p:nvSpPr>
            <p:spPr bwMode="auto">
              <a:xfrm>
                <a:off x="11003166"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22" name="Rectangle 4"/>
              <p:cNvSpPr>
                <a:spLocks noChangeArrowheads="1"/>
              </p:cNvSpPr>
              <p:nvPr/>
            </p:nvSpPr>
            <p:spPr bwMode="auto">
              <a:xfrm>
                <a:off x="9296400" y="3048000"/>
                <a:ext cx="1762224" cy="1608359"/>
              </a:xfrm>
              <a:prstGeom prst="rect">
                <a:avLst/>
              </a:prstGeom>
              <a:noFill/>
              <a:ln w="952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23" name="Rectangle 109"/>
              <p:cNvSpPr>
                <a:spLocks noChangeArrowheads="1"/>
              </p:cNvSpPr>
              <p:nvPr/>
            </p:nvSpPr>
            <p:spPr bwMode="auto">
              <a:xfrm>
                <a:off x="10787071" y="3101233"/>
                <a:ext cx="54501" cy="49742"/>
              </a:xfrm>
              <a:prstGeom prst="rect">
                <a:avLst/>
              </a:prstGeom>
              <a:solidFill>
                <a:srgbClr val="00FFFF"/>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5724" name="Rectangle 110"/>
              <p:cNvSpPr>
                <a:spLocks noChangeArrowheads="1"/>
              </p:cNvSpPr>
              <p:nvPr/>
            </p:nvSpPr>
            <p:spPr bwMode="auto">
              <a:xfrm>
                <a:off x="10841573" y="3101233"/>
                <a:ext cx="55458" cy="49742"/>
              </a:xfrm>
              <a:prstGeom prst="rect">
                <a:avLst/>
              </a:prstGeom>
              <a:solidFill>
                <a:srgbClr val="00FFFF"/>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5725" name="Rectangle 111"/>
              <p:cNvSpPr>
                <a:spLocks noChangeArrowheads="1"/>
              </p:cNvSpPr>
              <p:nvPr/>
            </p:nvSpPr>
            <p:spPr bwMode="auto">
              <a:xfrm>
                <a:off x="10998678" y="3050618"/>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5726" name="Rectangle 112"/>
              <p:cNvSpPr>
                <a:spLocks noChangeArrowheads="1"/>
              </p:cNvSpPr>
              <p:nvPr/>
            </p:nvSpPr>
            <p:spPr bwMode="auto">
              <a:xfrm>
                <a:off x="10897030" y="3101233"/>
                <a:ext cx="55458" cy="49742"/>
              </a:xfrm>
              <a:prstGeom prst="rect">
                <a:avLst/>
              </a:prstGeom>
              <a:solidFill>
                <a:srgbClr val="00FFFF"/>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5727" name="Rectangle 113"/>
              <p:cNvSpPr>
                <a:spLocks noChangeArrowheads="1"/>
              </p:cNvSpPr>
              <p:nvPr/>
            </p:nvSpPr>
            <p:spPr bwMode="auto">
              <a:xfrm>
                <a:off x="10952488" y="3101233"/>
                <a:ext cx="54501" cy="49742"/>
              </a:xfrm>
              <a:prstGeom prst="rect">
                <a:avLst/>
              </a:prstGeom>
              <a:solidFill>
                <a:srgbClr val="00FFFF"/>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5728" name="Rectangle 114"/>
              <p:cNvSpPr>
                <a:spLocks noChangeArrowheads="1"/>
              </p:cNvSpPr>
              <p:nvPr/>
            </p:nvSpPr>
            <p:spPr bwMode="auto">
              <a:xfrm>
                <a:off x="10511693" y="3402310"/>
                <a:ext cx="55458" cy="50615"/>
              </a:xfrm>
              <a:prstGeom prst="rect">
                <a:avLst/>
              </a:prstGeom>
              <a:solidFill>
                <a:srgbClr val="FF99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5729" name="Rectangle 115"/>
              <p:cNvSpPr>
                <a:spLocks noChangeArrowheads="1"/>
              </p:cNvSpPr>
              <p:nvPr/>
            </p:nvSpPr>
            <p:spPr bwMode="auto">
              <a:xfrm>
                <a:off x="10236317" y="3704260"/>
                <a:ext cx="55458" cy="49742"/>
              </a:xfrm>
              <a:prstGeom prst="rect">
                <a:avLst/>
              </a:prstGeom>
              <a:solidFill>
                <a:srgbClr val="800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5730" name="Rectangle 116"/>
              <p:cNvSpPr>
                <a:spLocks noChangeArrowheads="1"/>
              </p:cNvSpPr>
              <p:nvPr/>
            </p:nvSpPr>
            <p:spPr bwMode="auto">
              <a:xfrm>
                <a:off x="10180859" y="3754002"/>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5731" name="Rectangle 117"/>
              <p:cNvSpPr>
                <a:spLocks noChangeArrowheads="1"/>
              </p:cNvSpPr>
              <p:nvPr/>
            </p:nvSpPr>
            <p:spPr bwMode="auto">
              <a:xfrm>
                <a:off x="10126356" y="3804618"/>
                <a:ext cx="54501"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5732" name="Rectangle 118"/>
              <p:cNvSpPr>
                <a:spLocks noChangeArrowheads="1"/>
              </p:cNvSpPr>
              <p:nvPr/>
            </p:nvSpPr>
            <p:spPr bwMode="auto">
              <a:xfrm>
                <a:off x="10070899" y="3854361"/>
                <a:ext cx="55458" cy="50615"/>
              </a:xfrm>
              <a:prstGeom prst="rect">
                <a:avLst/>
              </a:prstGeom>
              <a:solidFill>
                <a:srgbClr val="0080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5733" name="Rectangle 119"/>
              <p:cNvSpPr>
                <a:spLocks noChangeArrowheads="1"/>
              </p:cNvSpPr>
              <p:nvPr/>
            </p:nvSpPr>
            <p:spPr bwMode="auto">
              <a:xfrm>
                <a:off x="10731612" y="3150977"/>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5734" name="Rectangle 120"/>
              <p:cNvSpPr>
                <a:spLocks noChangeArrowheads="1"/>
              </p:cNvSpPr>
              <p:nvPr/>
            </p:nvSpPr>
            <p:spPr bwMode="auto">
              <a:xfrm>
                <a:off x="10677111" y="3201593"/>
                <a:ext cx="54501"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5735" name="Rectangle 121"/>
              <p:cNvSpPr>
                <a:spLocks noChangeArrowheads="1"/>
              </p:cNvSpPr>
              <p:nvPr/>
            </p:nvSpPr>
            <p:spPr bwMode="auto">
              <a:xfrm>
                <a:off x="10621654" y="3251335"/>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5736" name="Rectangle 122"/>
              <p:cNvSpPr>
                <a:spLocks noChangeArrowheads="1"/>
              </p:cNvSpPr>
              <p:nvPr/>
            </p:nvSpPr>
            <p:spPr bwMode="auto">
              <a:xfrm>
                <a:off x="10567151" y="3301951"/>
                <a:ext cx="54501"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5737" name="Rectangle 123"/>
              <p:cNvSpPr>
                <a:spLocks noChangeArrowheads="1"/>
              </p:cNvSpPr>
              <p:nvPr/>
            </p:nvSpPr>
            <p:spPr bwMode="auto">
              <a:xfrm>
                <a:off x="10511693" y="3352568"/>
                <a:ext cx="55458" cy="49742"/>
              </a:xfrm>
              <a:prstGeom prst="rect">
                <a:avLst/>
              </a:prstGeom>
              <a:solidFill>
                <a:srgbClr val="FF99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5738" name="Rectangle 124"/>
              <p:cNvSpPr>
                <a:spLocks noChangeArrowheads="1"/>
              </p:cNvSpPr>
              <p:nvPr/>
            </p:nvSpPr>
            <p:spPr bwMode="auto">
              <a:xfrm>
                <a:off x="10456236" y="3452926"/>
                <a:ext cx="55458"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5739" name="Rectangle 125"/>
              <p:cNvSpPr>
                <a:spLocks noChangeArrowheads="1"/>
              </p:cNvSpPr>
              <p:nvPr/>
            </p:nvSpPr>
            <p:spPr bwMode="auto">
              <a:xfrm>
                <a:off x="10401735" y="3502669"/>
                <a:ext cx="54501"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5740" name="Rectangle 126"/>
              <p:cNvSpPr>
                <a:spLocks noChangeArrowheads="1"/>
              </p:cNvSpPr>
              <p:nvPr/>
            </p:nvSpPr>
            <p:spPr bwMode="auto">
              <a:xfrm>
                <a:off x="10346275" y="3553285"/>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5741" name="Rectangle 127"/>
              <p:cNvSpPr>
                <a:spLocks noChangeArrowheads="1"/>
              </p:cNvSpPr>
              <p:nvPr/>
            </p:nvSpPr>
            <p:spPr bwMode="auto">
              <a:xfrm>
                <a:off x="10291774" y="3603900"/>
                <a:ext cx="54501"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5742" name="Rectangle 128"/>
              <p:cNvSpPr>
                <a:spLocks noChangeArrowheads="1"/>
              </p:cNvSpPr>
              <p:nvPr/>
            </p:nvSpPr>
            <p:spPr bwMode="auto">
              <a:xfrm>
                <a:off x="10236317" y="3653643"/>
                <a:ext cx="55458" cy="50615"/>
              </a:xfrm>
              <a:prstGeom prst="rect">
                <a:avLst/>
              </a:prstGeom>
              <a:solidFill>
                <a:srgbClr val="800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5743" name="Rectangle 129"/>
              <p:cNvSpPr>
                <a:spLocks noChangeArrowheads="1"/>
              </p:cNvSpPr>
              <p:nvPr/>
            </p:nvSpPr>
            <p:spPr bwMode="auto">
              <a:xfrm>
                <a:off x="10016398" y="3854361"/>
                <a:ext cx="54501" cy="50615"/>
              </a:xfrm>
              <a:prstGeom prst="rect">
                <a:avLst/>
              </a:prstGeom>
              <a:solidFill>
                <a:srgbClr val="0080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5744" name="Rectangle 130"/>
              <p:cNvSpPr>
                <a:spLocks noChangeArrowheads="1"/>
              </p:cNvSpPr>
              <p:nvPr/>
            </p:nvSpPr>
            <p:spPr bwMode="auto">
              <a:xfrm>
                <a:off x="9960938" y="3904977"/>
                <a:ext cx="55458" cy="50615"/>
              </a:xfrm>
              <a:prstGeom prst="rect">
                <a:avLst/>
              </a:prstGeom>
              <a:solidFill>
                <a:srgbClr val="9933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5745" name="Rectangle 131"/>
              <p:cNvSpPr>
                <a:spLocks noChangeArrowheads="1"/>
              </p:cNvSpPr>
              <p:nvPr/>
            </p:nvSpPr>
            <p:spPr bwMode="auto">
              <a:xfrm>
                <a:off x="9960938" y="3955592"/>
                <a:ext cx="55458" cy="49742"/>
              </a:xfrm>
              <a:prstGeom prst="rect">
                <a:avLst/>
              </a:prstGeom>
              <a:solidFill>
                <a:srgbClr val="9933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5746" name="Rectangle 132"/>
              <p:cNvSpPr>
                <a:spLocks noChangeArrowheads="1"/>
              </p:cNvSpPr>
              <p:nvPr/>
            </p:nvSpPr>
            <p:spPr bwMode="auto">
              <a:xfrm>
                <a:off x="9906437" y="4005335"/>
                <a:ext cx="54501"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5747" name="Rectangle 133"/>
              <p:cNvSpPr>
                <a:spLocks noChangeArrowheads="1"/>
              </p:cNvSpPr>
              <p:nvPr/>
            </p:nvSpPr>
            <p:spPr bwMode="auto">
              <a:xfrm>
                <a:off x="9850980" y="4055952"/>
                <a:ext cx="55458"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5748" name="Rectangle 134"/>
              <p:cNvSpPr>
                <a:spLocks noChangeArrowheads="1"/>
              </p:cNvSpPr>
              <p:nvPr/>
            </p:nvSpPr>
            <p:spPr bwMode="auto">
              <a:xfrm>
                <a:off x="9795522" y="4105694"/>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5749" name="Rectangle 135"/>
              <p:cNvSpPr>
                <a:spLocks noChangeArrowheads="1"/>
              </p:cNvSpPr>
              <p:nvPr/>
            </p:nvSpPr>
            <p:spPr bwMode="auto">
              <a:xfrm>
                <a:off x="9741019" y="4156310"/>
                <a:ext cx="54501"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5750" name="Rectangle 136"/>
              <p:cNvSpPr>
                <a:spLocks noChangeArrowheads="1"/>
              </p:cNvSpPr>
              <p:nvPr/>
            </p:nvSpPr>
            <p:spPr bwMode="auto">
              <a:xfrm>
                <a:off x="9685562" y="4206925"/>
                <a:ext cx="55458"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5751" name="Rectangle 137"/>
              <p:cNvSpPr>
                <a:spLocks noChangeArrowheads="1"/>
              </p:cNvSpPr>
              <p:nvPr/>
            </p:nvSpPr>
            <p:spPr bwMode="auto">
              <a:xfrm>
                <a:off x="9631061" y="4256669"/>
                <a:ext cx="54501"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5752" name="Rectangle 138"/>
              <p:cNvSpPr>
                <a:spLocks noChangeArrowheads="1"/>
              </p:cNvSpPr>
              <p:nvPr/>
            </p:nvSpPr>
            <p:spPr bwMode="auto">
              <a:xfrm>
                <a:off x="9575601" y="4307284"/>
                <a:ext cx="55458"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5753" name="Rectangle 139"/>
              <p:cNvSpPr>
                <a:spLocks noChangeArrowheads="1"/>
              </p:cNvSpPr>
              <p:nvPr/>
            </p:nvSpPr>
            <p:spPr bwMode="auto">
              <a:xfrm>
                <a:off x="9520144" y="4357027"/>
                <a:ext cx="55458" cy="50615"/>
              </a:xfrm>
              <a:prstGeom prst="rect">
                <a:avLst/>
              </a:prstGeom>
              <a:solidFill>
                <a:srgbClr val="000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5754" name="Rectangle 140"/>
              <p:cNvSpPr>
                <a:spLocks noChangeArrowheads="1"/>
              </p:cNvSpPr>
              <p:nvPr/>
            </p:nvSpPr>
            <p:spPr bwMode="auto">
              <a:xfrm>
                <a:off x="9520144" y="4407644"/>
                <a:ext cx="55458" cy="50615"/>
              </a:xfrm>
              <a:prstGeom prst="rect">
                <a:avLst/>
              </a:prstGeom>
              <a:solidFill>
                <a:srgbClr val="000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5755" name="Rectangle 141"/>
              <p:cNvSpPr>
                <a:spLocks noChangeArrowheads="1"/>
              </p:cNvSpPr>
              <p:nvPr/>
            </p:nvSpPr>
            <p:spPr bwMode="auto">
              <a:xfrm>
                <a:off x="9465643" y="4458259"/>
                <a:ext cx="54501"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5756" name="Rectangle 142"/>
              <p:cNvSpPr>
                <a:spLocks noChangeArrowheads="1"/>
              </p:cNvSpPr>
              <p:nvPr/>
            </p:nvSpPr>
            <p:spPr bwMode="auto">
              <a:xfrm>
                <a:off x="9410185" y="4508002"/>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5757" name="Rectangle 143"/>
              <p:cNvSpPr>
                <a:spLocks noChangeArrowheads="1"/>
              </p:cNvSpPr>
              <p:nvPr/>
            </p:nvSpPr>
            <p:spPr bwMode="auto">
              <a:xfrm>
                <a:off x="9355682" y="4558617"/>
                <a:ext cx="54501"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5758" name="Rectangle 144"/>
              <p:cNvSpPr>
                <a:spLocks noChangeArrowheads="1"/>
              </p:cNvSpPr>
              <p:nvPr/>
            </p:nvSpPr>
            <p:spPr bwMode="auto">
              <a:xfrm>
                <a:off x="9300225" y="4608361"/>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grpSp>
        <p:grpSp>
          <p:nvGrpSpPr>
            <p:cNvPr id="3612" name="Group 4416"/>
            <p:cNvGrpSpPr/>
            <p:nvPr/>
          </p:nvGrpSpPr>
          <p:grpSpPr>
            <a:xfrm>
              <a:off x="7196124" y="3810000"/>
              <a:ext cx="1762224" cy="1610976"/>
              <a:chOff x="9296400" y="3048000"/>
              <a:chExt cx="1762224" cy="1610976"/>
            </a:xfrm>
          </p:grpSpPr>
          <p:sp>
            <p:nvSpPr>
              <p:cNvPr id="3637" name="Rectangle 4"/>
              <p:cNvSpPr>
                <a:spLocks noChangeArrowheads="1"/>
              </p:cNvSpPr>
              <p:nvPr/>
            </p:nvSpPr>
            <p:spPr bwMode="auto">
              <a:xfrm>
                <a:off x="9296400"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38" name="Rectangle 5"/>
              <p:cNvSpPr>
                <a:spLocks noChangeArrowheads="1"/>
              </p:cNvSpPr>
              <p:nvPr/>
            </p:nvSpPr>
            <p:spPr bwMode="auto">
              <a:xfrm>
                <a:off x="9351858"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39" name="Rectangle 6"/>
              <p:cNvSpPr>
                <a:spLocks noChangeArrowheads="1"/>
              </p:cNvSpPr>
              <p:nvPr/>
            </p:nvSpPr>
            <p:spPr bwMode="auto">
              <a:xfrm>
                <a:off x="9406360"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40" name="Rectangle 7"/>
              <p:cNvSpPr>
                <a:spLocks noChangeArrowheads="1"/>
              </p:cNvSpPr>
              <p:nvPr/>
            </p:nvSpPr>
            <p:spPr bwMode="auto">
              <a:xfrm>
                <a:off x="9461818"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41" name="Rectangle 8"/>
              <p:cNvSpPr>
                <a:spLocks noChangeArrowheads="1"/>
              </p:cNvSpPr>
              <p:nvPr/>
            </p:nvSpPr>
            <p:spPr bwMode="auto">
              <a:xfrm>
                <a:off x="9516319"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42" name="Rectangle 9"/>
              <p:cNvSpPr>
                <a:spLocks noChangeArrowheads="1"/>
              </p:cNvSpPr>
              <p:nvPr/>
            </p:nvSpPr>
            <p:spPr bwMode="auto">
              <a:xfrm>
                <a:off x="9571777"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43" name="Rectangle 10"/>
              <p:cNvSpPr>
                <a:spLocks noChangeArrowheads="1"/>
              </p:cNvSpPr>
              <p:nvPr/>
            </p:nvSpPr>
            <p:spPr bwMode="auto">
              <a:xfrm>
                <a:off x="9627236"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44" name="Rectangle 11"/>
              <p:cNvSpPr>
                <a:spLocks noChangeArrowheads="1"/>
              </p:cNvSpPr>
              <p:nvPr/>
            </p:nvSpPr>
            <p:spPr bwMode="auto">
              <a:xfrm>
                <a:off x="9681737"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45" name="Rectangle 12"/>
              <p:cNvSpPr>
                <a:spLocks noChangeArrowheads="1"/>
              </p:cNvSpPr>
              <p:nvPr/>
            </p:nvSpPr>
            <p:spPr bwMode="auto">
              <a:xfrm>
                <a:off x="9737195"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46" name="Rectangle 13"/>
              <p:cNvSpPr>
                <a:spLocks noChangeArrowheads="1"/>
              </p:cNvSpPr>
              <p:nvPr/>
            </p:nvSpPr>
            <p:spPr bwMode="auto">
              <a:xfrm>
                <a:off x="9791697"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47" name="Rectangle 14"/>
              <p:cNvSpPr>
                <a:spLocks noChangeArrowheads="1"/>
              </p:cNvSpPr>
              <p:nvPr/>
            </p:nvSpPr>
            <p:spPr bwMode="auto">
              <a:xfrm>
                <a:off x="9847155"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48" name="Rectangle 15"/>
              <p:cNvSpPr>
                <a:spLocks noChangeArrowheads="1"/>
              </p:cNvSpPr>
              <p:nvPr/>
            </p:nvSpPr>
            <p:spPr bwMode="auto">
              <a:xfrm>
                <a:off x="9902613"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49" name="Rectangle 16"/>
              <p:cNvSpPr>
                <a:spLocks noChangeArrowheads="1"/>
              </p:cNvSpPr>
              <p:nvPr/>
            </p:nvSpPr>
            <p:spPr bwMode="auto">
              <a:xfrm>
                <a:off x="9957114"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50" name="Rectangle 17"/>
              <p:cNvSpPr>
                <a:spLocks noChangeArrowheads="1"/>
              </p:cNvSpPr>
              <p:nvPr/>
            </p:nvSpPr>
            <p:spPr bwMode="auto">
              <a:xfrm>
                <a:off x="10012573"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51" name="Rectangle 18"/>
              <p:cNvSpPr>
                <a:spLocks noChangeArrowheads="1"/>
              </p:cNvSpPr>
              <p:nvPr/>
            </p:nvSpPr>
            <p:spPr bwMode="auto">
              <a:xfrm>
                <a:off x="10067074"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52" name="Rectangle 19"/>
              <p:cNvSpPr>
                <a:spLocks noChangeArrowheads="1"/>
              </p:cNvSpPr>
              <p:nvPr/>
            </p:nvSpPr>
            <p:spPr bwMode="auto">
              <a:xfrm>
                <a:off x="10122532"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53" name="Rectangle 20"/>
              <p:cNvSpPr>
                <a:spLocks noChangeArrowheads="1"/>
              </p:cNvSpPr>
              <p:nvPr/>
            </p:nvSpPr>
            <p:spPr bwMode="auto">
              <a:xfrm>
                <a:off x="10177989"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54" name="Rectangle 21"/>
              <p:cNvSpPr>
                <a:spLocks noChangeArrowheads="1"/>
              </p:cNvSpPr>
              <p:nvPr/>
            </p:nvSpPr>
            <p:spPr bwMode="auto">
              <a:xfrm>
                <a:off x="10232492"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55" name="Rectangle 22"/>
              <p:cNvSpPr>
                <a:spLocks noChangeArrowheads="1"/>
              </p:cNvSpPr>
              <p:nvPr/>
            </p:nvSpPr>
            <p:spPr bwMode="auto">
              <a:xfrm>
                <a:off x="10287950"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56" name="Rectangle 23"/>
              <p:cNvSpPr>
                <a:spLocks noChangeArrowheads="1"/>
              </p:cNvSpPr>
              <p:nvPr/>
            </p:nvSpPr>
            <p:spPr bwMode="auto">
              <a:xfrm>
                <a:off x="10342451"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57" name="Rectangle 24"/>
              <p:cNvSpPr>
                <a:spLocks noChangeArrowheads="1"/>
              </p:cNvSpPr>
              <p:nvPr/>
            </p:nvSpPr>
            <p:spPr bwMode="auto">
              <a:xfrm>
                <a:off x="10397910"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58" name="Rectangle 25"/>
              <p:cNvSpPr>
                <a:spLocks noChangeArrowheads="1"/>
              </p:cNvSpPr>
              <p:nvPr/>
            </p:nvSpPr>
            <p:spPr bwMode="auto">
              <a:xfrm>
                <a:off x="10452411"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59" name="Rectangle 26"/>
              <p:cNvSpPr>
                <a:spLocks noChangeArrowheads="1"/>
              </p:cNvSpPr>
              <p:nvPr/>
            </p:nvSpPr>
            <p:spPr bwMode="auto">
              <a:xfrm>
                <a:off x="10507869"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60" name="Rectangle 27"/>
              <p:cNvSpPr>
                <a:spLocks noChangeArrowheads="1"/>
              </p:cNvSpPr>
              <p:nvPr/>
            </p:nvSpPr>
            <p:spPr bwMode="auto">
              <a:xfrm>
                <a:off x="10563326"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61" name="Rectangle 28"/>
              <p:cNvSpPr>
                <a:spLocks noChangeArrowheads="1"/>
              </p:cNvSpPr>
              <p:nvPr/>
            </p:nvSpPr>
            <p:spPr bwMode="auto">
              <a:xfrm>
                <a:off x="10617829"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62" name="Rectangle 29"/>
              <p:cNvSpPr>
                <a:spLocks noChangeArrowheads="1"/>
              </p:cNvSpPr>
              <p:nvPr/>
            </p:nvSpPr>
            <p:spPr bwMode="auto">
              <a:xfrm>
                <a:off x="10673287"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63" name="Rectangle 30"/>
              <p:cNvSpPr>
                <a:spLocks noChangeArrowheads="1"/>
              </p:cNvSpPr>
              <p:nvPr/>
            </p:nvSpPr>
            <p:spPr bwMode="auto">
              <a:xfrm>
                <a:off x="10727788"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64" name="Rectangle 31"/>
              <p:cNvSpPr>
                <a:spLocks noChangeArrowheads="1"/>
              </p:cNvSpPr>
              <p:nvPr/>
            </p:nvSpPr>
            <p:spPr bwMode="auto">
              <a:xfrm>
                <a:off x="10783247"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65" name="Rectangle 32"/>
              <p:cNvSpPr>
                <a:spLocks noChangeArrowheads="1"/>
              </p:cNvSpPr>
              <p:nvPr/>
            </p:nvSpPr>
            <p:spPr bwMode="auto">
              <a:xfrm>
                <a:off x="10838705"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66" name="Rectangle 33"/>
              <p:cNvSpPr>
                <a:spLocks noChangeArrowheads="1"/>
              </p:cNvSpPr>
              <p:nvPr/>
            </p:nvSpPr>
            <p:spPr bwMode="auto">
              <a:xfrm>
                <a:off x="10893206"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67" name="Rectangle 34"/>
              <p:cNvSpPr>
                <a:spLocks noChangeArrowheads="1"/>
              </p:cNvSpPr>
              <p:nvPr/>
            </p:nvSpPr>
            <p:spPr bwMode="auto">
              <a:xfrm>
                <a:off x="10948663"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68" name="Rectangle 35"/>
              <p:cNvSpPr>
                <a:spLocks noChangeArrowheads="1"/>
              </p:cNvSpPr>
              <p:nvPr/>
            </p:nvSpPr>
            <p:spPr bwMode="auto">
              <a:xfrm>
                <a:off x="10994853"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69" name="Rectangle 36"/>
              <p:cNvSpPr>
                <a:spLocks noChangeArrowheads="1"/>
              </p:cNvSpPr>
              <p:nvPr/>
            </p:nvSpPr>
            <p:spPr bwMode="auto">
              <a:xfrm>
                <a:off x="9296400"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70" name="Rectangle 37"/>
              <p:cNvSpPr>
                <a:spLocks noChangeArrowheads="1"/>
              </p:cNvSpPr>
              <p:nvPr/>
            </p:nvSpPr>
            <p:spPr bwMode="auto">
              <a:xfrm>
                <a:off x="9351858"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71" name="Rectangle 38"/>
              <p:cNvSpPr>
                <a:spLocks noChangeArrowheads="1"/>
              </p:cNvSpPr>
              <p:nvPr/>
            </p:nvSpPr>
            <p:spPr bwMode="auto">
              <a:xfrm>
                <a:off x="9406360"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72" name="Rectangle 39"/>
              <p:cNvSpPr>
                <a:spLocks noChangeArrowheads="1"/>
              </p:cNvSpPr>
              <p:nvPr/>
            </p:nvSpPr>
            <p:spPr bwMode="auto">
              <a:xfrm>
                <a:off x="9461818"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73" name="Rectangle 40"/>
              <p:cNvSpPr>
                <a:spLocks noChangeArrowheads="1"/>
              </p:cNvSpPr>
              <p:nvPr/>
            </p:nvSpPr>
            <p:spPr bwMode="auto">
              <a:xfrm>
                <a:off x="9516319"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74" name="Rectangle 41"/>
              <p:cNvSpPr>
                <a:spLocks noChangeArrowheads="1"/>
              </p:cNvSpPr>
              <p:nvPr/>
            </p:nvSpPr>
            <p:spPr bwMode="auto">
              <a:xfrm>
                <a:off x="9571777"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75" name="Rectangle 42"/>
              <p:cNvSpPr>
                <a:spLocks noChangeArrowheads="1"/>
              </p:cNvSpPr>
              <p:nvPr/>
            </p:nvSpPr>
            <p:spPr bwMode="auto">
              <a:xfrm>
                <a:off x="9627236"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76" name="Rectangle 43"/>
              <p:cNvSpPr>
                <a:spLocks noChangeArrowheads="1"/>
              </p:cNvSpPr>
              <p:nvPr/>
            </p:nvSpPr>
            <p:spPr bwMode="auto">
              <a:xfrm>
                <a:off x="9681737"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77" name="Rectangle 44"/>
              <p:cNvSpPr>
                <a:spLocks noChangeArrowheads="1"/>
              </p:cNvSpPr>
              <p:nvPr/>
            </p:nvSpPr>
            <p:spPr bwMode="auto">
              <a:xfrm>
                <a:off x="9737195"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78" name="Rectangle 45"/>
              <p:cNvSpPr>
                <a:spLocks noChangeArrowheads="1"/>
              </p:cNvSpPr>
              <p:nvPr/>
            </p:nvSpPr>
            <p:spPr bwMode="auto">
              <a:xfrm>
                <a:off x="9791697"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79" name="Rectangle 46"/>
              <p:cNvSpPr>
                <a:spLocks noChangeArrowheads="1"/>
              </p:cNvSpPr>
              <p:nvPr/>
            </p:nvSpPr>
            <p:spPr bwMode="auto">
              <a:xfrm>
                <a:off x="9847155"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80" name="Rectangle 47"/>
              <p:cNvSpPr>
                <a:spLocks noChangeArrowheads="1"/>
              </p:cNvSpPr>
              <p:nvPr/>
            </p:nvSpPr>
            <p:spPr bwMode="auto">
              <a:xfrm>
                <a:off x="9902613"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81" name="Rectangle 48"/>
              <p:cNvSpPr>
                <a:spLocks noChangeArrowheads="1"/>
              </p:cNvSpPr>
              <p:nvPr/>
            </p:nvSpPr>
            <p:spPr bwMode="auto">
              <a:xfrm>
                <a:off x="9957114"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82" name="Rectangle 49"/>
              <p:cNvSpPr>
                <a:spLocks noChangeArrowheads="1"/>
              </p:cNvSpPr>
              <p:nvPr/>
            </p:nvSpPr>
            <p:spPr bwMode="auto">
              <a:xfrm>
                <a:off x="10012573"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83" name="Rectangle 50"/>
              <p:cNvSpPr>
                <a:spLocks noChangeArrowheads="1"/>
              </p:cNvSpPr>
              <p:nvPr/>
            </p:nvSpPr>
            <p:spPr bwMode="auto">
              <a:xfrm>
                <a:off x="10067074"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84" name="Rectangle 51"/>
              <p:cNvSpPr>
                <a:spLocks noChangeArrowheads="1"/>
              </p:cNvSpPr>
              <p:nvPr/>
            </p:nvSpPr>
            <p:spPr bwMode="auto">
              <a:xfrm>
                <a:off x="10122532"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85" name="Rectangle 52"/>
              <p:cNvSpPr>
                <a:spLocks noChangeArrowheads="1"/>
              </p:cNvSpPr>
              <p:nvPr/>
            </p:nvSpPr>
            <p:spPr bwMode="auto">
              <a:xfrm>
                <a:off x="10177989"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86" name="Rectangle 53"/>
              <p:cNvSpPr>
                <a:spLocks noChangeArrowheads="1"/>
              </p:cNvSpPr>
              <p:nvPr/>
            </p:nvSpPr>
            <p:spPr bwMode="auto">
              <a:xfrm>
                <a:off x="10232492"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87" name="Rectangle 54"/>
              <p:cNvSpPr>
                <a:spLocks noChangeArrowheads="1"/>
              </p:cNvSpPr>
              <p:nvPr/>
            </p:nvSpPr>
            <p:spPr bwMode="auto">
              <a:xfrm>
                <a:off x="10287950"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88" name="Rectangle 55"/>
              <p:cNvSpPr>
                <a:spLocks noChangeArrowheads="1"/>
              </p:cNvSpPr>
              <p:nvPr/>
            </p:nvSpPr>
            <p:spPr bwMode="auto">
              <a:xfrm>
                <a:off x="10342451"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89" name="Rectangle 56"/>
              <p:cNvSpPr>
                <a:spLocks noChangeArrowheads="1"/>
              </p:cNvSpPr>
              <p:nvPr/>
            </p:nvSpPr>
            <p:spPr bwMode="auto">
              <a:xfrm>
                <a:off x="10397910"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90" name="Rectangle 57"/>
              <p:cNvSpPr>
                <a:spLocks noChangeArrowheads="1"/>
              </p:cNvSpPr>
              <p:nvPr/>
            </p:nvSpPr>
            <p:spPr bwMode="auto">
              <a:xfrm>
                <a:off x="10452411"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91" name="Rectangle 58"/>
              <p:cNvSpPr>
                <a:spLocks noChangeArrowheads="1"/>
              </p:cNvSpPr>
              <p:nvPr/>
            </p:nvSpPr>
            <p:spPr bwMode="auto">
              <a:xfrm>
                <a:off x="10507869"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92" name="Rectangle 59"/>
              <p:cNvSpPr>
                <a:spLocks noChangeArrowheads="1"/>
              </p:cNvSpPr>
              <p:nvPr/>
            </p:nvSpPr>
            <p:spPr bwMode="auto">
              <a:xfrm>
                <a:off x="10563326"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93" name="Rectangle 60"/>
              <p:cNvSpPr>
                <a:spLocks noChangeArrowheads="1"/>
              </p:cNvSpPr>
              <p:nvPr/>
            </p:nvSpPr>
            <p:spPr bwMode="auto">
              <a:xfrm>
                <a:off x="10617829"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94" name="Rectangle 61"/>
              <p:cNvSpPr>
                <a:spLocks noChangeArrowheads="1"/>
              </p:cNvSpPr>
              <p:nvPr/>
            </p:nvSpPr>
            <p:spPr bwMode="auto">
              <a:xfrm>
                <a:off x="10673287"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95" name="Rectangle 62"/>
              <p:cNvSpPr>
                <a:spLocks noChangeArrowheads="1"/>
              </p:cNvSpPr>
              <p:nvPr/>
            </p:nvSpPr>
            <p:spPr bwMode="auto">
              <a:xfrm>
                <a:off x="10727788"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96" name="Rectangle 63"/>
              <p:cNvSpPr>
                <a:spLocks noChangeArrowheads="1"/>
              </p:cNvSpPr>
              <p:nvPr/>
            </p:nvSpPr>
            <p:spPr bwMode="auto">
              <a:xfrm>
                <a:off x="10783247"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97" name="Rectangle 64"/>
              <p:cNvSpPr>
                <a:spLocks noChangeArrowheads="1"/>
              </p:cNvSpPr>
              <p:nvPr/>
            </p:nvSpPr>
            <p:spPr bwMode="auto">
              <a:xfrm>
                <a:off x="10838705"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98" name="Rectangle 65"/>
              <p:cNvSpPr>
                <a:spLocks noChangeArrowheads="1"/>
              </p:cNvSpPr>
              <p:nvPr/>
            </p:nvSpPr>
            <p:spPr bwMode="auto">
              <a:xfrm>
                <a:off x="10893206"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99" name="Rectangle 66"/>
              <p:cNvSpPr>
                <a:spLocks noChangeArrowheads="1"/>
              </p:cNvSpPr>
              <p:nvPr/>
            </p:nvSpPr>
            <p:spPr bwMode="auto">
              <a:xfrm>
                <a:off x="10948663"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00" name="Rectangle 67"/>
              <p:cNvSpPr>
                <a:spLocks noChangeArrowheads="1"/>
              </p:cNvSpPr>
              <p:nvPr/>
            </p:nvSpPr>
            <p:spPr bwMode="auto">
              <a:xfrm>
                <a:off x="11003166"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01" name="Rectangle 68"/>
              <p:cNvSpPr>
                <a:spLocks noChangeArrowheads="1"/>
              </p:cNvSpPr>
              <p:nvPr/>
            </p:nvSpPr>
            <p:spPr bwMode="auto">
              <a:xfrm>
                <a:off x="9296400"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02" name="Rectangle 69"/>
              <p:cNvSpPr>
                <a:spLocks noChangeArrowheads="1"/>
              </p:cNvSpPr>
              <p:nvPr/>
            </p:nvSpPr>
            <p:spPr bwMode="auto">
              <a:xfrm>
                <a:off x="9351858"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03" name="Rectangle 70"/>
              <p:cNvSpPr>
                <a:spLocks noChangeArrowheads="1"/>
              </p:cNvSpPr>
              <p:nvPr/>
            </p:nvSpPr>
            <p:spPr bwMode="auto">
              <a:xfrm>
                <a:off x="9406360"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04" name="Rectangle 71"/>
              <p:cNvSpPr>
                <a:spLocks noChangeArrowheads="1"/>
              </p:cNvSpPr>
              <p:nvPr/>
            </p:nvSpPr>
            <p:spPr bwMode="auto">
              <a:xfrm>
                <a:off x="9461818"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05" name="Rectangle 72"/>
              <p:cNvSpPr>
                <a:spLocks noChangeArrowheads="1"/>
              </p:cNvSpPr>
              <p:nvPr/>
            </p:nvSpPr>
            <p:spPr bwMode="auto">
              <a:xfrm>
                <a:off x="9516319"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06" name="Rectangle 73"/>
              <p:cNvSpPr>
                <a:spLocks noChangeArrowheads="1"/>
              </p:cNvSpPr>
              <p:nvPr/>
            </p:nvSpPr>
            <p:spPr bwMode="auto">
              <a:xfrm>
                <a:off x="9571777"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07" name="Rectangle 74"/>
              <p:cNvSpPr>
                <a:spLocks noChangeArrowheads="1"/>
              </p:cNvSpPr>
              <p:nvPr/>
            </p:nvSpPr>
            <p:spPr bwMode="auto">
              <a:xfrm>
                <a:off x="9627236"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08" name="Rectangle 75"/>
              <p:cNvSpPr>
                <a:spLocks noChangeArrowheads="1"/>
              </p:cNvSpPr>
              <p:nvPr/>
            </p:nvSpPr>
            <p:spPr bwMode="auto">
              <a:xfrm>
                <a:off x="9681737"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09" name="Rectangle 76"/>
              <p:cNvSpPr>
                <a:spLocks noChangeArrowheads="1"/>
              </p:cNvSpPr>
              <p:nvPr/>
            </p:nvSpPr>
            <p:spPr bwMode="auto">
              <a:xfrm>
                <a:off x="9737195"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10" name="Rectangle 77"/>
              <p:cNvSpPr>
                <a:spLocks noChangeArrowheads="1"/>
              </p:cNvSpPr>
              <p:nvPr/>
            </p:nvSpPr>
            <p:spPr bwMode="auto">
              <a:xfrm>
                <a:off x="9791697"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11" name="Rectangle 78"/>
              <p:cNvSpPr>
                <a:spLocks noChangeArrowheads="1"/>
              </p:cNvSpPr>
              <p:nvPr/>
            </p:nvSpPr>
            <p:spPr bwMode="auto">
              <a:xfrm>
                <a:off x="9847155"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12" name="Rectangle 79"/>
              <p:cNvSpPr>
                <a:spLocks noChangeArrowheads="1"/>
              </p:cNvSpPr>
              <p:nvPr/>
            </p:nvSpPr>
            <p:spPr bwMode="auto">
              <a:xfrm>
                <a:off x="9902613"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13" name="Rectangle 80"/>
              <p:cNvSpPr>
                <a:spLocks noChangeArrowheads="1"/>
              </p:cNvSpPr>
              <p:nvPr/>
            </p:nvSpPr>
            <p:spPr bwMode="auto">
              <a:xfrm>
                <a:off x="9957114"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14" name="Rectangle 81"/>
              <p:cNvSpPr>
                <a:spLocks noChangeArrowheads="1"/>
              </p:cNvSpPr>
              <p:nvPr/>
            </p:nvSpPr>
            <p:spPr bwMode="auto">
              <a:xfrm>
                <a:off x="10012573"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15" name="Rectangle 82"/>
              <p:cNvSpPr>
                <a:spLocks noChangeArrowheads="1"/>
              </p:cNvSpPr>
              <p:nvPr/>
            </p:nvSpPr>
            <p:spPr bwMode="auto">
              <a:xfrm>
                <a:off x="10067074"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16" name="Rectangle 83"/>
              <p:cNvSpPr>
                <a:spLocks noChangeArrowheads="1"/>
              </p:cNvSpPr>
              <p:nvPr/>
            </p:nvSpPr>
            <p:spPr bwMode="auto">
              <a:xfrm>
                <a:off x="10122532"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17" name="Rectangle 84"/>
              <p:cNvSpPr>
                <a:spLocks noChangeArrowheads="1"/>
              </p:cNvSpPr>
              <p:nvPr/>
            </p:nvSpPr>
            <p:spPr bwMode="auto">
              <a:xfrm>
                <a:off x="10177989"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18" name="Rectangle 85"/>
              <p:cNvSpPr>
                <a:spLocks noChangeArrowheads="1"/>
              </p:cNvSpPr>
              <p:nvPr/>
            </p:nvSpPr>
            <p:spPr bwMode="auto">
              <a:xfrm>
                <a:off x="10232492"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19" name="Rectangle 86"/>
              <p:cNvSpPr>
                <a:spLocks noChangeArrowheads="1"/>
              </p:cNvSpPr>
              <p:nvPr/>
            </p:nvSpPr>
            <p:spPr bwMode="auto">
              <a:xfrm>
                <a:off x="10287950"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20" name="Rectangle 87"/>
              <p:cNvSpPr>
                <a:spLocks noChangeArrowheads="1"/>
              </p:cNvSpPr>
              <p:nvPr/>
            </p:nvSpPr>
            <p:spPr bwMode="auto">
              <a:xfrm>
                <a:off x="10342451"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21" name="Rectangle 88"/>
              <p:cNvSpPr>
                <a:spLocks noChangeArrowheads="1"/>
              </p:cNvSpPr>
              <p:nvPr/>
            </p:nvSpPr>
            <p:spPr bwMode="auto">
              <a:xfrm>
                <a:off x="10397910"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22" name="Rectangle 89"/>
              <p:cNvSpPr>
                <a:spLocks noChangeArrowheads="1"/>
              </p:cNvSpPr>
              <p:nvPr/>
            </p:nvSpPr>
            <p:spPr bwMode="auto">
              <a:xfrm>
                <a:off x="10452411"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23" name="Rectangle 90"/>
              <p:cNvSpPr>
                <a:spLocks noChangeArrowheads="1"/>
              </p:cNvSpPr>
              <p:nvPr/>
            </p:nvSpPr>
            <p:spPr bwMode="auto">
              <a:xfrm>
                <a:off x="10507869"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24" name="Rectangle 91"/>
              <p:cNvSpPr>
                <a:spLocks noChangeArrowheads="1"/>
              </p:cNvSpPr>
              <p:nvPr/>
            </p:nvSpPr>
            <p:spPr bwMode="auto">
              <a:xfrm>
                <a:off x="10563326"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25" name="Rectangle 92"/>
              <p:cNvSpPr>
                <a:spLocks noChangeArrowheads="1"/>
              </p:cNvSpPr>
              <p:nvPr/>
            </p:nvSpPr>
            <p:spPr bwMode="auto">
              <a:xfrm>
                <a:off x="10617829"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26" name="Rectangle 93"/>
              <p:cNvSpPr>
                <a:spLocks noChangeArrowheads="1"/>
              </p:cNvSpPr>
              <p:nvPr/>
            </p:nvSpPr>
            <p:spPr bwMode="auto">
              <a:xfrm>
                <a:off x="10673287"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27" name="Rectangle 94"/>
              <p:cNvSpPr>
                <a:spLocks noChangeArrowheads="1"/>
              </p:cNvSpPr>
              <p:nvPr/>
            </p:nvSpPr>
            <p:spPr bwMode="auto">
              <a:xfrm>
                <a:off x="10727788"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28" name="Rectangle 95"/>
              <p:cNvSpPr>
                <a:spLocks noChangeArrowheads="1"/>
              </p:cNvSpPr>
              <p:nvPr/>
            </p:nvSpPr>
            <p:spPr bwMode="auto">
              <a:xfrm>
                <a:off x="10783247"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29" name="Rectangle 96"/>
              <p:cNvSpPr>
                <a:spLocks noChangeArrowheads="1"/>
              </p:cNvSpPr>
              <p:nvPr/>
            </p:nvSpPr>
            <p:spPr bwMode="auto">
              <a:xfrm>
                <a:off x="10838705"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30" name="Rectangle 97"/>
              <p:cNvSpPr>
                <a:spLocks noChangeArrowheads="1"/>
              </p:cNvSpPr>
              <p:nvPr/>
            </p:nvSpPr>
            <p:spPr bwMode="auto">
              <a:xfrm>
                <a:off x="10893206"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31" name="Rectangle 98"/>
              <p:cNvSpPr>
                <a:spLocks noChangeArrowheads="1"/>
              </p:cNvSpPr>
              <p:nvPr/>
            </p:nvSpPr>
            <p:spPr bwMode="auto">
              <a:xfrm>
                <a:off x="10948663"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32" name="Rectangle 99"/>
              <p:cNvSpPr>
                <a:spLocks noChangeArrowheads="1"/>
              </p:cNvSpPr>
              <p:nvPr/>
            </p:nvSpPr>
            <p:spPr bwMode="auto">
              <a:xfrm>
                <a:off x="11003166"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33" name="Rectangle 100"/>
              <p:cNvSpPr>
                <a:spLocks noChangeArrowheads="1"/>
              </p:cNvSpPr>
              <p:nvPr/>
            </p:nvSpPr>
            <p:spPr bwMode="auto">
              <a:xfrm>
                <a:off x="9296400"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34" name="Rectangle 101"/>
              <p:cNvSpPr>
                <a:spLocks noChangeArrowheads="1"/>
              </p:cNvSpPr>
              <p:nvPr/>
            </p:nvSpPr>
            <p:spPr bwMode="auto">
              <a:xfrm>
                <a:off x="9351858"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35" name="Rectangle 102"/>
              <p:cNvSpPr>
                <a:spLocks noChangeArrowheads="1"/>
              </p:cNvSpPr>
              <p:nvPr/>
            </p:nvSpPr>
            <p:spPr bwMode="auto">
              <a:xfrm>
                <a:off x="9406360"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36" name="Rectangle 103"/>
              <p:cNvSpPr>
                <a:spLocks noChangeArrowheads="1"/>
              </p:cNvSpPr>
              <p:nvPr/>
            </p:nvSpPr>
            <p:spPr bwMode="auto">
              <a:xfrm>
                <a:off x="9461818"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37" name="Rectangle 104"/>
              <p:cNvSpPr>
                <a:spLocks noChangeArrowheads="1"/>
              </p:cNvSpPr>
              <p:nvPr/>
            </p:nvSpPr>
            <p:spPr bwMode="auto">
              <a:xfrm>
                <a:off x="9516319"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38" name="Rectangle 105"/>
              <p:cNvSpPr>
                <a:spLocks noChangeArrowheads="1"/>
              </p:cNvSpPr>
              <p:nvPr/>
            </p:nvSpPr>
            <p:spPr bwMode="auto">
              <a:xfrm>
                <a:off x="9571777"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39" name="Rectangle 106"/>
              <p:cNvSpPr>
                <a:spLocks noChangeArrowheads="1"/>
              </p:cNvSpPr>
              <p:nvPr/>
            </p:nvSpPr>
            <p:spPr bwMode="auto">
              <a:xfrm>
                <a:off x="9627236"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40" name="Rectangle 107"/>
              <p:cNvSpPr>
                <a:spLocks noChangeArrowheads="1"/>
              </p:cNvSpPr>
              <p:nvPr/>
            </p:nvSpPr>
            <p:spPr bwMode="auto">
              <a:xfrm>
                <a:off x="9681737"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41" name="Rectangle 108"/>
              <p:cNvSpPr>
                <a:spLocks noChangeArrowheads="1"/>
              </p:cNvSpPr>
              <p:nvPr/>
            </p:nvSpPr>
            <p:spPr bwMode="auto">
              <a:xfrm>
                <a:off x="9737195"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42" name="Rectangle 109"/>
              <p:cNvSpPr>
                <a:spLocks noChangeArrowheads="1"/>
              </p:cNvSpPr>
              <p:nvPr/>
            </p:nvSpPr>
            <p:spPr bwMode="auto">
              <a:xfrm>
                <a:off x="9791697"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43" name="Rectangle 110"/>
              <p:cNvSpPr>
                <a:spLocks noChangeArrowheads="1"/>
              </p:cNvSpPr>
              <p:nvPr/>
            </p:nvSpPr>
            <p:spPr bwMode="auto">
              <a:xfrm>
                <a:off x="9847155"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44" name="Rectangle 111"/>
              <p:cNvSpPr>
                <a:spLocks noChangeArrowheads="1"/>
              </p:cNvSpPr>
              <p:nvPr/>
            </p:nvSpPr>
            <p:spPr bwMode="auto">
              <a:xfrm>
                <a:off x="9902613"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45" name="Rectangle 112"/>
              <p:cNvSpPr>
                <a:spLocks noChangeArrowheads="1"/>
              </p:cNvSpPr>
              <p:nvPr/>
            </p:nvSpPr>
            <p:spPr bwMode="auto">
              <a:xfrm>
                <a:off x="9957114"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46" name="Rectangle 113"/>
              <p:cNvSpPr>
                <a:spLocks noChangeArrowheads="1"/>
              </p:cNvSpPr>
              <p:nvPr/>
            </p:nvSpPr>
            <p:spPr bwMode="auto">
              <a:xfrm>
                <a:off x="10012573"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47" name="Rectangle 114"/>
              <p:cNvSpPr>
                <a:spLocks noChangeArrowheads="1"/>
              </p:cNvSpPr>
              <p:nvPr/>
            </p:nvSpPr>
            <p:spPr bwMode="auto">
              <a:xfrm>
                <a:off x="10067074"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48" name="Rectangle 115"/>
              <p:cNvSpPr>
                <a:spLocks noChangeArrowheads="1"/>
              </p:cNvSpPr>
              <p:nvPr/>
            </p:nvSpPr>
            <p:spPr bwMode="auto">
              <a:xfrm>
                <a:off x="10122532"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49" name="Rectangle 116"/>
              <p:cNvSpPr>
                <a:spLocks noChangeArrowheads="1"/>
              </p:cNvSpPr>
              <p:nvPr/>
            </p:nvSpPr>
            <p:spPr bwMode="auto">
              <a:xfrm>
                <a:off x="10177989"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50" name="Rectangle 117"/>
              <p:cNvSpPr>
                <a:spLocks noChangeArrowheads="1"/>
              </p:cNvSpPr>
              <p:nvPr/>
            </p:nvSpPr>
            <p:spPr bwMode="auto">
              <a:xfrm>
                <a:off x="10232492"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51" name="Rectangle 118"/>
              <p:cNvSpPr>
                <a:spLocks noChangeArrowheads="1"/>
              </p:cNvSpPr>
              <p:nvPr/>
            </p:nvSpPr>
            <p:spPr bwMode="auto">
              <a:xfrm>
                <a:off x="10287950"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52" name="Rectangle 119"/>
              <p:cNvSpPr>
                <a:spLocks noChangeArrowheads="1"/>
              </p:cNvSpPr>
              <p:nvPr/>
            </p:nvSpPr>
            <p:spPr bwMode="auto">
              <a:xfrm>
                <a:off x="10342451"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53" name="Rectangle 120"/>
              <p:cNvSpPr>
                <a:spLocks noChangeArrowheads="1"/>
              </p:cNvSpPr>
              <p:nvPr/>
            </p:nvSpPr>
            <p:spPr bwMode="auto">
              <a:xfrm>
                <a:off x="10397910"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54" name="Rectangle 121"/>
              <p:cNvSpPr>
                <a:spLocks noChangeArrowheads="1"/>
              </p:cNvSpPr>
              <p:nvPr/>
            </p:nvSpPr>
            <p:spPr bwMode="auto">
              <a:xfrm>
                <a:off x="10452411"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55" name="Rectangle 122"/>
              <p:cNvSpPr>
                <a:spLocks noChangeArrowheads="1"/>
              </p:cNvSpPr>
              <p:nvPr/>
            </p:nvSpPr>
            <p:spPr bwMode="auto">
              <a:xfrm>
                <a:off x="10507869"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56" name="Rectangle 123"/>
              <p:cNvSpPr>
                <a:spLocks noChangeArrowheads="1"/>
              </p:cNvSpPr>
              <p:nvPr/>
            </p:nvSpPr>
            <p:spPr bwMode="auto">
              <a:xfrm>
                <a:off x="10563326"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57" name="Rectangle 124"/>
              <p:cNvSpPr>
                <a:spLocks noChangeArrowheads="1"/>
              </p:cNvSpPr>
              <p:nvPr/>
            </p:nvSpPr>
            <p:spPr bwMode="auto">
              <a:xfrm>
                <a:off x="10617829"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58" name="Rectangle 125"/>
              <p:cNvSpPr>
                <a:spLocks noChangeArrowheads="1"/>
              </p:cNvSpPr>
              <p:nvPr/>
            </p:nvSpPr>
            <p:spPr bwMode="auto">
              <a:xfrm>
                <a:off x="10673287"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59" name="Rectangle 126"/>
              <p:cNvSpPr>
                <a:spLocks noChangeArrowheads="1"/>
              </p:cNvSpPr>
              <p:nvPr/>
            </p:nvSpPr>
            <p:spPr bwMode="auto">
              <a:xfrm>
                <a:off x="10727788"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60" name="Rectangle 127"/>
              <p:cNvSpPr>
                <a:spLocks noChangeArrowheads="1"/>
              </p:cNvSpPr>
              <p:nvPr/>
            </p:nvSpPr>
            <p:spPr bwMode="auto">
              <a:xfrm>
                <a:off x="10783247"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61" name="Rectangle 128"/>
              <p:cNvSpPr>
                <a:spLocks noChangeArrowheads="1"/>
              </p:cNvSpPr>
              <p:nvPr/>
            </p:nvSpPr>
            <p:spPr bwMode="auto">
              <a:xfrm>
                <a:off x="10838705"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62" name="Rectangle 129"/>
              <p:cNvSpPr>
                <a:spLocks noChangeArrowheads="1"/>
              </p:cNvSpPr>
              <p:nvPr/>
            </p:nvSpPr>
            <p:spPr bwMode="auto">
              <a:xfrm>
                <a:off x="10893206"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63" name="Rectangle 130"/>
              <p:cNvSpPr>
                <a:spLocks noChangeArrowheads="1"/>
              </p:cNvSpPr>
              <p:nvPr/>
            </p:nvSpPr>
            <p:spPr bwMode="auto">
              <a:xfrm>
                <a:off x="10948663"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64" name="Rectangle 131"/>
              <p:cNvSpPr>
                <a:spLocks noChangeArrowheads="1"/>
              </p:cNvSpPr>
              <p:nvPr/>
            </p:nvSpPr>
            <p:spPr bwMode="auto">
              <a:xfrm>
                <a:off x="11003166"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65" name="Rectangle 132"/>
              <p:cNvSpPr>
                <a:spLocks noChangeArrowheads="1"/>
              </p:cNvSpPr>
              <p:nvPr/>
            </p:nvSpPr>
            <p:spPr bwMode="auto">
              <a:xfrm>
                <a:off x="9296400"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66" name="Rectangle 133"/>
              <p:cNvSpPr>
                <a:spLocks noChangeArrowheads="1"/>
              </p:cNvSpPr>
              <p:nvPr/>
            </p:nvSpPr>
            <p:spPr bwMode="auto">
              <a:xfrm>
                <a:off x="9351858"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67" name="Rectangle 134"/>
              <p:cNvSpPr>
                <a:spLocks noChangeArrowheads="1"/>
              </p:cNvSpPr>
              <p:nvPr/>
            </p:nvSpPr>
            <p:spPr bwMode="auto">
              <a:xfrm>
                <a:off x="9406360"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68" name="Rectangle 135"/>
              <p:cNvSpPr>
                <a:spLocks noChangeArrowheads="1"/>
              </p:cNvSpPr>
              <p:nvPr/>
            </p:nvSpPr>
            <p:spPr bwMode="auto">
              <a:xfrm>
                <a:off x="9461818"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69" name="Rectangle 136"/>
              <p:cNvSpPr>
                <a:spLocks noChangeArrowheads="1"/>
              </p:cNvSpPr>
              <p:nvPr/>
            </p:nvSpPr>
            <p:spPr bwMode="auto">
              <a:xfrm>
                <a:off x="9516319"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70" name="Rectangle 137"/>
              <p:cNvSpPr>
                <a:spLocks noChangeArrowheads="1"/>
              </p:cNvSpPr>
              <p:nvPr/>
            </p:nvSpPr>
            <p:spPr bwMode="auto">
              <a:xfrm>
                <a:off x="9571777"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71" name="Rectangle 138"/>
              <p:cNvSpPr>
                <a:spLocks noChangeArrowheads="1"/>
              </p:cNvSpPr>
              <p:nvPr/>
            </p:nvSpPr>
            <p:spPr bwMode="auto">
              <a:xfrm>
                <a:off x="9627236"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72" name="Rectangle 139"/>
              <p:cNvSpPr>
                <a:spLocks noChangeArrowheads="1"/>
              </p:cNvSpPr>
              <p:nvPr/>
            </p:nvSpPr>
            <p:spPr bwMode="auto">
              <a:xfrm>
                <a:off x="9681737"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73" name="Rectangle 140"/>
              <p:cNvSpPr>
                <a:spLocks noChangeArrowheads="1"/>
              </p:cNvSpPr>
              <p:nvPr/>
            </p:nvSpPr>
            <p:spPr bwMode="auto">
              <a:xfrm>
                <a:off x="9737195"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74" name="Rectangle 141"/>
              <p:cNvSpPr>
                <a:spLocks noChangeArrowheads="1"/>
              </p:cNvSpPr>
              <p:nvPr/>
            </p:nvSpPr>
            <p:spPr bwMode="auto">
              <a:xfrm>
                <a:off x="9791697"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75" name="Rectangle 142"/>
              <p:cNvSpPr>
                <a:spLocks noChangeArrowheads="1"/>
              </p:cNvSpPr>
              <p:nvPr/>
            </p:nvSpPr>
            <p:spPr bwMode="auto">
              <a:xfrm>
                <a:off x="9847155"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76" name="Rectangle 143"/>
              <p:cNvSpPr>
                <a:spLocks noChangeArrowheads="1"/>
              </p:cNvSpPr>
              <p:nvPr/>
            </p:nvSpPr>
            <p:spPr bwMode="auto">
              <a:xfrm>
                <a:off x="9902613"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77" name="Rectangle 144"/>
              <p:cNvSpPr>
                <a:spLocks noChangeArrowheads="1"/>
              </p:cNvSpPr>
              <p:nvPr/>
            </p:nvSpPr>
            <p:spPr bwMode="auto">
              <a:xfrm>
                <a:off x="9957114"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78" name="Rectangle 145"/>
              <p:cNvSpPr>
                <a:spLocks noChangeArrowheads="1"/>
              </p:cNvSpPr>
              <p:nvPr/>
            </p:nvSpPr>
            <p:spPr bwMode="auto">
              <a:xfrm>
                <a:off x="10012573"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79" name="Rectangle 146"/>
              <p:cNvSpPr>
                <a:spLocks noChangeArrowheads="1"/>
              </p:cNvSpPr>
              <p:nvPr/>
            </p:nvSpPr>
            <p:spPr bwMode="auto">
              <a:xfrm>
                <a:off x="10067074"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80" name="Rectangle 147"/>
              <p:cNvSpPr>
                <a:spLocks noChangeArrowheads="1"/>
              </p:cNvSpPr>
              <p:nvPr/>
            </p:nvSpPr>
            <p:spPr bwMode="auto">
              <a:xfrm>
                <a:off x="10122532"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81" name="Rectangle 148"/>
              <p:cNvSpPr>
                <a:spLocks noChangeArrowheads="1"/>
              </p:cNvSpPr>
              <p:nvPr/>
            </p:nvSpPr>
            <p:spPr bwMode="auto">
              <a:xfrm>
                <a:off x="10177989"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82" name="Rectangle 149"/>
              <p:cNvSpPr>
                <a:spLocks noChangeArrowheads="1"/>
              </p:cNvSpPr>
              <p:nvPr/>
            </p:nvSpPr>
            <p:spPr bwMode="auto">
              <a:xfrm>
                <a:off x="10232492"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83" name="Rectangle 150"/>
              <p:cNvSpPr>
                <a:spLocks noChangeArrowheads="1"/>
              </p:cNvSpPr>
              <p:nvPr/>
            </p:nvSpPr>
            <p:spPr bwMode="auto">
              <a:xfrm>
                <a:off x="10287950"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84" name="Rectangle 151"/>
              <p:cNvSpPr>
                <a:spLocks noChangeArrowheads="1"/>
              </p:cNvSpPr>
              <p:nvPr/>
            </p:nvSpPr>
            <p:spPr bwMode="auto">
              <a:xfrm>
                <a:off x="10342451"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85" name="Rectangle 152"/>
              <p:cNvSpPr>
                <a:spLocks noChangeArrowheads="1"/>
              </p:cNvSpPr>
              <p:nvPr/>
            </p:nvSpPr>
            <p:spPr bwMode="auto">
              <a:xfrm>
                <a:off x="10397910"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86" name="Rectangle 153"/>
              <p:cNvSpPr>
                <a:spLocks noChangeArrowheads="1"/>
              </p:cNvSpPr>
              <p:nvPr/>
            </p:nvSpPr>
            <p:spPr bwMode="auto">
              <a:xfrm>
                <a:off x="10452411"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87" name="Rectangle 154"/>
              <p:cNvSpPr>
                <a:spLocks noChangeArrowheads="1"/>
              </p:cNvSpPr>
              <p:nvPr/>
            </p:nvSpPr>
            <p:spPr bwMode="auto">
              <a:xfrm>
                <a:off x="10507869"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88" name="Rectangle 155"/>
              <p:cNvSpPr>
                <a:spLocks noChangeArrowheads="1"/>
              </p:cNvSpPr>
              <p:nvPr/>
            </p:nvSpPr>
            <p:spPr bwMode="auto">
              <a:xfrm>
                <a:off x="10563326"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89" name="Rectangle 156"/>
              <p:cNvSpPr>
                <a:spLocks noChangeArrowheads="1"/>
              </p:cNvSpPr>
              <p:nvPr/>
            </p:nvSpPr>
            <p:spPr bwMode="auto">
              <a:xfrm>
                <a:off x="10617829"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90" name="Rectangle 157"/>
              <p:cNvSpPr>
                <a:spLocks noChangeArrowheads="1"/>
              </p:cNvSpPr>
              <p:nvPr/>
            </p:nvSpPr>
            <p:spPr bwMode="auto">
              <a:xfrm>
                <a:off x="10673287"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91" name="Rectangle 158"/>
              <p:cNvSpPr>
                <a:spLocks noChangeArrowheads="1"/>
              </p:cNvSpPr>
              <p:nvPr/>
            </p:nvSpPr>
            <p:spPr bwMode="auto">
              <a:xfrm>
                <a:off x="10727788"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92" name="Rectangle 159"/>
              <p:cNvSpPr>
                <a:spLocks noChangeArrowheads="1"/>
              </p:cNvSpPr>
              <p:nvPr/>
            </p:nvSpPr>
            <p:spPr bwMode="auto">
              <a:xfrm>
                <a:off x="10783247"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93" name="Rectangle 160"/>
              <p:cNvSpPr>
                <a:spLocks noChangeArrowheads="1"/>
              </p:cNvSpPr>
              <p:nvPr/>
            </p:nvSpPr>
            <p:spPr bwMode="auto">
              <a:xfrm>
                <a:off x="10838705"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94" name="Rectangle 161"/>
              <p:cNvSpPr>
                <a:spLocks noChangeArrowheads="1"/>
              </p:cNvSpPr>
              <p:nvPr/>
            </p:nvSpPr>
            <p:spPr bwMode="auto">
              <a:xfrm>
                <a:off x="10893206"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95" name="Rectangle 162"/>
              <p:cNvSpPr>
                <a:spLocks noChangeArrowheads="1"/>
              </p:cNvSpPr>
              <p:nvPr/>
            </p:nvSpPr>
            <p:spPr bwMode="auto">
              <a:xfrm>
                <a:off x="10948663"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96" name="Rectangle 163"/>
              <p:cNvSpPr>
                <a:spLocks noChangeArrowheads="1"/>
              </p:cNvSpPr>
              <p:nvPr/>
            </p:nvSpPr>
            <p:spPr bwMode="auto">
              <a:xfrm>
                <a:off x="11003166"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97" name="Rectangle 164"/>
              <p:cNvSpPr>
                <a:spLocks noChangeArrowheads="1"/>
              </p:cNvSpPr>
              <p:nvPr/>
            </p:nvSpPr>
            <p:spPr bwMode="auto">
              <a:xfrm>
                <a:off x="9296400"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98" name="Rectangle 165"/>
              <p:cNvSpPr>
                <a:spLocks noChangeArrowheads="1"/>
              </p:cNvSpPr>
              <p:nvPr/>
            </p:nvSpPr>
            <p:spPr bwMode="auto">
              <a:xfrm>
                <a:off x="9351858"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99" name="Rectangle 166"/>
              <p:cNvSpPr>
                <a:spLocks noChangeArrowheads="1"/>
              </p:cNvSpPr>
              <p:nvPr/>
            </p:nvSpPr>
            <p:spPr bwMode="auto">
              <a:xfrm>
                <a:off x="9406360"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00" name="Rectangle 167"/>
              <p:cNvSpPr>
                <a:spLocks noChangeArrowheads="1"/>
              </p:cNvSpPr>
              <p:nvPr/>
            </p:nvSpPr>
            <p:spPr bwMode="auto">
              <a:xfrm>
                <a:off x="9461818"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01" name="Rectangle 168"/>
              <p:cNvSpPr>
                <a:spLocks noChangeArrowheads="1"/>
              </p:cNvSpPr>
              <p:nvPr/>
            </p:nvSpPr>
            <p:spPr bwMode="auto">
              <a:xfrm>
                <a:off x="9516319"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02" name="Rectangle 169"/>
              <p:cNvSpPr>
                <a:spLocks noChangeArrowheads="1"/>
              </p:cNvSpPr>
              <p:nvPr/>
            </p:nvSpPr>
            <p:spPr bwMode="auto">
              <a:xfrm>
                <a:off x="9571777"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03" name="Rectangle 170"/>
              <p:cNvSpPr>
                <a:spLocks noChangeArrowheads="1"/>
              </p:cNvSpPr>
              <p:nvPr/>
            </p:nvSpPr>
            <p:spPr bwMode="auto">
              <a:xfrm>
                <a:off x="9627236"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04" name="Rectangle 171"/>
              <p:cNvSpPr>
                <a:spLocks noChangeArrowheads="1"/>
              </p:cNvSpPr>
              <p:nvPr/>
            </p:nvSpPr>
            <p:spPr bwMode="auto">
              <a:xfrm>
                <a:off x="9681737"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05" name="Rectangle 172"/>
              <p:cNvSpPr>
                <a:spLocks noChangeArrowheads="1"/>
              </p:cNvSpPr>
              <p:nvPr/>
            </p:nvSpPr>
            <p:spPr bwMode="auto">
              <a:xfrm>
                <a:off x="9737195"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06" name="Rectangle 173"/>
              <p:cNvSpPr>
                <a:spLocks noChangeArrowheads="1"/>
              </p:cNvSpPr>
              <p:nvPr/>
            </p:nvSpPr>
            <p:spPr bwMode="auto">
              <a:xfrm>
                <a:off x="9791697"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07" name="Rectangle 174"/>
              <p:cNvSpPr>
                <a:spLocks noChangeArrowheads="1"/>
              </p:cNvSpPr>
              <p:nvPr/>
            </p:nvSpPr>
            <p:spPr bwMode="auto">
              <a:xfrm>
                <a:off x="9847155"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08" name="Rectangle 175"/>
              <p:cNvSpPr>
                <a:spLocks noChangeArrowheads="1"/>
              </p:cNvSpPr>
              <p:nvPr/>
            </p:nvSpPr>
            <p:spPr bwMode="auto">
              <a:xfrm>
                <a:off x="9902613"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09" name="Rectangle 176"/>
              <p:cNvSpPr>
                <a:spLocks noChangeArrowheads="1"/>
              </p:cNvSpPr>
              <p:nvPr/>
            </p:nvSpPr>
            <p:spPr bwMode="auto">
              <a:xfrm>
                <a:off x="9957114"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10" name="Rectangle 177"/>
              <p:cNvSpPr>
                <a:spLocks noChangeArrowheads="1"/>
              </p:cNvSpPr>
              <p:nvPr/>
            </p:nvSpPr>
            <p:spPr bwMode="auto">
              <a:xfrm>
                <a:off x="10012573"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11" name="Rectangle 178"/>
              <p:cNvSpPr>
                <a:spLocks noChangeArrowheads="1"/>
              </p:cNvSpPr>
              <p:nvPr/>
            </p:nvSpPr>
            <p:spPr bwMode="auto">
              <a:xfrm>
                <a:off x="10067074"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12" name="Rectangle 179"/>
              <p:cNvSpPr>
                <a:spLocks noChangeArrowheads="1"/>
              </p:cNvSpPr>
              <p:nvPr/>
            </p:nvSpPr>
            <p:spPr bwMode="auto">
              <a:xfrm>
                <a:off x="10122532"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13" name="Rectangle 180"/>
              <p:cNvSpPr>
                <a:spLocks noChangeArrowheads="1"/>
              </p:cNvSpPr>
              <p:nvPr/>
            </p:nvSpPr>
            <p:spPr bwMode="auto">
              <a:xfrm>
                <a:off x="10177989"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14" name="Rectangle 181"/>
              <p:cNvSpPr>
                <a:spLocks noChangeArrowheads="1"/>
              </p:cNvSpPr>
              <p:nvPr/>
            </p:nvSpPr>
            <p:spPr bwMode="auto">
              <a:xfrm>
                <a:off x="10232492"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15" name="Rectangle 182"/>
              <p:cNvSpPr>
                <a:spLocks noChangeArrowheads="1"/>
              </p:cNvSpPr>
              <p:nvPr/>
            </p:nvSpPr>
            <p:spPr bwMode="auto">
              <a:xfrm>
                <a:off x="10287950"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16" name="Rectangle 183"/>
              <p:cNvSpPr>
                <a:spLocks noChangeArrowheads="1"/>
              </p:cNvSpPr>
              <p:nvPr/>
            </p:nvSpPr>
            <p:spPr bwMode="auto">
              <a:xfrm>
                <a:off x="10342451"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17" name="Rectangle 184"/>
              <p:cNvSpPr>
                <a:spLocks noChangeArrowheads="1"/>
              </p:cNvSpPr>
              <p:nvPr/>
            </p:nvSpPr>
            <p:spPr bwMode="auto">
              <a:xfrm>
                <a:off x="10397910"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18" name="Rectangle 185"/>
              <p:cNvSpPr>
                <a:spLocks noChangeArrowheads="1"/>
              </p:cNvSpPr>
              <p:nvPr/>
            </p:nvSpPr>
            <p:spPr bwMode="auto">
              <a:xfrm>
                <a:off x="10452411"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19" name="Rectangle 186"/>
              <p:cNvSpPr>
                <a:spLocks noChangeArrowheads="1"/>
              </p:cNvSpPr>
              <p:nvPr/>
            </p:nvSpPr>
            <p:spPr bwMode="auto">
              <a:xfrm>
                <a:off x="10507869"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20" name="Rectangle 187"/>
              <p:cNvSpPr>
                <a:spLocks noChangeArrowheads="1"/>
              </p:cNvSpPr>
              <p:nvPr/>
            </p:nvSpPr>
            <p:spPr bwMode="auto">
              <a:xfrm>
                <a:off x="10563326"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21" name="Rectangle 188"/>
              <p:cNvSpPr>
                <a:spLocks noChangeArrowheads="1"/>
              </p:cNvSpPr>
              <p:nvPr/>
            </p:nvSpPr>
            <p:spPr bwMode="auto">
              <a:xfrm>
                <a:off x="10617829"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22" name="Rectangle 189"/>
              <p:cNvSpPr>
                <a:spLocks noChangeArrowheads="1"/>
              </p:cNvSpPr>
              <p:nvPr/>
            </p:nvSpPr>
            <p:spPr bwMode="auto">
              <a:xfrm>
                <a:off x="10673287"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23" name="Rectangle 190"/>
              <p:cNvSpPr>
                <a:spLocks noChangeArrowheads="1"/>
              </p:cNvSpPr>
              <p:nvPr/>
            </p:nvSpPr>
            <p:spPr bwMode="auto">
              <a:xfrm>
                <a:off x="10727788"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24" name="Rectangle 191"/>
              <p:cNvSpPr>
                <a:spLocks noChangeArrowheads="1"/>
              </p:cNvSpPr>
              <p:nvPr/>
            </p:nvSpPr>
            <p:spPr bwMode="auto">
              <a:xfrm>
                <a:off x="10783247"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25" name="Rectangle 192"/>
              <p:cNvSpPr>
                <a:spLocks noChangeArrowheads="1"/>
              </p:cNvSpPr>
              <p:nvPr/>
            </p:nvSpPr>
            <p:spPr bwMode="auto">
              <a:xfrm>
                <a:off x="10838705"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26" name="Rectangle 193"/>
              <p:cNvSpPr>
                <a:spLocks noChangeArrowheads="1"/>
              </p:cNvSpPr>
              <p:nvPr/>
            </p:nvSpPr>
            <p:spPr bwMode="auto">
              <a:xfrm>
                <a:off x="10893206"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27" name="Rectangle 194"/>
              <p:cNvSpPr>
                <a:spLocks noChangeArrowheads="1"/>
              </p:cNvSpPr>
              <p:nvPr/>
            </p:nvSpPr>
            <p:spPr bwMode="auto">
              <a:xfrm>
                <a:off x="10948663"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28" name="Rectangle 195"/>
              <p:cNvSpPr>
                <a:spLocks noChangeArrowheads="1"/>
              </p:cNvSpPr>
              <p:nvPr/>
            </p:nvSpPr>
            <p:spPr bwMode="auto">
              <a:xfrm>
                <a:off x="11003166"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29" name="Rectangle 196"/>
              <p:cNvSpPr>
                <a:spLocks noChangeArrowheads="1"/>
              </p:cNvSpPr>
              <p:nvPr/>
            </p:nvSpPr>
            <p:spPr bwMode="auto">
              <a:xfrm>
                <a:off x="9296400"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30" name="Rectangle 197"/>
              <p:cNvSpPr>
                <a:spLocks noChangeArrowheads="1"/>
              </p:cNvSpPr>
              <p:nvPr/>
            </p:nvSpPr>
            <p:spPr bwMode="auto">
              <a:xfrm>
                <a:off x="9351858"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31" name="Rectangle 198"/>
              <p:cNvSpPr>
                <a:spLocks noChangeArrowheads="1"/>
              </p:cNvSpPr>
              <p:nvPr/>
            </p:nvSpPr>
            <p:spPr bwMode="auto">
              <a:xfrm>
                <a:off x="9406360"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32" name="Rectangle 199"/>
              <p:cNvSpPr>
                <a:spLocks noChangeArrowheads="1"/>
              </p:cNvSpPr>
              <p:nvPr/>
            </p:nvSpPr>
            <p:spPr bwMode="auto">
              <a:xfrm>
                <a:off x="9461818"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33" name="Rectangle 200"/>
              <p:cNvSpPr>
                <a:spLocks noChangeArrowheads="1"/>
              </p:cNvSpPr>
              <p:nvPr/>
            </p:nvSpPr>
            <p:spPr bwMode="auto">
              <a:xfrm>
                <a:off x="9516319"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34" name="Rectangle 201"/>
              <p:cNvSpPr>
                <a:spLocks noChangeArrowheads="1"/>
              </p:cNvSpPr>
              <p:nvPr/>
            </p:nvSpPr>
            <p:spPr bwMode="auto">
              <a:xfrm>
                <a:off x="9571777"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35" name="Rectangle 202"/>
              <p:cNvSpPr>
                <a:spLocks noChangeArrowheads="1"/>
              </p:cNvSpPr>
              <p:nvPr/>
            </p:nvSpPr>
            <p:spPr bwMode="auto">
              <a:xfrm>
                <a:off x="9627236"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36" name="Rectangle 203"/>
              <p:cNvSpPr>
                <a:spLocks noChangeArrowheads="1"/>
              </p:cNvSpPr>
              <p:nvPr/>
            </p:nvSpPr>
            <p:spPr bwMode="auto">
              <a:xfrm>
                <a:off x="9681737"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37" name="Rectangle 204"/>
              <p:cNvSpPr>
                <a:spLocks noChangeArrowheads="1"/>
              </p:cNvSpPr>
              <p:nvPr/>
            </p:nvSpPr>
            <p:spPr bwMode="auto">
              <a:xfrm>
                <a:off x="9737195"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38" name="Rectangle 205"/>
              <p:cNvSpPr>
                <a:spLocks noChangeArrowheads="1"/>
              </p:cNvSpPr>
              <p:nvPr/>
            </p:nvSpPr>
            <p:spPr bwMode="auto">
              <a:xfrm>
                <a:off x="9791697"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39" name="Rectangle 206"/>
              <p:cNvSpPr>
                <a:spLocks noChangeArrowheads="1"/>
              </p:cNvSpPr>
              <p:nvPr/>
            </p:nvSpPr>
            <p:spPr bwMode="auto">
              <a:xfrm>
                <a:off x="9847155"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40" name="Rectangle 207"/>
              <p:cNvSpPr>
                <a:spLocks noChangeArrowheads="1"/>
              </p:cNvSpPr>
              <p:nvPr/>
            </p:nvSpPr>
            <p:spPr bwMode="auto">
              <a:xfrm>
                <a:off x="9902613"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41" name="Rectangle 208"/>
              <p:cNvSpPr>
                <a:spLocks noChangeArrowheads="1"/>
              </p:cNvSpPr>
              <p:nvPr/>
            </p:nvSpPr>
            <p:spPr bwMode="auto">
              <a:xfrm>
                <a:off x="9957114"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42" name="Rectangle 209"/>
              <p:cNvSpPr>
                <a:spLocks noChangeArrowheads="1"/>
              </p:cNvSpPr>
              <p:nvPr/>
            </p:nvSpPr>
            <p:spPr bwMode="auto">
              <a:xfrm>
                <a:off x="10012573"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43" name="Rectangle 210"/>
              <p:cNvSpPr>
                <a:spLocks noChangeArrowheads="1"/>
              </p:cNvSpPr>
              <p:nvPr/>
            </p:nvSpPr>
            <p:spPr bwMode="auto">
              <a:xfrm>
                <a:off x="10067074"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44" name="Rectangle 211"/>
              <p:cNvSpPr>
                <a:spLocks noChangeArrowheads="1"/>
              </p:cNvSpPr>
              <p:nvPr/>
            </p:nvSpPr>
            <p:spPr bwMode="auto">
              <a:xfrm>
                <a:off x="10122532"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45" name="Rectangle 212"/>
              <p:cNvSpPr>
                <a:spLocks noChangeArrowheads="1"/>
              </p:cNvSpPr>
              <p:nvPr/>
            </p:nvSpPr>
            <p:spPr bwMode="auto">
              <a:xfrm>
                <a:off x="10177989"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46" name="Rectangle 213"/>
              <p:cNvSpPr>
                <a:spLocks noChangeArrowheads="1"/>
              </p:cNvSpPr>
              <p:nvPr/>
            </p:nvSpPr>
            <p:spPr bwMode="auto">
              <a:xfrm>
                <a:off x="10232492"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47" name="Rectangle 214"/>
              <p:cNvSpPr>
                <a:spLocks noChangeArrowheads="1"/>
              </p:cNvSpPr>
              <p:nvPr/>
            </p:nvSpPr>
            <p:spPr bwMode="auto">
              <a:xfrm>
                <a:off x="10287950"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48" name="Rectangle 215"/>
              <p:cNvSpPr>
                <a:spLocks noChangeArrowheads="1"/>
              </p:cNvSpPr>
              <p:nvPr/>
            </p:nvSpPr>
            <p:spPr bwMode="auto">
              <a:xfrm>
                <a:off x="10342451"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49" name="Rectangle 216"/>
              <p:cNvSpPr>
                <a:spLocks noChangeArrowheads="1"/>
              </p:cNvSpPr>
              <p:nvPr/>
            </p:nvSpPr>
            <p:spPr bwMode="auto">
              <a:xfrm>
                <a:off x="10397910"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50" name="Rectangle 217"/>
              <p:cNvSpPr>
                <a:spLocks noChangeArrowheads="1"/>
              </p:cNvSpPr>
              <p:nvPr/>
            </p:nvSpPr>
            <p:spPr bwMode="auto">
              <a:xfrm>
                <a:off x="10452411"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51" name="Rectangle 218"/>
              <p:cNvSpPr>
                <a:spLocks noChangeArrowheads="1"/>
              </p:cNvSpPr>
              <p:nvPr/>
            </p:nvSpPr>
            <p:spPr bwMode="auto">
              <a:xfrm>
                <a:off x="10507869"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52" name="Rectangle 219"/>
              <p:cNvSpPr>
                <a:spLocks noChangeArrowheads="1"/>
              </p:cNvSpPr>
              <p:nvPr/>
            </p:nvSpPr>
            <p:spPr bwMode="auto">
              <a:xfrm>
                <a:off x="10563326"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53" name="Rectangle 220"/>
              <p:cNvSpPr>
                <a:spLocks noChangeArrowheads="1"/>
              </p:cNvSpPr>
              <p:nvPr/>
            </p:nvSpPr>
            <p:spPr bwMode="auto">
              <a:xfrm>
                <a:off x="10617829"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54" name="Rectangle 221"/>
              <p:cNvSpPr>
                <a:spLocks noChangeArrowheads="1"/>
              </p:cNvSpPr>
              <p:nvPr/>
            </p:nvSpPr>
            <p:spPr bwMode="auto">
              <a:xfrm>
                <a:off x="10673287"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55" name="Rectangle 222"/>
              <p:cNvSpPr>
                <a:spLocks noChangeArrowheads="1"/>
              </p:cNvSpPr>
              <p:nvPr/>
            </p:nvSpPr>
            <p:spPr bwMode="auto">
              <a:xfrm>
                <a:off x="10727788"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56" name="Rectangle 223"/>
              <p:cNvSpPr>
                <a:spLocks noChangeArrowheads="1"/>
              </p:cNvSpPr>
              <p:nvPr/>
            </p:nvSpPr>
            <p:spPr bwMode="auto">
              <a:xfrm>
                <a:off x="10783247"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57" name="Rectangle 224"/>
              <p:cNvSpPr>
                <a:spLocks noChangeArrowheads="1"/>
              </p:cNvSpPr>
              <p:nvPr/>
            </p:nvSpPr>
            <p:spPr bwMode="auto">
              <a:xfrm>
                <a:off x="10838705"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58" name="Rectangle 225"/>
              <p:cNvSpPr>
                <a:spLocks noChangeArrowheads="1"/>
              </p:cNvSpPr>
              <p:nvPr/>
            </p:nvSpPr>
            <p:spPr bwMode="auto">
              <a:xfrm>
                <a:off x="10893206"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59" name="Rectangle 226"/>
              <p:cNvSpPr>
                <a:spLocks noChangeArrowheads="1"/>
              </p:cNvSpPr>
              <p:nvPr/>
            </p:nvSpPr>
            <p:spPr bwMode="auto">
              <a:xfrm>
                <a:off x="10948663"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60" name="Rectangle 227"/>
              <p:cNvSpPr>
                <a:spLocks noChangeArrowheads="1"/>
              </p:cNvSpPr>
              <p:nvPr/>
            </p:nvSpPr>
            <p:spPr bwMode="auto">
              <a:xfrm>
                <a:off x="11003166"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61" name="Rectangle 228"/>
              <p:cNvSpPr>
                <a:spLocks noChangeArrowheads="1"/>
              </p:cNvSpPr>
              <p:nvPr/>
            </p:nvSpPr>
            <p:spPr bwMode="auto">
              <a:xfrm>
                <a:off x="9296400"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62" name="Rectangle 229"/>
              <p:cNvSpPr>
                <a:spLocks noChangeArrowheads="1"/>
              </p:cNvSpPr>
              <p:nvPr/>
            </p:nvSpPr>
            <p:spPr bwMode="auto">
              <a:xfrm>
                <a:off x="9351858"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63" name="Rectangle 230"/>
              <p:cNvSpPr>
                <a:spLocks noChangeArrowheads="1"/>
              </p:cNvSpPr>
              <p:nvPr/>
            </p:nvSpPr>
            <p:spPr bwMode="auto">
              <a:xfrm>
                <a:off x="9406360"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64" name="Rectangle 231"/>
              <p:cNvSpPr>
                <a:spLocks noChangeArrowheads="1"/>
              </p:cNvSpPr>
              <p:nvPr/>
            </p:nvSpPr>
            <p:spPr bwMode="auto">
              <a:xfrm>
                <a:off x="9461818"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65" name="Rectangle 232"/>
              <p:cNvSpPr>
                <a:spLocks noChangeArrowheads="1"/>
              </p:cNvSpPr>
              <p:nvPr/>
            </p:nvSpPr>
            <p:spPr bwMode="auto">
              <a:xfrm>
                <a:off x="9516319"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66" name="Rectangle 233"/>
              <p:cNvSpPr>
                <a:spLocks noChangeArrowheads="1"/>
              </p:cNvSpPr>
              <p:nvPr/>
            </p:nvSpPr>
            <p:spPr bwMode="auto">
              <a:xfrm>
                <a:off x="9571777"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67" name="Rectangle 234"/>
              <p:cNvSpPr>
                <a:spLocks noChangeArrowheads="1"/>
              </p:cNvSpPr>
              <p:nvPr/>
            </p:nvSpPr>
            <p:spPr bwMode="auto">
              <a:xfrm>
                <a:off x="9627236"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68" name="Rectangle 235"/>
              <p:cNvSpPr>
                <a:spLocks noChangeArrowheads="1"/>
              </p:cNvSpPr>
              <p:nvPr/>
            </p:nvSpPr>
            <p:spPr bwMode="auto">
              <a:xfrm>
                <a:off x="9681737"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69" name="Rectangle 236"/>
              <p:cNvSpPr>
                <a:spLocks noChangeArrowheads="1"/>
              </p:cNvSpPr>
              <p:nvPr/>
            </p:nvSpPr>
            <p:spPr bwMode="auto">
              <a:xfrm>
                <a:off x="9737195"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70" name="Rectangle 237"/>
              <p:cNvSpPr>
                <a:spLocks noChangeArrowheads="1"/>
              </p:cNvSpPr>
              <p:nvPr/>
            </p:nvSpPr>
            <p:spPr bwMode="auto">
              <a:xfrm>
                <a:off x="9791697"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71" name="Rectangle 238"/>
              <p:cNvSpPr>
                <a:spLocks noChangeArrowheads="1"/>
              </p:cNvSpPr>
              <p:nvPr/>
            </p:nvSpPr>
            <p:spPr bwMode="auto">
              <a:xfrm>
                <a:off x="9847155"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72" name="Rectangle 239"/>
              <p:cNvSpPr>
                <a:spLocks noChangeArrowheads="1"/>
              </p:cNvSpPr>
              <p:nvPr/>
            </p:nvSpPr>
            <p:spPr bwMode="auto">
              <a:xfrm>
                <a:off x="9902613"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73" name="Rectangle 240"/>
              <p:cNvSpPr>
                <a:spLocks noChangeArrowheads="1"/>
              </p:cNvSpPr>
              <p:nvPr/>
            </p:nvSpPr>
            <p:spPr bwMode="auto">
              <a:xfrm>
                <a:off x="9957114"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74" name="Rectangle 241"/>
              <p:cNvSpPr>
                <a:spLocks noChangeArrowheads="1"/>
              </p:cNvSpPr>
              <p:nvPr/>
            </p:nvSpPr>
            <p:spPr bwMode="auto">
              <a:xfrm>
                <a:off x="10012573"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75" name="Rectangle 242"/>
              <p:cNvSpPr>
                <a:spLocks noChangeArrowheads="1"/>
              </p:cNvSpPr>
              <p:nvPr/>
            </p:nvSpPr>
            <p:spPr bwMode="auto">
              <a:xfrm>
                <a:off x="10067074"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76" name="Rectangle 243"/>
              <p:cNvSpPr>
                <a:spLocks noChangeArrowheads="1"/>
              </p:cNvSpPr>
              <p:nvPr/>
            </p:nvSpPr>
            <p:spPr bwMode="auto">
              <a:xfrm>
                <a:off x="10122532"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77" name="Rectangle 244"/>
              <p:cNvSpPr>
                <a:spLocks noChangeArrowheads="1"/>
              </p:cNvSpPr>
              <p:nvPr/>
            </p:nvSpPr>
            <p:spPr bwMode="auto">
              <a:xfrm>
                <a:off x="10177989"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78" name="Rectangle 245"/>
              <p:cNvSpPr>
                <a:spLocks noChangeArrowheads="1"/>
              </p:cNvSpPr>
              <p:nvPr/>
            </p:nvSpPr>
            <p:spPr bwMode="auto">
              <a:xfrm>
                <a:off x="10232492"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79" name="Rectangle 246"/>
              <p:cNvSpPr>
                <a:spLocks noChangeArrowheads="1"/>
              </p:cNvSpPr>
              <p:nvPr/>
            </p:nvSpPr>
            <p:spPr bwMode="auto">
              <a:xfrm>
                <a:off x="10287950"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80" name="Rectangle 247"/>
              <p:cNvSpPr>
                <a:spLocks noChangeArrowheads="1"/>
              </p:cNvSpPr>
              <p:nvPr/>
            </p:nvSpPr>
            <p:spPr bwMode="auto">
              <a:xfrm>
                <a:off x="10342451"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81" name="Rectangle 248"/>
              <p:cNvSpPr>
                <a:spLocks noChangeArrowheads="1"/>
              </p:cNvSpPr>
              <p:nvPr/>
            </p:nvSpPr>
            <p:spPr bwMode="auto">
              <a:xfrm>
                <a:off x="10397910"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82" name="Rectangle 249"/>
              <p:cNvSpPr>
                <a:spLocks noChangeArrowheads="1"/>
              </p:cNvSpPr>
              <p:nvPr/>
            </p:nvSpPr>
            <p:spPr bwMode="auto">
              <a:xfrm>
                <a:off x="10452411"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83" name="Rectangle 250"/>
              <p:cNvSpPr>
                <a:spLocks noChangeArrowheads="1"/>
              </p:cNvSpPr>
              <p:nvPr/>
            </p:nvSpPr>
            <p:spPr bwMode="auto">
              <a:xfrm>
                <a:off x="10507869"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84" name="Rectangle 251"/>
              <p:cNvSpPr>
                <a:spLocks noChangeArrowheads="1"/>
              </p:cNvSpPr>
              <p:nvPr/>
            </p:nvSpPr>
            <p:spPr bwMode="auto">
              <a:xfrm>
                <a:off x="10563326"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85" name="Rectangle 252"/>
              <p:cNvSpPr>
                <a:spLocks noChangeArrowheads="1"/>
              </p:cNvSpPr>
              <p:nvPr/>
            </p:nvSpPr>
            <p:spPr bwMode="auto">
              <a:xfrm>
                <a:off x="10617829"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86" name="Rectangle 253"/>
              <p:cNvSpPr>
                <a:spLocks noChangeArrowheads="1"/>
              </p:cNvSpPr>
              <p:nvPr/>
            </p:nvSpPr>
            <p:spPr bwMode="auto">
              <a:xfrm>
                <a:off x="10673287"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87" name="Rectangle 254"/>
              <p:cNvSpPr>
                <a:spLocks noChangeArrowheads="1"/>
              </p:cNvSpPr>
              <p:nvPr/>
            </p:nvSpPr>
            <p:spPr bwMode="auto">
              <a:xfrm>
                <a:off x="10727788"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88" name="Rectangle 255"/>
              <p:cNvSpPr>
                <a:spLocks noChangeArrowheads="1"/>
              </p:cNvSpPr>
              <p:nvPr/>
            </p:nvSpPr>
            <p:spPr bwMode="auto">
              <a:xfrm>
                <a:off x="10783247"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89" name="Rectangle 256"/>
              <p:cNvSpPr>
                <a:spLocks noChangeArrowheads="1"/>
              </p:cNvSpPr>
              <p:nvPr/>
            </p:nvSpPr>
            <p:spPr bwMode="auto">
              <a:xfrm>
                <a:off x="10838705"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90" name="Rectangle 257"/>
              <p:cNvSpPr>
                <a:spLocks noChangeArrowheads="1"/>
              </p:cNvSpPr>
              <p:nvPr/>
            </p:nvSpPr>
            <p:spPr bwMode="auto">
              <a:xfrm>
                <a:off x="10893206"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91" name="Rectangle 258"/>
              <p:cNvSpPr>
                <a:spLocks noChangeArrowheads="1"/>
              </p:cNvSpPr>
              <p:nvPr/>
            </p:nvSpPr>
            <p:spPr bwMode="auto">
              <a:xfrm>
                <a:off x="10948663"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92" name="Rectangle 259"/>
              <p:cNvSpPr>
                <a:spLocks noChangeArrowheads="1"/>
              </p:cNvSpPr>
              <p:nvPr/>
            </p:nvSpPr>
            <p:spPr bwMode="auto">
              <a:xfrm>
                <a:off x="11003166"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93" name="Rectangle 260"/>
              <p:cNvSpPr>
                <a:spLocks noChangeArrowheads="1"/>
              </p:cNvSpPr>
              <p:nvPr/>
            </p:nvSpPr>
            <p:spPr bwMode="auto">
              <a:xfrm>
                <a:off x="9296400"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94" name="Rectangle 261"/>
              <p:cNvSpPr>
                <a:spLocks noChangeArrowheads="1"/>
              </p:cNvSpPr>
              <p:nvPr/>
            </p:nvSpPr>
            <p:spPr bwMode="auto">
              <a:xfrm>
                <a:off x="9351858"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95" name="Rectangle 262"/>
              <p:cNvSpPr>
                <a:spLocks noChangeArrowheads="1"/>
              </p:cNvSpPr>
              <p:nvPr/>
            </p:nvSpPr>
            <p:spPr bwMode="auto">
              <a:xfrm>
                <a:off x="9406360"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96" name="Rectangle 263"/>
              <p:cNvSpPr>
                <a:spLocks noChangeArrowheads="1"/>
              </p:cNvSpPr>
              <p:nvPr/>
            </p:nvSpPr>
            <p:spPr bwMode="auto">
              <a:xfrm>
                <a:off x="9461818"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97" name="Rectangle 264"/>
              <p:cNvSpPr>
                <a:spLocks noChangeArrowheads="1"/>
              </p:cNvSpPr>
              <p:nvPr/>
            </p:nvSpPr>
            <p:spPr bwMode="auto">
              <a:xfrm>
                <a:off x="9516319"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98" name="Rectangle 265"/>
              <p:cNvSpPr>
                <a:spLocks noChangeArrowheads="1"/>
              </p:cNvSpPr>
              <p:nvPr/>
            </p:nvSpPr>
            <p:spPr bwMode="auto">
              <a:xfrm>
                <a:off x="9571777"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99" name="Rectangle 266"/>
              <p:cNvSpPr>
                <a:spLocks noChangeArrowheads="1"/>
              </p:cNvSpPr>
              <p:nvPr/>
            </p:nvSpPr>
            <p:spPr bwMode="auto">
              <a:xfrm>
                <a:off x="9627236"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00" name="Rectangle 267"/>
              <p:cNvSpPr>
                <a:spLocks noChangeArrowheads="1"/>
              </p:cNvSpPr>
              <p:nvPr/>
            </p:nvSpPr>
            <p:spPr bwMode="auto">
              <a:xfrm>
                <a:off x="9681737"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01" name="Rectangle 268"/>
              <p:cNvSpPr>
                <a:spLocks noChangeArrowheads="1"/>
              </p:cNvSpPr>
              <p:nvPr/>
            </p:nvSpPr>
            <p:spPr bwMode="auto">
              <a:xfrm>
                <a:off x="9737195"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02" name="Rectangle 269"/>
              <p:cNvSpPr>
                <a:spLocks noChangeArrowheads="1"/>
              </p:cNvSpPr>
              <p:nvPr/>
            </p:nvSpPr>
            <p:spPr bwMode="auto">
              <a:xfrm>
                <a:off x="9791697"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03" name="Rectangle 270"/>
              <p:cNvSpPr>
                <a:spLocks noChangeArrowheads="1"/>
              </p:cNvSpPr>
              <p:nvPr/>
            </p:nvSpPr>
            <p:spPr bwMode="auto">
              <a:xfrm>
                <a:off x="9847155"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04" name="Rectangle 271"/>
              <p:cNvSpPr>
                <a:spLocks noChangeArrowheads="1"/>
              </p:cNvSpPr>
              <p:nvPr/>
            </p:nvSpPr>
            <p:spPr bwMode="auto">
              <a:xfrm>
                <a:off x="9902613"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05" name="Rectangle 272"/>
              <p:cNvSpPr>
                <a:spLocks noChangeArrowheads="1"/>
              </p:cNvSpPr>
              <p:nvPr/>
            </p:nvSpPr>
            <p:spPr bwMode="auto">
              <a:xfrm>
                <a:off x="9957114"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06" name="Rectangle 273"/>
              <p:cNvSpPr>
                <a:spLocks noChangeArrowheads="1"/>
              </p:cNvSpPr>
              <p:nvPr/>
            </p:nvSpPr>
            <p:spPr bwMode="auto">
              <a:xfrm>
                <a:off x="10012573"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07" name="Rectangle 274"/>
              <p:cNvSpPr>
                <a:spLocks noChangeArrowheads="1"/>
              </p:cNvSpPr>
              <p:nvPr/>
            </p:nvSpPr>
            <p:spPr bwMode="auto">
              <a:xfrm>
                <a:off x="10067074"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08" name="Rectangle 275"/>
              <p:cNvSpPr>
                <a:spLocks noChangeArrowheads="1"/>
              </p:cNvSpPr>
              <p:nvPr/>
            </p:nvSpPr>
            <p:spPr bwMode="auto">
              <a:xfrm>
                <a:off x="10122532"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09" name="Rectangle 276"/>
              <p:cNvSpPr>
                <a:spLocks noChangeArrowheads="1"/>
              </p:cNvSpPr>
              <p:nvPr/>
            </p:nvSpPr>
            <p:spPr bwMode="auto">
              <a:xfrm>
                <a:off x="10177989"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10" name="Rectangle 277"/>
              <p:cNvSpPr>
                <a:spLocks noChangeArrowheads="1"/>
              </p:cNvSpPr>
              <p:nvPr/>
            </p:nvSpPr>
            <p:spPr bwMode="auto">
              <a:xfrm>
                <a:off x="10232492"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11" name="Rectangle 278"/>
              <p:cNvSpPr>
                <a:spLocks noChangeArrowheads="1"/>
              </p:cNvSpPr>
              <p:nvPr/>
            </p:nvSpPr>
            <p:spPr bwMode="auto">
              <a:xfrm>
                <a:off x="10287950"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12" name="Rectangle 279"/>
              <p:cNvSpPr>
                <a:spLocks noChangeArrowheads="1"/>
              </p:cNvSpPr>
              <p:nvPr/>
            </p:nvSpPr>
            <p:spPr bwMode="auto">
              <a:xfrm>
                <a:off x="10342451"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13" name="Rectangle 280"/>
              <p:cNvSpPr>
                <a:spLocks noChangeArrowheads="1"/>
              </p:cNvSpPr>
              <p:nvPr/>
            </p:nvSpPr>
            <p:spPr bwMode="auto">
              <a:xfrm>
                <a:off x="10397910"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14" name="Rectangle 281"/>
              <p:cNvSpPr>
                <a:spLocks noChangeArrowheads="1"/>
              </p:cNvSpPr>
              <p:nvPr/>
            </p:nvSpPr>
            <p:spPr bwMode="auto">
              <a:xfrm>
                <a:off x="10452411"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15" name="Rectangle 282"/>
              <p:cNvSpPr>
                <a:spLocks noChangeArrowheads="1"/>
              </p:cNvSpPr>
              <p:nvPr/>
            </p:nvSpPr>
            <p:spPr bwMode="auto">
              <a:xfrm>
                <a:off x="10507869"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16" name="Rectangle 283"/>
              <p:cNvSpPr>
                <a:spLocks noChangeArrowheads="1"/>
              </p:cNvSpPr>
              <p:nvPr/>
            </p:nvSpPr>
            <p:spPr bwMode="auto">
              <a:xfrm>
                <a:off x="10563326"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17" name="Rectangle 284"/>
              <p:cNvSpPr>
                <a:spLocks noChangeArrowheads="1"/>
              </p:cNvSpPr>
              <p:nvPr/>
            </p:nvSpPr>
            <p:spPr bwMode="auto">
              <a:xfrm>
                <a:off x="10617829"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18" name="Rectangle 285"/>
              <p:cNvSpPr>
                <a:spLocks noChangeArrowheads="1"/>
              </p:cNvSpPr>
              <p:nvPr/>
            </p:nvSpPr>
            <p:spPr bwMode="auto">
              <a:xfrm>
                <a:off x="10673287"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19" name="Rectangle 286"/>
              <p:cNvSpPr>
                <a:spLocks noChangeArrowheads="1"/>
              </p:cNvSpPr>
              <p:nvPr/>
            </p:nvSpPr>
            <p:spPr bwMode="auto">
              <a:xfrm>
                <a:off x="10727788"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20" name="Rectangle 287"/>
              <p:cNvSpPr>
                <a:spLocks noChangeArrowheads="1"/>
              </p:cNvSpPr>
              <p:nvPr/>
            </p:nvSpPr>
            <p:spPr bwMode="auto">
              <a:xfrm>
                <a:off x="10783247"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21" name="Rectangle 288"/>
              <p:cNvSpPr>
                <a:spLocks noChangeArrowheads="1"/>
              </p:cNvSpPr>
              <p:nvPr/>
            </p:nvSpPr>
            <p:spPr bwMode="auto">
              <a:xfrm>
                <a:off x="10838705"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22" name="Rectangle 289"/>
              <p:cNvSpPr>
                <a:spLocks noChangeArrowheads="1"/>
              </p:cNvSpPr>
              <p:nvPr/>
            </p:nvSpPr>
            <p:spPr bwMode="auto">
              <a:xfrm>
                <a:off x="10893206"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23" name="Rectangle 290"/>
              <p:cNvSpPr>
                <a:spLocks noChangeArrowheads="1"/>
              </p:cNvSpPr>
              <p:nvPr/>
            </p:nvSpPr>
            <p:spPr bwMode="auto">
              <a:xfrm>
                <a:off x="10948663"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24" name="Rectangle 291"/>
              <p:cNvSpPr>
                <a:spLocks noChangeArrowheads="1"/>
              </p:cNvSpPr>
              <p:nvPr/>
            </p:nvSpPr>
            <p:spPr bwMode="auto">
              <a:xfrm>
                <a:off x="11003166"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25" name="Rectangle 292"/>
              <p:cNvSpPr>
                <a:spLocks noChangeArrowheads="1"/>
              </p:cNvSpPr>
              <p:nvPr/>
            </p:nvSpPr>
            <p:spPr bwMode="auto">
              <a:xfrm>
                <a:off x="9296400"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26" name="Rectangle 293"/>
              <p:cNvSpPr>
                <a:spLocks noChangeArrowheads="1"/>
              </p:cNvSpPr>
              <p:nvPr/>
            </p:nvSpPr>
            <p:spPr bwMode="auto">
              <a:xfrm>
                <a:off x="9351858"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27" name="Rectangle 294"/>
              <p:cNvSpPr>
                <a:spLocks noChangeArrowheads="1"/>
              </p:cNvSpPr>
              <p:nvPr/>
            </p:nvSpPr>
            <p:spPr bwMode="auto">
              <a:xfrm>
                <a:off x="9406360"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28" name="Rectangle 295"/>
              <p:cNvSpPr>
                <a:spLocks noChangeArrowheads="1"/>
              </p:cNvSpPr>
              <p:nvPr/>
            </p:nvSpPr>
            <p:spPr bwMode="auto">
              <a:xfrm>
                <a:off x="9461818"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29" name="Rectangle 296"/>
              <p:cNvSpPr>
                <a:spLocks noChangeArrowheads="1"/>
              </p:cNvSpPr>
              <p:nvPr/>
            </p:nvSpPr>
            <p:spPr bwMode="auto">
              <a:xfrm>
                <a:off x="9516319"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30" name="Rectangle 297"/>
              <p:cNvSpPr>
                <a:spLocks noChangeArrowheads="1"/>
              </p:cNvSpPr>
              <p:nvPr/>
            </p:nvSpPr>
            <p:spPr bwMode="auto">
              <a:xfrm>
                <a:off x="9571777"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31" name="Rectangle 298"/>
              <p:cNvSpPr>
                <a:spLocks noChangeArrowheads="1"/>
              </p:cNvSpPr>
              <p:nvPr/>
            </p:nvSpPr>
            <p:spPr bwMode="auto">
              <a:xfrm>
                <a:off x="9627236"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32" name="Rectangle 299"/>
              <p:cNvSpPr>
                <a:spLocks noChangeArrowheads="1"/>
              </p:cNvSpPr>
              <p:nvPr/>
            </p:nvSpPr>
            <p:spPr bwMode="auto">
              <a:xfrm>
                <a:off x="9681737"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33" name="Rectangle 300"/>
              <p:cNvSpPr>
                <a:spLocks noChangeArrowheads="1"/>
              </p:cNvSpPr>
              <p:nvPr/>
            </p:nvSpPr>
            <p:spPr bwMode="auto">
              <a:xfrm>
                <a:off x="9737195"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34" name="Rectangle 301"/>
              <p:cNvSpPr>
                <a:spLocks noChangeArrowheads="1"/>
              </p:cNvSpPr>
              <p:nvPr/>
            </p:nvSpPr>
            <p:spPr bwMode="auto">
              <a:xfrm>
                <a:off x="9791697"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35" name="Rectangle 302"/>
              <p:cNvSpPr>
                <a:spLocks noChangeArrowheads="1"/>
              </p:cNvSpPr>
              <p:nvPr/>
            </p:nvSpPr>
            <p:spPr bwMode="auto">
              <a:xfrm>
                <a:off x="9847155"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36" name="Rectangle 303"/>
              <p:cNvSpPr>
                <a:spLocks noChangeArrowheads="1"/>
              </p:cNvSpPr>
              <p:nvPr/>
            </p:nvSpPr>
            <p:spPr bwMode="auto">
              <a:xfrm>
                <a:off x="9902613"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37" name="Rectangle 304"/>
              <p:cNvSpPr>
                <a:spLocks noChangeArrowheads="1"/>
              </p:cNvSpPr>
              <p:nvPr/>
            </p:nvSpPr>
            <p:spPr bwMode="auto">
              <a:xfrm>
                <a:off x="9957114"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38" name="Rectangle 305"/>
              <p:cNvSpPr>
                <a:spLocks noChangeArrowheads="1"/>
              </p:cNvSpPr>
              <p:nvPr/>
            </p:nvSpPr>
            <p:spPr bwMode="auto">
              <a:xfrm>
                <a:off x="10012573"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39" name="Rectangle 306"/>
              <p:cNvSpPr>
                <a:spLocks noChangeArrowheads="1"/>
              </p:cNvSpPr>
              <p:nvPr/>
            </p:nvSpPr>
            <p:spPr bwMode="auto">
              <a:xfrm>
                <a:off x="10067074"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40" name="Rectangle 307"/>
              <p:cNvSpPr>
                <a:spLocks noChangeArrowheads="1"/>
              </p:cNvSpPr>
              <p:nvPr/>
            </p:nvSpPr>
            <p:spPr bwMode="auto">
              <a:xfrm>
                <a:off x="10122532"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41" name="Rectangle 308"/>
              <p:cNvSpPr>
                <a:spLocks noChangeArrowheads="1"/>
              </p:cNvSpPr>
              <p:nvPr/>
            </p:nvSpPr>
            <p:spPr bwMode="auto">
              <a:xfrm>
                <a:off x="10177989"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42" name="Rectangle 309"/>
              <p:cNvSpPr>
                <a:spLocks noChangeArrowheads="1"/>
              </p:cNvSpPr>
              <p:nvPr/>
            </p:nvSpPr>
            <p:spPr bwMode="auto">
              <a:xfrm>
                <a:off x="10232492"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43" name="Rectangle 310"/>
              <p:cNvSpPr>
                <a:spLocks noChangeArrowheads="1"/>
              </p:cNvSpPr>
              <p:nvPr/>
            </p:nvSpPr>
            <p:spPr bwMode="auto">
              <a:xfrm>
                <a:off x="10287950"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44" name="Rectangle 311"/>
              <p:cNvSpPr>
                <a:spLocks noChangeArrowheads="1"/>
              </p:cNvSpPr>
              <p:nvPr/>
            </p:nvSpPr>
            <p:spPr bwMode="auto">
              <a:xfrm>
                <a:off x="10342451"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45" name="Rectangle 312"/>
              <p:cNvSpPr>
                <a:spLocks noChangeArrowheads="1"/>
              </p:cNvSpPr>
              <p:nvPr/>
            </p:nvSpPr>
            <p:spPr bwMode="auto">
              <a:xfrm>
                <a:off x="10397910"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46" name="Rectangle 313"/>
              <p:cNvSpPr>
                <a:spLocks noChangeArrowheads="1"/>
              </p:cNvSpPr>
              <p:nvPr/>
            </p:nvSpPr>
            <p:spPr bwMode="auto">
              <a:xfrm>
                <a:off x="10452411"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47" name="Rectangle 314"/>
              <p:cNvSpPr>
                <a:spLocks noChangeArrowheads="1"/>
              </p:cNvSpPr>
              <p:nvPr/>
            </p:nvSpPr>
            <p:spPr bwMode="auto">
              <a:xfrm>
                <a:off x="10507869"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48" name="Rectangle 315"/>
              <p:cNvSpPr>
                <a:spLocks noChangeArrowheads="1"/>
              </p:cNvSpPr>
              <p:nvPr/>
            </p:nvSpPr>
            <p:spPr bwMode="auto">
              <a:xfrm>
                <a:off x="10563326"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49" name="Rectangle 316"/>
              <p:cNvSpPr>
                <a:spLocks noChangeArrowheads="1"/>
              </p:cNvSpPr>
              <p:nvPr/>
            </p:nvSpPr>
            <p:spPr bwMode="auto">
              <a:xfrm>
                <a:off x="10617829"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50" name="Rectangle 317"/>
              <p:cNvSpPr>
                <a:spLocks noChangeArrowheads="1"/>
              </p:cNvSpPr>
              <p:nvPr/>
            </p:nvSpPr>
            <p:spPr bwMode="auto">
              <a:xfrm>
                <a:off x="10673287"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51" name="Rectangle 318"/>
              <p:cNvSpPr>
                <a:spLocks noChangeArrowheads="1"/>
              </p:cNvSpPr>
              <p:nvPr/>
            </p:nvSpPr>
            <p:spPr bwMode="auto">
              <a:xfrm>
                <a:off x="10727788"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52" name="Rectangle 319"/>
              <p:cNvSpPr>
                <a:spLocks noChangeArrowheads="1"/>
              </p:cNvSpPr>
              <p:nvPr/>
            </p:nvSpPr>
            <p:spPr bwMode="auto">
              <a:xfrm>
                <a:off x="10783247"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53" name="Rectangle 320"/>
              <p:cNvSpPr>
                <a:spLocks noChangeArrowheads="1"/>
              </p:cNvSpPr>
              <p:nvPr/>
            </p:nvSpPr>
            <p:spPr bwMode="auto">
              <a:xfrm>
                <a:off x="10838705"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54" name="Rectangle 321"/>
              <p:cNvSpPr>
                <a:spLocks noChangeArrowheads="1"/>
              </p:cNvSpPr>
              <p:nvPr/>
            </p:nvSpPr>
            <p:spPr bwMode="auto">
              <a:xfrm>
                <a:off x="10893206"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55" name="Rectangle 322"/>
              <p:cNvSpPr>
                <a:spLocks noChangeArrowheads="1"/>
              </p:cNvSpPr>
              <p:nvPr/>
            </p:nvSpPr>
            <p:spPr bwMode="auto">
              <a:xfrm>
                <a:off x="10948663"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56" name="Rectangle 323"/>
              <p:cNvSpPr>
                <a:spLocks noChangeArrowheads="1"/>
              </p:cNvSpPr>
              <p:nvPr/>
            </p:nvSpPr>
            <p:spPr bwMode="auto">
              <a:xfrm>
                <a:off x="11003166"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57" name="Rectangle 324"/>
              <p:cNvSpPr>
                <a:spLocks noChangeArrowheads="1"/>
              </p:cNvSpPr>
              <p:nvPr/>
            </p:nvSpPr>
            <p:spPr bwMode="auto">
              <a:xfrm>
                <a:off x="9296400"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58" name="Rectangle 325"/>
              <p:cNvSpPr>
                <a:spLocks noChangeArrowheads="1"/>
              </p:cNvSpPr>
              <p:nvPr/>
            </p:nvSpPr>
            <p:spPr bwMode="auto">
              <a:xfrm>
                <a:off x="9351858"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59" name="Rectangle 326"/>
              <p:cNvSpPr>
                <a:spLocks noChangeArrowheads="1"/>
              </p:cNvSpPr>
              <p:nvPr/>
            </p:nvSpPr>
            <p:spPr bwMode="auto">
              <a:xfrm>
                <a:off x="9406360"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60" name="Rectangle 327"/>
              <p:cNvSpPr>
                <a:spLocks noChangeArrowheads="1"/>
              </p:cNvSpPr>
              <p:nvPr/>
            </p:nvSpPr>
            <p:spPr bwMode="auto">
              <a:xfrm>
                <a:off x="9461818"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61" name="Rectangle 328"/>
              <p:cNvSpPr>
                <a:spLocks noChangeArrowheads="1"/>
              </p:cNvSpPr>
              <p:nvPr/>
            </p:nvSpPr>
            <p:spPr bwMode="auto">
              <a:xfrm>
                <a:off x="9516319"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62" name="Rectangle 329"/>
              <p:cNvSpPr>
                <a:spLocks noChangeArrowheads="1"/>
              </p:cNvSpPr>
              <p:nvPr/>
            </p:nvSpPr>
            <p:spPr bwMode="auto">
              <a:xfrm>
                <a:off x="9571777"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63" name="Rectangle 330"/>
              <p:cNvSpPr>
                <a:spLocks noChangeArrowheads="1"/>
              </p:cNvSpPr>
              <p:nvPr/>
            </p:nvSpPr>
            <p:spPr bwMode="auto">
              <a:xfrm>
                <a:off x="9627236"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64" name="Rectangle 331"/>
              <p:cNvSpPr>
                <a:spLocks noChangeArrowheads="1"/>
              </p:cNvSpPr>
              <p:nvPr/>
            </p:nvSpPr>
            <p:spPr bwMode="auto">
              <a:xfrm>
                <a:off x="9681737"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65" name="Rectangle 332"/>
              <p:cNvSpPr>
                <a:spLocks noChangeArrowheads="1"/>
              </p:cNvSpPr>
              <p:nvPr/>
            </p:nvSpPr>
            <p:spPr bwMode="auto">
              <a:xfrm>
                <a:off x="9737195"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66" name="Rectangle 333"/>
              <p:cNvSpPr>
                <a:spLocks noChangeArrowheads="1"/>
              </p:cNvSpPr>
              <p:nvPr/>
            </p:nvSpPr>
            <p:spPr bwMode="auto">
              <a:xfrm>
                <a:off x="9791697"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67" name="Rectangle 334"/>
              <p:cNvSpPr>
                <a:spLocks noChangeArrowheads="1"/>
              </p:cNvSpPr>
              <p:nvPr/>
            </p:nvSpPr>
            <p:spPr bwMode="auto">
              <a:xfrm>
                <a:off x="9847155"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68" name="Rectangle 335"/>
              <p:cNvSpPr>
                <a:spLocks noChangeArrowheads="1"/>
              </p:cNvSpPr>
              <p:nvPr/>
            </p:nvSpPr>
            <p:spPr bwMode="auto">
              <a:xfrm>
                <a:off x="9902613"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69" name="Rectangle 336"/>
              <p:cNvSpPr>
                <a:spLocks noChangeArrowheads="1"/>
              </p:cNvSpPr>
              <p:nvPr/>
            </p:nvSpPr>
            <p:spPr bwMode="auto">
              <a:xfrm>
                <a:off x="9957114"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70" name="Rectangle 337"/>
              <p:cNvSpPr>
                <a:spLocks noChangeArrowheads="1"/>
              </p:cNvSpPr>
              <p:nvPr/>
            </p:nvSpPr>
            <p:spPr bwMode="auto">
              <a:xfrm>
                <a:off x="10012573"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71" name="Rectangle 338"/>
              <p:cNvSpPr>
                <a:spLocks noChangeArrowheads="1"/>
              </p:cNvSpPr>
              <p:nvPr/>
            </p:nvSpPr>
            <p:spPr bwMode="auto">
              <a:xfrm>
                <a:off x="10067074"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72" name="Rectangle 339"/>
              <p:cNvSpPr>
                <a:spLocks noChangeArrowheads="1"/>
              </p:cNvSpPr>
              <p:nvPr/>
            </p:nvSpPr>
            <p:spPr bwMode="auto">
              <a:xfrm>
                <a:off x="10122532"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73" name="Rectangle 340"/>
              <p:cNvSpPr>
                <a:spLocks noChangeArrowheads="1"/>
              </p:cNvSpPr>
              <p:nvPr/>
            </p:nvSpPr>
            <p:spPr bwMode="auto">
              <a:xfrm>
                <a:off x="10177989"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74" name="Rectangle 341"/>
              <p:cNvSpPr>
                <a:spLocks noChangeArrowheads="1"/>
              </p:cNvSpPr>
              <p:nvPr/>
            </p:nvSpPr>
            <p:spPr bwMode="auto">
              <a:xfrm>
                <a:off x="10232492"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75" name="Rectangle 342"/>
              <p:cNvSpPr>
                <a:spLocks noChangeArrowheads="1"/>
              </p:cNvSpPr>
              <p:nvPr/>
            </p:nvSpPr>
            <p:spPr bwMode="auto">
              <a:xfrm>
                <a:off x="10287950"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76" name="Rectangle 343"/>
              <p:cNvSpPr>
                <a:spLocks noChangeArrowheads="1"/>
              </p:cNvSpPr>
              <p:nvPr/>
            </p:nvSpPr>
            <p:spPr bwMode="auto">
              <a:xfrm>
                <a:off x="10342451"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77" name="Rectangle 344"/>
              <p:cNvSpPr>
                <a:spLocks noChangeArrowheads="1"/>
              </p:cNvSpPr>
              <p:nvPr/>
            </p:nvSpPr>
            <p:spPr bwMode="auto">
              <a:xfrm>
                <a:off x="10397910"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78" name="Rectangle 345"/>
              <p:cNvSpPr>
                <a:spLocks noChangeArrowheads="1"/>
              </p:cNvSpPr>
              <p:nvPr/>
            </p:nvSpPr>
            <p:spPr bwMode="auto">
              <a:xfrm>
                <a:off x="10452411"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79" name="Rectangle 346"/>
              <p:cNvSpPr>
                <a:spLocks noChangeArrowheads="1"/>
              </p:cNvSpPr>
              <p:nvPr/>
            </p:nvSpPr>
            <p:spPr bwMode="auto">
              <a:xfrm>
                <a:off x="10507869"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80" name="Rectangle 347"/>
              <p:cNvSpPr>
                <a:spLocks noChangeArrowheads="1"/>
              </p:cNvSpPr>
              <p:nvPr/>
            </p:nvSpPr>
            <p:spPr bwMode="auto">
              <a:xfrm>
                <a:off x="10563326"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81" name="Rectangle 348"/>
              <p:cNvSpPr>
                <a:spLocks noChangeArrowheads="1"/>
              </p:cNvSpPr>
              <p:nvPr/>
            </p:nvSpPr>
            <p:spPr bwMode="auto">
              <a:xfrm>
                <a:off x="10617829"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82" name="Rectangle 349"/>
              <p:cNvSpPr>
                <a:spLocks noChangeArrowheads="1"/>
              </p:cNvSpPr>
              <p:nvPr/>
            </p:nvSpPr>
            <p:spPr bwMode="auto">
              <a:xfrm>
                <a:off x="10673287"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83" name="Rectangle 350"/>
              <p:cNvSpPr>
                <a:spLocks noChangeArrowheads="1"/>
              </p:cNvSpPr>
              <p:nvPr/>
            </p:nvSpPr>
            <p:spPr bwMode="auto">
              <a:xfrm>
                <a:off x="10727788"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84" name="Rectangle 351"/>
              <p:cNvSpPr>
                <a:spLocks noChangeArrowheads="1"/>
              </p:cNvSpPr>
              <p:nvPr/>
            </p:nvSpPr>
            <p:spPr bwMode="auto">
              <a:xfrm>
                <a:off x="10783247"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85" name="Rectangle 352"/>
              <p:cNvSpPr>
                <a:spLocks noChangeArrowheads="1"/>
              </p:cNvSpPr>
              <p:nvPr/>
            </p:nvSpPr>
            <p:spPr bwMode="auto">
              <a:xfrm>
                <a:off x="10838705"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86" name="Rectangle 353"/>
              <p:cNvSpPr>
                <a:spLocks noChangeArrowheads="1"/>
              </p:cNvSpPr>
              <p:nvPr/>
            </p:nvSpPr>
            <p:spPr bwMode="auto">
              <a:xfrm>
                <a:off x="10893206"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87" name="Rectangle 354"/>
              <p:cNvSpPr>
                <a:spLocks noChangeArrowheads="1"/>
              </p:cNvSpPr>
              <p:nvPr/>
            </p:nvSpPr>
            <p:spPr bwMode="auto">
              <a:xfrm>
                <a:off x="10948663"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88" name="Rectangle 355"/>
              <p:cNvSpPr>
                <a:spLocks noChangeArrowheads="1"/>
              </p:cNvSpPr>
              <p:nvPr/>
            </p:nvSpPr>
            <p:spPr bwMode="auto">
              <a:xfrm>
                <a:off x="11003166"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89" name="Rectangle 356"/>
              <p:cNvSpPr>
                <a:spLocks noChangeArrowheads="1"/>
              </p:cNvSpPr>
              <p:nvPr/>
            </p:nvSpPr>
            <p:spPr bwMode="auto">
              <a:xfrm>
                <a:off x="9296400"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90" name="Rectangle 357"/>
              <p:cNvSpPr>
                <a:spLocks noChangeArrowheads="1"/>
              </p:cNvSpPr>
              <p:nvPr/>
            </p:nvSpPr>
            <p:spPr bwMode="auto">
              <a:xfrm>
                <a:off x="9351858"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91" name="Rectangle 358"/>
              <p:cNvSpPr>
                <a:spLocks noChangeArrowheads="1"/>
              </p:cNvSpPr>
              <p:nvPr/>
            </p:nvSpPr>
            <p:spPr bwMode="auto">
              <a:xfrm>
                <a:off x="9406360"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92" name="Rectangle 359"/>
              <p:cNvSpPr>
                <a:spLocks noChangeArrowheads="1"/>
              </p:cNvSpPr>
              <p:nvPr/>
            </p:nvSpPr>
            <p:spPr bwMode="auto">
              <a:xfrm>
                <a:off x="9461818"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93" name="Rectangle 360"/>
              <p:cNvSpPr>
                <a:spLocks noChangeArrowheads="1"/>
              </p:cNvSpPr>
              <p:nvPr/>
            </p:nvSpPr>
            <p:spPr bwMode="auto">
              <a:xfrm>
                <a:off x="9516319"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94" name="Rectangle 361"/>
              <p:cNvSpPr>
                <a:spLocks noChangeArrowheads="1"/>
              </p:cNvSpPr>
              <p:nvPr/>
            </p:nvSpPr>
            <p:spPr bwMode="auto">
              <a:xfrm>
                <a:off x="9571777"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95" name="Rectangle 362"/>
              <p:cNvSpPr>
                <a:spLocks noChangeArrowheads="1"/>
              </p:cNvSpPr>
              <p:nvPr/>
            </p:nvSpPr>
            <p:spPr bwMode="auto">
              <a:xfrm>
                <a:off x="9627236"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96" name="Rectangle 363"/>
              <p:cNvSpPr>
                <a:spLocks noChangeArrowheads="1"/>
              </p:cNvSpPr>
              <p:nvPr/>
            </p:nvSpPr>
            <p:spPr bwMode="auto">
              <a:xfrm>
                <a:off x="9681737"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97" name="Rectangle 364"/>
              <p:cNvSpPr>
                <a:spLocks noChangeArrowheads="1"/>
              </p:cNvSpPr>
              <p:nvPr/>
            </p:nvSpPr>
            <p:spPr bwMode="auto">
              <a:xfrm>
                <a:off x="9737195"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98" name="Rectangle 365"/>
              <p:cNvSpPr>
                <a:spLocks noChangeArrowheads="1"/>
              </p:cNvSpPr>
              <p:nvPr/>
            </p:nvSpPr>
            <p:spPr bwMode="auto">
              <a:xfrm>
                <a:off x="9791697"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99" name="Rectangle 366"/>
              <p:cNvSpPr>
                <a:spLocks noChangeArrowheads="1"/>
              </p:cNvSpPr>
              <p:nvPr/>
            </p:nvSpPr>
            <p:spPr bwMode="auto">
              <a:xfrm>
                <a:off x="9847155"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00" name="Rectangle 367"/>
              <p:cNvSpPr>
                <a:spLocks noChangeArrowheads="1"/>
              </p:cNvSpPr>
              <p:nvPr/>
            </p:nvSpPr>
            <p:spPr bwMode="auto">
              <a:xfrm>
                <a:off x="9902613"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01" name="Rectangle 368"/>
              <p:cNvSpPr>
                <a:spLocks noChangeArrowheads="1"/>
              </p:cNvSpPr>
              <p:nvPr/>
            </p:nvSpPr>
            <p:spPr bwMode="auto">
              <a:xfrm>
                <a:off x="9957114"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02" name="Rectangle 369"/>
              <p:cNvSpPr>
                <a:spLocks noChangeArrowheads="1"/>
              </p:cNvSpPr>
              <p:nvPr/>
            </p:nvSpPr>
            <p:spPr bwMode="auto">
              <a:xfrm>
                <a:off x="10012573"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03" name="Rectangle 370"/>
              <p:cNvSpPr>
                <a:spLocks noChangeArrowheads="1"/>
              </p:cNvSpPr>
              <p:nvPr/>
            </p:nvSpPr>
            <p:spPr bwMode="auto">
              <a:xfrm>
                <a:off x="10067074"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04" name="Rectangle 371"/>
              <p:cNvSpPr>
                <a:spLocks noChangeArrowheads="1"/>
              </p:cNvSpPr>
              <p:nvPr/>
            </p:nvSpPr>
            <p:spPr bwMode="auto">
              <a:xfrm>
                <a:off x="10122532"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05" name="Rectangle 372"/>
              <p:cNvSpPr>
                <a:spLocks noChangeArrowheads="1"/>
              </p:cNvSpPr>
              <p:nvPr/>
            </p:nvSpPr>
            <p:spPr bwMode="auto">
              <a:xfrm>
                <a:off x="10177989"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06" name="Rectangle 373"/>
              <p:cNvSpPr>
                <a:spLocks noChangeArrowheads="1"/>
              </p:cNvSpPr>
              <p:nvPr/>
            </p:nvSpPr>
            <p:spPr bwMode="auto">
              <a:xfrm>
                <a:off x="10232492"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07" name="Rectangle 374"/>
              <p:cNvSpPr>
                <a:spLocks noChangeArrowheads="1"/>
              </p:cNvSpPr>
              <p:nvPr/>
            </p:nvSpPr>
            <p:spPr bwMode="auto">
              <a:xfrm>
                <a:off x="10287950"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08" name="Rectangle 375"/>
              <p:cNvSpPr>
                <a:spLocks noChangeArrowheads="1"/>
              </p:cNvSpPr>
              <p:nvPr/>
            </p:nvSpPr>
            <p:spPr bwMode="auto">
              <a:xfrm>
                <a:off x="10342451"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09" name="Rectangle 376"/>
              <p:cNvSpPr>
                <a:spLocks noChangeArrowheads="1"/>
              </p:cNvSpPr>
              <p:nvPr/>
            </p:nvSpPr>
            <p:spPr bwMode="auto">
              <a:xfrm>
                <a:off x="10397910"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10" name="Rectangle 377"/>
              <p:cNvSpPr>
                <a:spLocks noChangeArrowheads="1"/>
              </p:cNvSpPr>
              <p:nvPr/>
            </p:nvSpPr>
            <p:spPr bwMode="auto">
              <a:xfrm>
                <a:off x="10452411"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11" name="Rectangle 378"/>
              <p:cNvSpPr>
                <a:spLocks noChangeArrowheads="1"/>
              </p:cNvSpPr>
              <p:nvPr/>
            </p:nvSpPr>
            <p:spPr bwMode="auto">
              <a:xfrm>
                <a:off x="10507869"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12" name="Rectangle 379"/>
              <p:cNvSpPr>
                <a:spLocks noChangeArrowheads="1"/>
              </p:cNvSpPr>
              <p:nvPr/>
            </p:nvSpPr>
            <p:spPr bwMode="auto">
              <a:xfrm>
                <a:off x="10563326"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13" name="Rectangle 380"/>
              <p:cNvSpPr>
                <a:spLocks noChangeArrowheads="1"/>
              </p:cNvSpPr>
              <p:nvPr/>
            </p:nvSpPr>
            <p:spPr bwMode="auto">
              <a:xfrm>
                <a:off x="10617829"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14" name="Rectangle 381"/>
              <p:cNvSpPr>
                <a:spLocks noChangeArrowheads="1"/>
              </p:cNvSpPr>
              <p:nvPr/>
            </p:nvSpPr>
            <p:spPr bwMode="auto">
              <a:xfrm>
                <a:off x="10673287"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15" name="Rectangle 382"/>
              <p:cNvSpPr>
                <a:spLocks noChangeArrowheads="1"/>
              </p:cNvSpPr>
              <p:nvPr/>
            </p:nvSpPr>
            <p:spPr bwMode="auto">
              <a:xfrm>
                <a:off x="10727788"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16" name="Rectangle 383"/>
              <p:cNvSpPr>
                <a:spLocks noChangeArrowheads="1"/>
              </p:cNvSpPr>
              <p:nvPr/>
            </p:nvSpPr>
            <p:spPr bwMode="auto">
              <a:xfrm>
                <a:off x="10783247"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17" name="Rectangle 384"/>
              <p:cNvSpPr>
                <a:spLocks noChangeArrowheads="1"/>
              </p:cNvSpPr>
              <p:nvPr/>
            </p:nvSpPr>
            <p:spPr bwMode="auto">
              <a:xfrm>
                <a:off x="10838705"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18" name="Rectangle 385"/>
              <p:cNvSpPr>
                <a:spLocks noChangeArrowheads="1"/>
              </p:cNvSpPr>
              <p:nvPr/>
            </p:nvSpPr>
            <p:spPr bwMode="auto">
              <a:xfrm>
                <a:off x="10893206"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19" name="Rectangle 386"/>
              <p:cNvSpPr>
                <a:spLocks noChangeArrowheads="1"/>
              </p:cNvSpPr>
              <p:nvPr/>
            </p:nvSpPr>
            <p:spPr bwMode="auto">
              <a:xfrm>
                <a:off x="10948663"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20" name="Rectangle 387"/>
              <p:cNvSpPr>
                <a:spLocks noChangeArrowheads="1"/>
              </p:cNvSpPr>
              <p:nvPr/>
            </p:nvSpPr>
            <p:spPr bwMode="auto">
              <a:xfrm>
                <a:off x="11003166"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21" name="Rectangle 388"/>
              <p:cNvSpPr>
                <a:spLocks noChangeArrowheads="1"/>
              </p:cNvSpPr>
              <p:nvPr/>
            </p:nvSpPr>
            <p:spPr bwMode="auto">
              <a:xfrm>
                <a:off x="9296400"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22" name="Rectangle 389"/>
              <p:cNvSpPr>
                <a:spLocks noChangeArrowheads="1"/>
              </p:cNvSpPr>
              <p:nvPr/>
            </p:nvSpPr>
            <p:spPr bwMode="auto">
              <a:xfrm>
                <a:off x="9351858"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23" name="Rectangle 390"/>
              <p:cNvSpPr>
                <a:spLocks noChangeArrowheads="1"/>
              </p:cNvSpPr>
              <p:nvPr/>
            </p:nvSpPr>
            <p:spPr bwMode="auto">
              <a:xfrm>
                <a:off x="9406360"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24" name="Rectangle 391"/>
              <p:cNvSpPr>
                <a:spLocks noChangeArrowheads="1"/>
              </p:cNvSpPr>
              <p:nvPr/>
            </p:nvSpPr>
            <p:spPr bwMode="auto">
              <a:xfrm>
                <a:off x="9461818"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25" name="Rectangle 392"/>
              <p:cNvSpPr>
                <a:spLocks noChangeArrowheads="1"/>
              </p:cNvSpPr>
              <p:nvPr/>
            </p:nvSpPr>
            <p:spPr bwMode="auto">
              <a:xfrm>
                <a:off x="9516319"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26" name="Rectangle 393"/>
              <p:cNvSpPr>
                <a:spLocks noChangeArrowheads="1"/>
              </p:cNvSpPr>
              <p:nvPr/>
            </p:nvSpPr>
            <p:spPr bwMode="auto">
              <a:xfrm>
                <a:off x="9571777"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27" name="Rectangle 394"/>
              <p:cNvSpPr>
                <a:spLocks noChangeArrowheads="1"/>
              </p:cNvSpPr>
              <p:nvPr/>
            </p:nvSpPr>
            <p:spPr bwMode="auto">
              <a:xfrm>
                <a:off x="9627236"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28" name="Rectangle 395"/>
              <p:cNvSpPr>
                <a:spLocks noChangeArrowheads="1"/>
              </p:cNvSpPr>
              <p:nvPr/>
            </p:nvSpPr>
            <p:spPr bwMode="auto">
              <a:xfrm>
                <a:off x="9681737"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29" name="Rectangle 396"/>
              <p:cNvSpPr>
                <a:spLocks noChangeArrowheads="1"/>
              </p:cNvSpPr>
              <p:nvPr/>
            </p:nvSpPr>
            <p:spPr bwMode="auto">
              <a:xfrm>
                <a:off x="9737195"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30" name="Rectangle 397"/>
              <p:cNvSpPr>
                <a:spLocks noChangeArrowheads="1"/>
              </p:cNvSpPr>
              <p:nvPr/>
            </p:nvSpPr>
            <p:spPr bwMode="auto">
              <a:xfrm>
                <a:off x="9791697"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31" name="Rectangle 398"/>
              <p:cNvSpPr>
                <a:spLocks noChangeArrowheads="1"/>
              </p:cNvSpPr>
              <p:nvPr/>
            </p:nvSpPr>
            <p:spPr bwMode="auto">
              <a:xfrm>
                <a:off x="9847155"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32" name="Rectangle 399"/>
              <p:cNvSpPr>
                <a:spLocks noChangeArrowheads="1"/>
              </p:cNvSpPr>
              <p:nvPr/>
            </p:nvSpPr>
            <p:spPr bwMode="auto">
              <a:xfrm>
                <a:off x="9902613"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33" name="Rectangle 400"/>
              <p:cNvSpPr>
                <a:spLocks noChangeArrowheads="1"/>
              </p:cNvSpPr>
              <p:nvPr/>
            </p:nvSpPr>
            <p:spPr bwMode="auto">
              <a:xfrm>
                <a:off x="9957114"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34" name="Rectangle 401"/>
              <p:cNvSpPr>
                <a:spLocks noChangeArrowheads="1"/>
              </p:cNvSpPr>
              <p:nvPr/>
            </p:nvSpPr>
            <p:spPr bwMode="auto">
              <a:xfrm>
                <a:off x="10012573"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35" name="Rectangle 402"/>
              <p:cNvSpPr>
                <a:spLocks noChangeArrowheads="1"/>
              </p:cNvSpPr>
              <p:nvPr/>
            </p:nvSpPr>
            <p:spPr bwMode="auto">
              <a:xfrm>
                <a:off x="10067074"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36" name="Rectangle 403"/>
              <p:cNvSpPr>
                <a:spLocks noChangeArrowheads="1"/>
              </p:cNvSpPr>
              <p:nvPr/>
            </p:nvSpPr>
            <p:spPr bwMode="auto">
              <a:xfrm>
                <a:off x="10122532"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37" name="Rectangle 404"/>
              <p:cNvSpPr>
                <a:spLocks noChangeArrowheads="1"/>
              </p:cNvSpPr>
              <p:nvPr/>
            </p:nvSpPr>
            <p:spPr bwMode="auto">
              <a:xfrm>
                <a:off x="10177989"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38" name="Rectangle 405"/>
              <p:cNvSpPr>
                <a:spLocks noChangeArrowheads="1"/>
              </p:cNvSpPr>
              <p:nvPr/>
            </p:nvSpPr>
            <p:spPr bwMode="auto">
              <a:xfrm>
                <a:off x="10232492"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39" name="Rectangle 406"/>
              <p:cNvSpPr>
                <a:spLocks noChangeArrowheads="1"/>
              </p:cNvSpPr>
              <p:nvPr/>
            </p:nvSpPr>
            <p:spPr bwMode="auto">
              <a:xfrm>
                <a:off x="10287950"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40" name="Rectangle 407"/>
              <p:cNvSpPr>
                <a:spLocks noChangeArrowheads="1"/>
              </p:cNvSpPr>
              <p:nvPr/>
            </p:nvSpPr>
            <p:spPr bwMode="auto">
              <a:xfrm>
                <a:off x="10342451"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41" name="Rectangle 408"/>
              <p:cNvSpPr>
                <a:spLocks noChangeArrowheads="1"/>
              </p:cNvSpPr>
              <p:nvPr/>
            </p:nvSpPr>
            <p:spPr bwMode="auto">
              <a:xfrm>
                <a:off x="10397910"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42" name="Rectangle 409"/>
              <p:cNvSpPr>
                <a:spLocks noChangeArrowheads="1"/>
              </p:cNvSpPr>
              <p:nvPr/>
            </p:nvSpPr>
            <p:spPr bwMode="auto">
              <a:xfrm>
                <a:off x="10452411"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43" name="Rectangle 410"/>
              <p:cNvSpPr>
                <a:spLocks noChangeArrowheads="1"/>
              </p:cNvSpPr>
              <p:nvPr/>
            </p:nvSpPr>
            <p:spPr bwMode="auto">
              <a:xfrm>
                <a:off x="10507869"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44" name="Rectangle 411"/>
              <p:cNvSpPr>
                <a:spLocks noChangeArrowheads="1"/>
              </p:cNvSpPr>
              <p:nvPr/>
            </p:nvSpPr>
            <p:spPr bwMode="auto">
              <a:xfrm>
                <a:off x="10563326"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45" name="Rectangle 412"/>
              <p:cNvSpPr>
                <a:spLocks noChangeArrowheads="1"/>
              </p:cNvSpPr>
              <p:nvPr/>
            </p:nvSpPr>
            <p:spPr bwMode="auto">
              <a:xfrm>
                <a:off x="10617829"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46" name="Rectangle 413"/>
              <p:cNvSpPr>
                <a:spLocks noChangeArrowheads="1"/>
              </p:cNvSpPr>
              <p:nvPr/>
            </p:nvSpPr>
            <p:spPr bwMode="auto">
              <a:xfrm>
                <a:off x="10673287"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47" name="Rectangle 414"/>
              <p:cNvSpPr>
                <a:spLocks noChangeArrowheads="1"/>
              </p:cNvSpPr>
              <p:nvPr/>
            </p:nvSpPr>
            <p:spPr bwMode="auto">
              <a:xfrm>
                <a:off x="10727788"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48" name="Rectangle 415"/>
              <p:cNvSpPr>
                <a:spLocks noChangeArrowheads="1"/>
              </p:cNvSpPr>
              <p:nvPr/>
            </p:nvSpPr>
            <p:spPr bwMode="auto">
              <a:xfrm>
                <a:off x="10783247"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49" name="Rectangle 416"/>
              <p:cNvSpPr>
                <a:spLocks noChangeArrowheads="1"/>
              </p:cNvSpPr>
              <p:nvPr/>
            </p:nvSpPr>
            <p:spPr bwMode="auto">
              <a:xfrm>
                <a:off x="10838705"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50" name="Rectangle 417"/>
              <p:cNvSpPr>
                <a:spLocks noChangeArrowheads="1"/>
              </p:cNvSpPr>
              <p:nvPr/>
            </p:nvSpPr>
            <p:spPr bwMode="auto">
              <a:xfrm>
                <a:off x="10893206"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51" name="Rectangle 418"/>
              <p:cNvSpPr>
                <a:spLocks noChangeArrowheads="1"/>
              </p:cNvSpPr>
              <p:nvPr/>
            </p:nvSpPr>
            <p:spPr bwMode="auto">
              <a:xfrm>
                <a:off x="10948663"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52" name="Rectangle 419"/>
              <p:cNvSpPr>
                <a:spLocks noChangeArrowheads="1"/>
              </p:cNvSpPr>
              <p:nvPr/>
            </p:nvSpPr>
            <p:spPr bwMode="auto">
              <a:xfrm>
                <a:off x="11003166"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53" name="Rectangle 420"/>
              <p:cNvSpPr>
                <a:spLocks noChangeArrowheads="1"/>
              </p:cNvSpPr>
              <p:nvPr/>
            </p:nvSpPr>
            <p:spPr bwMode="auto">
              <a:xfrm>
                <a:off x="9296400"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54" name="Rectangle 421"/>
              <p:cNvSpPr>
                <a:spLocks noChangeArrowheads="1"/>
              </p:cNvSpPr>
              <p:nvPr/>
            </p:nvSpPr>
            <p:spPr bwMode="auto">
              <a:xfrm>
                <a:off x="9351858"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55" name="Rectangle 422"/>
              <p:cNvSpPr>
                <a:spLocks noChangeArrowheads="1"/>
              </p:cNvSpPr>
              <p:nvPr/>
            </p:nvSpPr>
            <p:spPr bwMode="auto">
              <a:xfrm>
                <a:off x="9406360"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56" name="Rectangle 423"/>
              <p:cNvSpPr>
                <a:spLocks noChangeArrowheads="1"/>
              </p:cNvSpPr>
              <p:nvPr/>
            </p:nvSpPr>
            <p:spPr bwMode="auto">
              <a:xfrm>
                <a:off x="9461818"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57" name="Rectangle 424"/>
              <p:cNvSpPr>
                <a:spLocks noChangeArrowheads="1"/>
              </p:cNvSpPr>
              <p:nvPr/>
            </p:nvSpPr>
            <p:spPr bwMode="auto">
              <a:xfrm>
                <a:off x="9516319"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58" name="Rectangle 425"/>
              <p:cNvSpPr>
                <a:spLocks noChangeArrowheads="1"/>
              </p:cNvSpPr>
              <p:nvPr/>
            </p:nvSpPr>
            <p:spPr bwMode="auto">
              <a:xfrm>
                <a:off x="9571777"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59" name="Rectangle 426"/>
              <p:cNvSpPr>
                <a:spLocks noChangeArrowheads="1"/>
              </p:cNvSpPr>
              <p:nvPr/>
            </p:nvSpPr>
            <p:spPr bwMode="auto">
              <a:xfrm>
                <a:off x="9627236"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60" name="Rectangle 427"/>
              <p:cNvSpPr>
                <a:spLocks noChangeArrowheads="1"/>
              </p:cNvSpPr>
              <p:nvPr/>
            </p:nvSpPr>
            <p:spPr bwMode="auto">
              <a:xfrm>
                <a:off x="9681737"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61" name="Rectangle 428"/>
              <p:cNvSpPr>
                <a:spLocks noChangeArrowheads="1"/>
              </p:cNvSpPr>
              <p:nvPr/>
            </p:nvSpPr>
            <p:spPr bwMode="auto">
              <a:xfrm>
                <a:off x="9737195"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62" name="Rectangle 429"/>
              <p:cNvSpPr>
                <a:spLocks noChangeArrowheads="1"/>
              </p:cNvSpPr>
              <p:nvPr/>
            </p:nvSpPr>
            <p:spPr bwMode="auto">
              <a:xfrm>
                <a:off x="9791697"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63" name="Rectangle 430"/>
              <p:cNvSpPr>
                <a:spLocks noChangeArrowheads="1"/>
              </p:cNvSpPr>
              <p:nvPr/>
            </p:nvSpPr>
            <p:spPr bwMode="auto">
              <a:xfrm>
                <a:off x="9847155"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64" name="Rectangle 431"/>
              <p:cNvSpPr>
                <a:spLocks noChangeArrowheads="1"/>
              </p:cNvSpPr>
              <p:nvPr/>
            </p:nvSpPr>
            <p:spPr bwMode="auto">
              <a:xfrm>
                <a:off x="9902613"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65" name="Rectangle 432"/>
              <p:cNvSpPr>
                <a:spLocks noChangeArrowheads="1"/>
              </p:cNvSpPr>
              <p:nvPr/>
            </p:nvSpPr>
            <p:spPr bwMode="auto">
              <a:xfrm>
                <a:off x="9957114"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66" name="Rectangle 433"/>
              <p:cNvSpPr>
                <a:spLocks noChangeArrowheads="1"/>
              </p:cNvSpPr>
              <p:nvPr/>
            </p:nvSpPr>
            <p:spPr bwMode="auto">
              <a:xfrm>
                <a:off x="10012573"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67" name="Rectangle 434"/>
              <p:cNvSpPr>
                <a:spLocks noChangeArrowheads="1"/>
              </p:cNvSpPr>
              <p:nvPr/>
            </p:nvSpPr>
            <p:spPr bwMode="auto">
              <a:xfrm>
                <a:off x="10067074"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68" name="Rectangle 435"/>
              <p:cNvSpPr>
                <a:spLocks noChangeArrowheads="1"/>
              </p:cNvSpPr>
              <p:nvPr/>
            </p:nvSpPr>
            <p:spPr bwMode="auto">
              <a:xfrm>
                <a:off x="10122532"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69" name="Rectangle 436"/>
              <p:cNvSpPr>
                <a:spLocks noChangeArrowheads="1"/>
              </p:cNvSpPr>
              <p:nvPr/>
            </p:nvSpPr>
            <p:spPr bwMode="auto">
              <a:xfrm>
                <a:off x="10177989"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70" name="Rectangle 437"/>
              <p:cNvSpPr>
                <a:spLocks noChangeArrowheads="1"/>
              </p:cNvSpPr>
              <p:nvPr/>
            </p:nvSpPr>
            <p:spPr bwMode="auto">
              <a:xfrm>
                <a:off x="10232492"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71" name="Rectangle 438"/>
              <p:cNvSpPr>
                <a:spLocks noChangeArrowheads="1"/>
              </p:cNvSpPr>
              <p:nvPr/>
            </p:nvSpPr>
            <p:spPr bwMode="auto">
              <a:xfrm>
                <a:off x="10287950"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72" name="Rectangle 439"/>
              <p:cNvSpPr>
                <a:spLocks noChangeArrowheads="1"/>
              </p:cNvSpPr>
              <p:nvPr/>
            </p:nvSpPr>
            <p:spPr bwMode="auto">
              <a:xfrm>
                <a:off x="10342451"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73" name="Rectangle 440"/>
              <p:cNvSpPr>
                <a:spLocks noChangeArrowheads="1"/>
              </p:cNvSpPr>
              <p:nvPr/>
            </p:nvSpPr>
            <p:spPr bwMode="auto">
              <a:xfrm>
                <a:off x="10397910"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74" name="Rectangle 441"/>
              <p:cNvSpPr>
                <a:spLocks noChangeArrowheads="1"/>
              </p:cNvSpPr>
              <p:nvPr/>
            </p:nvSpPr>
            <p:spPr bwMode="auto">
              <a:xfrm>
                <a:off x="10452411"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75" name="Rectangle 442"/>
              <p:cNvSpPr>
                <a:spLocks noChangeArrowheads="1"/>
              </p:cNvSpPr>
              <p:nvPr/>
            </p:nvSpPr>
            <p:spPr bwMode="auto">
              <a:xfrm>
                <a:off x="10507869"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76" name="Rectangle 443"/>
              <p:cNvSpPr>
                <a:spLocks noChangeArrowheads="1"/>
              </p:cNvSpPr>
              <p:nvPr/>
            </p:nvSpPr>
            <p:spPr bwMode="auto">
              <a:xfrm>
                <a:off x="10563326"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77" name="Rectangle 444"/>
              <p:cNvSpPr>
                <a:spLocks noChangeArrowheads="1"/>
              </p:cNvSpPr>
              <p:nvPr/>
            </p:nvSpPr>
            <p:spPr bwMode="auto">
              <a:xfrm>
                <a:off x="10617829"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78" name="Rectangle 445"/>
              <p:cNvSpPr>
                <a:spLocks noChangeArrowheads="1"/>
              </p:cNvSpPr>
              <p:nvPr/>
            </p:nvSpPr>
            <p:spPr bwMode="auto">
              <a:xfrm>
                <a:off x="10673287"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79" name="Rectangle 446"/>
              <p:cNvSpPr>
                <a:spLocks noChangeArrowheads="1"/>
              </p:cNvSpPr>
              <p:nvPr/>
            </p:nvSpPr>
            <p:spPr bwMode="auto">
              <a:xfrm>
                <a:off x="10727788"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80" name="Rectangle 447"/>
              <p:cNvSpPr>
                <a:spLocks noChangeArrowheads="1"/>
              </p:cNvSpPr>
              <p:nvPr/>
            </p:nvSpPr>
            <p:spPr bwMode="auto">
              <a:xfrm>
                <a:off x="10783247"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81" name="Rectangle 448"/>
              <p:cNvSpPr>
                <a:spLocks noChangeArrowheads="1"/>
              </p:cNvSpPr>
              <p:nvPr/>
            </p:nvSpPr>
            <p:spPr bwMode="auto">
              <a:xfrm>
                <a:off x="10838705"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82" name="Rectangle 449"/>
              <p:cNvSpPr>
                <a:spLocks noChangeArrowheads="1"/>
              </p:cNvSpPr>
              <p:nvPr/>
            </p:nvSpPr>
            <p:spPr bwMode="auto">
              <a:xfrm>
                <a:off x="10893206"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83" name="Rectangle 450"/>
              <p:cNvSpPr>
                <a:spLocks noChangeArrowheads="1"/>
              </p:cNvSpPr>
              <p:nvPr/>
            </p:nvSpPr>
            <p:spPr bwMode="auto">
              <a:xfrm>
                <a:off x="10948663"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84" name="Rectangle 451"/>
              <p:cNvSpPr>
                <a:spLocks noChangeArrowheads="1"/>
              </p:cNvSpPr>
              <p:nvPr/>
            </p:nvSpPr>
            <p:spPr bwMode="auto">
              <a:xfrm>
                <a:off x="11003166"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85" name="Rectangle 452"/>
              <p:cNvSpPr>
                <a:spLocks noChangeArrowheads="1"/>
              </p:cNvSpPr>
              <p:nvPr/>
            </p:nvSpPr>
            <p:spPr bwMode="auto">
              <a:xfrm>
                <a:off x="9296400"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86" name="Rectangle 453"/>
              <p:cNvSpPr>
                <a:spLocks noChangeArrowheads="1"/>
              </p:cNvSpPr>
              <p:nvPr/>
            </p:nvSpPr>
            <p:spPr bwMode="auto">
              <a:xfrm>
                <a:off x="9351858"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87" name="Rectangle 454"/>
              <p:cNvSpPr>
                <a:spLocks noChangeArrowheads="1"/>
              </p:cNvSpPr>
              <p:nvPr/>
            </p:nvSpPr>
            <p:spPr bwMode="auto">
              <a:xfrm>
                <a:off x="9406360"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88" name="Rectangle 455"/>
              <p:cNvSpPr>
                <a:spLocks noChangeArrowheads="1"/>
              </p:cNvSpPr>
              <p:nvPr/>
            </p:nvSpPr>
            <p:spPr bwMode="auto">
              <a:xfrm>
                <a:off x="9461818"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89" name="Rectangle 456"/>
              <p:cNvSpPr>
                <a:spLocks noChangeArrowheads="1"/>
              </p:cNvSpPr>
              <p:nvPr/>
            </p:nvSpPr>
            <p:spPr bwMode="auto">
              <a:xfrm>
                <a:off x="9516319"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90" name="Rectangle 457"/>
              <p:cNvSpPr>
                <a:spLocks noChangeArrowheads="1"/>
              </p:cNvSpPr>
              <p:nvPr/>
            </p:nvSpPr>
            <p:spPr bwMode="auto">
              <a:xfrm>
                <a:off x="9571777"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91" name="Rectangle 458"/>
              <p:cNvSpPr>
                <a:spLocks noChangeArrowheads="1"/>
              </p:cNvSpPr>
              <p:nvPr/>
            </p:nvSpPr>
            <p:spPr bwMode="auto">
              <a:xfrm>
                <a:off x="9627236"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92" name="Rectangle 459"/>
              <p:cNvSpPr>
                <a:spLocks noChangeArrowheads="1"/>
              </p:cNvSpPr>
              <p:nvPr/>
            </p:nvSpPr>
            <p:spPr bwMode="auto">
              <a:xfrm>
                <a:off x="9681737"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93" name="Rectangle 460"/>
              <p:cNvSpPr>
                <a:spLocks noChangeArrowheads="1"/>
              </p:cNvSpPr>
              <p:nvPr/>
            </p:nvSpPr>
            <p:spPr bwMode="auto">
              <a:xfrm>
                <a:off x="9737195"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94" name="Rectangle 461"/>
              <p:cNvSpPr>
                <a:spLocks noChangeArrowheads="1"/>
              </p:cNvSpPr>
              <p:nvPr/>
            </p:nvSpPr>
            <p:spPr bwMode="auto">
              <a:xfrm>
                <a:off x="9791697"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95" name="Rectangle 462"/>
              <p:cNvSpPr>
                <a:spLocks noChangeArrowheads="1"/>
              </p:cNvSpPr>
              <p:nvPr/>
            </p:nvSpPr>
            <p:spPr bwMode="auto">
              <a:xfrm>
                <a:off x="9847155"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96" name="Rectangle 463"/>
              <p:cNvSpPr>
                <a:spLocks noChangeArrowheads="1"/>
              </p:cNvSpPr>
              <p:nvPr/>
            </p:nvSpPr>
            <p:spPr bwMode="auto">
              <a:xfrm>
                <a:off x="9902613"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97" name="Rectangle 464"/>
              <p:cNvSpPr>
                <a:spLocks noChangeArrowheads="1"/>
              </p:cNvSpPr>
              <p:nvPr/>
            </p:nvSpPr>
            <p:spPr bwMode="auto">
              <a:xfrm>
                <a:off x="9957114"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98" name="Rectangle 465"/>
              <p:cNvSpPr>
                <a:spLocks noChangeArrowheads="1"/>
              </p:cNvSpPr>
              <p:nvPr/>
            </p:nvSpPr>
            <p:spPr bwMode="auto">
              <a:xfrm>
                <a:off x="10012573"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99" name="Rectangle 466"/>
              <p:cNvSpPr>
                <a:spLocks noChangeArrowheads="1"/>
              </p:cNvSpPr>
              <p:nvPr/>
            </p:nvSpPr>
            <p:spPr bwMode="auto">
              <a:xfrm>
                <a:off x="10067074"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00" name="Rectangle 467"/>
              <p:cNvSpPr>
                <a:spLocks noChangeArrowheads="1"/>
              </p:cNvSpPr>
              <p:nvPr/>
            </p:nvSpPr>
            <p:spPr bwMode="auto">
              <a:xfrm>
                <a:off x="10122532"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01" name="Rectangle 468"/>
              <p:cNvSpPr>
                <a:spLocks noChangeArrowheads="1"/>
              </p:cNvSpPr>
              <p:nvPr/>
            </p:nvSpPr>
            <p:spPr bwMode="auto">
              <a:xfrm>
                <a:off x="10177989"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02" name="Rectangle 469"/>
              <p:cNvSpPr>
                <a:spLocks noChangeArrowheads="1"/>
              </p:cNvSpPr>
              <p:nvPr/>
            </p:nvSpPr>
            <p:spPr bwMode="auto">
              <a:xfrm>
                <a:off x="10232492"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03" name="Rectangle 470"/>
              <p:cNvSpPr>
                <a:spLocks noChangeArrowheads="1"/>
              </p:cNvSpPr>
              <p:nvPr/>
            </p:nvSpPr>
            <p:spPr bwMode="auto">
              <a:xfrm>
                <a:off x="10287950"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04" name="Rectangle 471"/>
              <p:cNvSpPr>
                <a:spLocks noChangeArrowheads="1"/>
              </p:cNvSpPr>
              <p:nvPr/>
            </p:nvSpPr>
            <p:spPr bwMode="auto">
              <a:xfrm>
                <a:off x="10342451"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05" name="Rectangle 472"/>
              <p:cNvSpPr>
                <a:spLocks noChangeArrowheads="1"/>
              </p:cNvSpPr>
              <p:nvPr/>
            </p:nvSpPr>
            <p:spPr bwMode="auto">
              <a:xfrm>
                <a:off x="10397910"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06" name="Rectangle 473"/>
              <p:cNvSpPr>
                <a:spLocks noChangeArrowheads="1"/>
              </p:cNvSpPr>
              <p:nvPr/>
            </p:nvSpPr>
            <p:spPr bwMode="auto">
              <a:xfrm>
                <a:off x="10452411"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07" name="Rectangle 474"/>
              <p:cNvSpPr>
                <a:spLocks noChangeArrowheads="1"/>
              </p:cNvSpPr>
              <p:nvPr/>
            </p:nvSpPr>
            <p:spPr bwMode="auto">
              <a:xfrm>
                <a:off x="10507869"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08" name="Rectangle 475"/>
              <p:cNvSpPr>
                <a:spLocks noChangeArrowheads="1"/>
              </p:cNvSpPr>
              <p:nvPr/>
            </p:nvSpPr>
            <p:spPr bwMode="auto">
              <a:xfrm>
                <a:off x="10563326"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09" name="Rectangle 476"/>
              <p:cNvSpPr>
                <a:spLocks noChangeArrowheads="1"/>
              </p:cNvSpPr>
              <p:nvPr/>
            </p:nvSpPr>
            <p:spPr bwMode="auto">
              <a:xfrm>
                <a:off x="10617829"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10" name="Rectangle 477"/>
              <p:cNvSpPr>
                <a:spLocks noChangeArrowheads="1"/>
              </p:cNvSpPr>
              <p:nvPr/>
            </p:nvSpPr>
            <p:spPr bwMode="auto">
              <a:xfrm>
                <a:off x="10673287"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11" name="Rectangle 478"/>
              <p:cNvSpPr>
                <a:spLocks noChangeArrowheads="1"/>
              </p:cNvSpPr>
              <p:nvPr/>
            </p:nvSpPr>
            <p:spPr bwMode="auto">
              <a:xfrm>
                <a:off x="10727788"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12" name="Rectangle 479"/>
              <p:cNvSpPr>
                <a:spLocks noChangeArrowheads="1"/>
              </p:cNvSpPr>
              <p:nvPr/>
            </p:nvSpPr>
            <p:spPr bwMode="auto">
              <a:xfrm>
                <a:off x="10783247"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13" name="Rectangle 480"/>
              <p:cNvSpPr>
                <a:spLocks noChangeArrowheads="1"/>
              </p:cNvSpPr>
              <p:nvPr/>
            </p:nvSpPr>
            <p:spPr bwMode="auto">
              <a:xfrm>
                <a:off x="10838705"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14" name="Rectangle 481"/>
              <p:cNvSpPr>
                <a:spLocks noChangeArrowheads="1"/>
              </p:cNvSpPr>
              <p:nvPr/>
            </p:nvSpPr>
            <p:spPr bwMode="auto">
              <a:xfrm>
                <a:off x="10893206"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15" name="Rectangle 482"/>
              <p:cNvSpPr>
                <a:spLocks noChangeArrowheads="1"/>
              </p:cNvSpPr>
              <p:nvPr/>
            </p:nvSpPr>
            <p:spPr bwMode="auto">
              <a:xfrm>
                <a:off x="10948663"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16" name="Rectangle 483"/>
              <p:cNvSpPr>
                <a:spLocks noChangeArrowheads="1"/>
              </p:cNvSpPr>
              <p:nvPr/>
            </p:nvSpPr>
            <p:spPr bwMode="auto">
              <a:xfrm>
                <a:off x="11003166"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17" name="Rectangle 484"/>
              <p:cNvSpPr>
                <a:spLocks noChangeArrowheads="1"/>
              </p:cNvSpPr>
              <p:nvPr/>
            </p:nvSpPr>
            <p:spPr bwMode="auto">
              <a:xfrm>
                <a:off x="9296400"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18" name="Rectangle 485"/>
              <p:cNvSpPr>
                <a:spLocks noChangeArrowheads="1"/>
              </p:cNvSpPr>
              <p:nvPr/>
            </p:nvSpPr>
            <p:spPr bwMode="auto">
              <a:xfrm>
                <a:off x="9351858"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19" name="Rectangle 486"/>
              <p:cNvSpPr>
                <a:spLocks noChangeArrowheads="1"/>
              </p:cNvSpPr>
              <p:nvPr/>
            </p:nvSpPr>
            <p:spPr bwMode="auto">
              <a:xfrm>
                <a:off x="9406360"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20" name="Rectangle 487"/>
              <p:cNvSpPr>
                <a:spLocks noChangeArrowheads="1"/>
              </p:cNvSpPr>
              <p:nvPr/>
            </p:nvSpPr>
            <p:spPr bwMode="auto">
              <a:xfrm>
                <a:off x="9461818"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21" name="Rectangle 488"/>
              <p:cNvSpPr>
                <a:spLocks noChangeArrowheads="1"/>
              </p:cNvSpPr>
              <p:nvPr/>
            </p:nvSpPr>
            <p:spPr bwMode="auto">
              <a:xfrm>
                <a:off x="9516319"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22" name="Rectangle 489"/>
              <p:cNvSpPr>
                <a:spLocks noChangeArrowheads="1"/>
              </p:cNvSpPr>
              <p:nvPr/>
            </p:nvSpPr>
            <p:spPr bwMode="auto">
              <a:xfrm>
                <a:off x="9571777"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23" name="Rectangle 490"/>
              <p:cNvSpPr>
                <a:spLocks noChangeArrowheads="1"/>
              </p:cNvSpPr>
              <p:nvPr/>
            </p:nvSpPr>
            <p:spPr bwMode="auto">
              <a:xfrm>
                <a:off x="9627236"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24" name="Rectangle 491"/>
              <p:cNvSpPr>
                <a:spLocks noChangeArrowheads="1"/>
              </p:cNvSpPr>
              <p:nvPr/>
            </p:nvSpPr>
            <p:spPr bwMode="auto">
              <a:xfrm>
                <a:off x="9681737"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25" name="Rectangle 492"/>
              <p:cNvSpPr>
                <a:spLocks noChangeArrowheads="1"/>
              </p:cNvSpPr>
              <p:nvPr/>
            </p:nvSpPr>
            <p:spPr bwMode="auto">
              <a:xfrm>
                <a:off x="9737195"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26" name="Rectangle 493"/>
              <p:cNvSpPr>
                <a:spLocks noChangeArrowheads="1"/>
              </p:cNvSpPr>
              <p:nvPr/>
            </p:nvSpPr>
            <p:spPr bwMode="auto">
              <a:xfrm>
                <a:off x="9791697"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27" name="Rectangle 494"/>
              <p:cNvSpPr>
                <a:spLocks noChangeArrowheads="1"/>
              </p:cNvSpPr>
              <p:nvPr/>
            </p:nvSpPr>
            <p:spPr bwMode="auto">
              <a:xfrm>
                <a:off x="9847155"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28" name="Rectangle 495"/>
              <p:cNvSpPr>
                <a:spLocks noChangeArrowheads="1"/>
              </p:cNvSpPr>
              <p:nvPr/>
            </p:nvSpPr>
            <p:spPr bwMode="auto">
              <a:xfrm>
                <a:off x="9902613"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29" name="Rectangle 496"/>
              <p:cNvSpPr>
                <a:spLocks noChangeArrowheads="1"/>
              </p:cNvSpPr>
              <p:nvPr/>
            </p:nvSpPr>
            <p:spPr bwMode="auto">
              <a:xfrm>
                <a:off x="9957114"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30" name="Rectangle 497"/>
              <p:cNvSpPr>
                <a:spLocks noChangeArrowheads="1"/>
              </p:cNvSpPr>
              <p:nvPr/>
            </p:nvSpPr>
            <p:spPr bwMode="auto">
              <a:xfrm>
                <a:off x="10012573"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31" name="Rectangle 498"/>
              <p:cNvSpPr>
                <a:spLocks noChangeArrowheads="1"/>
              </p:cNvSpPr>
              <p:nvPr/>
            </p:nvSpPr>
            <p:spPr bwMode="auto">
              <a:xfrm>
                <a:off x="10067074"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32" name="Rectangle 499"/>
              <p:cNvSpPr>
                <a:spLocks noChangeArrowheads="1"/>
              </p:cNvSpPr>
              <p:nvPr/>
            </p:nvSpPr>
            <p:spPr bwMode="auto">
              <a:xfrm>
                <a:off x="10122532"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33" name="Rectangle 500"/>
              <p:cNvSpPr>
                <a:spLocks noChangeArrowheads="1"/>
              </p:cNvSpPr>
              <p:nvPr/>
            </p:nvSpPr>
            <p:spPr bwMode="auto">
              <a:xfrm>
                <a:off x="10177989"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34" name="Rectangle 501"/>
              <p:cNvSpPr>
                <a:spLocks noChangeArrowheads="1"/>
              </p:cNvSpPr>
              <p:nvPr/>
            </p:nvSpPr>
            <p:spPr bwMode="auto">
              <a:xfrm>
                <a:off x="10232492"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35" name="Rectangle 502"/>
              <p:cNvSpPr>
                <a:spLocks noChangeArrowheads="1"/>
              </p:cNvSpPr>
              <p:nvPr/>
            </p:nvSpPr>
            <p:spPr bwMode="auto">
              <a:xfrm>
                <a:off x="10287950"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36" name="Rectangle 503"/>
              <p:cNvSpPr>
                <a:spLocks noChangeArrowheads="1"/>
              </p:cNvSpPr>
              <p:nvPr/>
            </p:nvSpPr>
            <p:spPr bwMode="auto">
              <a:xfrm>
                <a:off x="10342451"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37" name="Rectangle 504"/>
              <p:cNvSpPr>
                <a:spLocks noChangeArrowheads="1"/>
              </p:cNvSpPr>
              <p:nvPr/>
            </p:nvSpPr>
            <p:spPr bwMode="auto">
              <a:xfrm>
                <a:off x="10397910"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38" name="Rectangle 505"/>
              <p:cNvSpPr>
                <a:spLocks noChangeArrowheads="1"/>
              </p:cNvSpPr>
              <p:nvPr/>
            </p:nvSpPr>
            <p:spPr bwMode="auto">
              <a:xfrm>
                <a:off x="10452411"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39" name="Rectangle 506"/>
              <p:cNvSpPr>
                <a:spLocks noChangeArrowheads="1"/>
              </p:cNvSpPr>
              <p:nvPr/>
            </p:nvSpPr>
            <p:spPr bwMode="auto">
              <a:xfrm>
                <a:off x="10507869"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40" name="Rectangle 507"/>
              <p:cNvSpPr>
                <a:spLocks noChangeArrowheads="1"/>
              </p:cNvSpPr>
              <p:nvPr/>
            </p:nvSpPr>
            <p:spPr bwMode="auto">
              <a:xfrm>
                <a:off x="10563326"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41" name="Rectangle 508"/>
              <p:cNvSpPr>
                <a:spLocks noChangeArrowheads="1"/>
              </p:cNvSpPr>
              <p:nvPr/>
            </p:nvSpPr>
            <p:spPr bwMode="auto">
              <a:xfrm>
                <a:off x="10617829"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42" name="Rectangle 509"/>
              <p:cNvSpPr>
                <a:spLocks noChangeArrowheads="1"/>
              </p:cNvSpPr>
              <p:nvPr/>
            </p:nvSpPr>
            <p:spPr bwMode="auto">
              <a:xfrm>
                <a:off x="10673287"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43" name="Rectangle 510"/>
              <p:cNvSpPr>
                <a:spLocks noChangeArrowheads="1"/>
              </p:cNvSpPr>
              <p:nvPr/>
            </p:nvSpPr>
            <p:spPr bwMode="auto">
              <a:xfrm>
                <a:off x="10727788"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44" name="Rectangle 511"/>
              <p:cNvSpPr>
                <a:spLocks noChangeArrowheads="1"/>
              </p:cNvSpPr>
              <p:nvPr/>
            </p:nvSpPr>
            <p:spPr bwMode="auto">
              <a:xfrm>
                <a:off x="10783247"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45" name="Rectangle 512"/>
              <p:cNvSpPr>
                <a:spLocks noChangeArrowheads="1"/>
              </p:cNvSpPr>
              <p:nvPr/>
            </p:nvSpPr>
            <p:spPr bwMode="auto">
              <a:xfrm>
                <a:off x="10838705"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46" name="Rectangle 513"/>
              <p:cNvSpPr>
                <a:spLocks noChangeArrowheads="1"/>
              </p:cNvSpPr>
              <p:nvPr/>
            </p:nvSpPr>
            <p:spPr bwMode="auto">
              <a:xfrm>
                <a:off x="10893206"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47" name="Rectangle 514"/>
              <p:cNvSpPr>
                <a:spLocks noChangeArrowheads="1"/>
              </p:cNvSpPr>
              <p:nvPr/>
            </p:nvSpPr>
            <p:spPr bwMode="auto">
              <a:xfrm>
                <a:off x="10948663"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48" name="Rectangle 515"/>
              <p:cNvSpPr>
                <a:spLocks noChangeArrowheads="1"/>
              </p:cNvSpPr>
              <p:nvPr/>
            </p:nvSpPr>
            <p:spPr bwMode="auto">
              <a:xfrm>
                <a:off x="11003166"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49" name="Rectangle 516"/>
              <p:cNvSpPr>
                <a:spLocks noChangeArrowheads="1"/>
              </p:cNvSpPr>
              <p:nvPr/>
            </p:nvSpPr>
            <p:spPr bwMode="auto">
              <a:xfrm>
                <a:off x="9296400"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50" name="Rectangle 517"/>
              <p:cNvSpPr>
                <a:spLocks noChangeArrowheads="1"/>
              </p:cNvSpPr>
              <p:nvPr/>
            </p:nvSpPr>
            <p:spPr bwMode="auto">
              <a:xfrm>
                <a:off x="9351858"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51" name="Rectangle 518"/>
              <p:cNvSpPr>
                <a:spLocks noChangeArrowheads="1"/>
              </p:cNvSpPr>
              <p:nvPr/>
            </p:nvSpPr>
            <p:spPr bwMode="auto">
              <a:xfrm>
                <a:off x="9406360"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52" name="Rectangle 519"/>
              <p:cNvSpPr>
                <a:spLocks noChangeArrowheads="1"/>
              </p:cNvSpPr>
              <p:nvPr/>
            </p:nvSpPr>
            <p:spPr bwMode="auto">
              <a:xfrm>
                <a:off x="9461818"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53" name="Rectangle 520"/>
              <p:cNvSpPr>
                <a:spLocks noChangeArrowheads="1"/>
              </p:cNvSpPr>
              <p:nvPr/>
            </p:nvSpPr>
            <p:spPr bwMode="auto">
              <a:xfrm>
                <a:off x="9516319"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54" name="Rectangle 521"/>
              <p:cNvSpPr>
                <a:spLocks noChangeArrowheads="1"/>
              </p:cNvSpPr>
              <p:nvPr/>
            </p:nvSpPr>
            <p:spPr bwMode="auto">
              <a:xfrm>
                <a:off x="9571777"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55" name="Rectangle 522"/>
              <p:cNvSpPr>
                <a:spLocks noChangeArrowheads="1"/>
              </p:cNvSpPr>
              <p:nvPr/>
            </p:nvSpPr>
            <p:spPr bwMode="auto">
              <a:xfrm>
                <a:off x="9627236"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56" name="Rectangle 523"/>
              <p:cNvSpPr>
                <a:spLocks noChangeArrowheads="1"/>
              </p:cNvSpPr>
              <p:nvPr/>
            </p:nvSpPr>
            <p:spPr bwMode="auto">
              <a:xfrm>
                <a:off x="9681737"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57" name="Rectangle 524"/>
              <p:cNvSpPr>
                <a:spLocks noChangeArrowheads="1"/>
              </p:cNvSpPr>
              <p:nvPr/>
            </p:nvSpPr>
            <p:spPr bwMode="auto">
              <a:xfrm>
                <a:off x="9737195"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58" name="Rectangle 525"/>
              <p:cNvSpPr>
                <a:spLocks noChangeArrowheads="1"/>
              </p:cNvSpPr>
              <p:nvPr/>
            </p:nvSpPr>
            <p:spPr bwMode="auto">
              <a:xfrm>
                <a:off x="9791697"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59" name="Rectangle 526"/>
              <p:cNvSpPr>
                <a:spLocks noChangeArrowheads="1"/>
              </p:cNvSpPr>
              <p:nvPr/>
            </p:nvSpPr>
            <p:spPr bwMode="auto">
              <a:xfrm>
                <a:off x="9847155"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60" name="Rectangle 527"/>
              <p:cNvSpPr>
                <a:spLocks noChangeArrowheads="1"/>
              </p:cNvSpPr>
              <p:nvPr/>
            </p:nvSpPr>
            <p:spPr bwMode="auto">
              <a:xfrm>
                <a:off x="9902613"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61" name="Rectangle 528"/>
              <p:cNvSpPr>
                <a:spLocks noChangeArrowheads="1"/>
              </p:cNvSpPr>
              <p:nvPr/>
            </p:nvSpPr>
            <p:spPr bwMode="auto">
              <a:xfrm>
                <a:off x="9957114"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62" name="Rectangle 529"/>
              <p:cNvSpPr>
                <a:spLocks noChangeArrowheads="1"/>
              </p:cNvSpPr>
              <p:nvPr/>
            </p:nvSpPr>
            <p:spPr bwMode="auto">
              <a:xfrm>
                <a:off x="10012573"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63" name="Rectangle 530"/>
              <p:cNvSpPr>
                <a:spLocks noChangeArrowheads="1"/>
              </p:cNvSpPr>
              <p:nvPr/>
            </p:nvSpPr>
            <p:spPr bwMode="auto">
              <a:xfrm>
                <a:off x="10067074"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64" name="Rectangle 531"/>
              <p:cNvSpPr>
                <a:spLocks noChangeArrowheads="1"/>
              </p:cNvSpPr>
              <p:nvPr/>
            </p:nvSpPr>
            <p:spPr bwMode="auto">
              <a:xfrm>
                <a:off x="10122532"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65" name="Rectangle 532"/>
              <p:cNvSpPr>
                <a:spLocks noChangeArrowheads="1"/>
              </p:cNvSpPr>
              <p:nvPr/>
            </p:nvSpPr>
            <p:spPr bwMode="auto">
              <a:xfrm>
                <a:off x="10177989"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66" name="Rectangle 533"/>
              <p:cNvSpPr>
                <a:spLocks noChangeArrowheads="1"/>
              </p:cNvSpPr>
              <p:nvPr/>
            </p:nvSpPr>
            <p:spPr bwMode="auto">
              <a:xfrm>
                <a:off x="10232492"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67" name="Rectangle 534"/>
              <p:cNvSpPr>
                <a:spLocks noChangeArrowheads="1"/>
              </p:cNvSpPr>
              <p:nvPr/>
            </p:nvSpPr>
            <p:spPr bwMode="auto">
              <a:xfrm>
                <a:off x="10287950"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68" name="Rectangle 535"/>
              <p:cNvSpPr>
                <a:spLocks noChangeArrowheads="1"/>
              </p:cNvSpPr>
              <p:nvPr/>
            </p:nvSpPr>
            <p:spPr bwMode="auto">
              <a:xfrm>
                <a:off x="10342451"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69" name="Rectangle 536"/>
              <p:cNvSpPr>
                <a:spLocks noChangeArrowheads="1"/>
              </p:cNvSpPr>
              <p:nvPr/>
            </p:nvSpPr>
            <p:spPr bwMode="auto">
              <a:xfrm>
                <a:off x="10397910"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70" name="Rectangle 537"/>
              <p:cNvSpPr>
                <a:spLocks noChangeArrowheads="1"/>
              </p:cNvSpPr>
              <p:nvPr/>
            </p:nvSpPr>
            <p:spPr bwMode="auto">
              <a:xfrm>
                <a:off x="10452411"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71" name="Rectangle 538"/>
              <p:cNvSpPr>
                <a:spLocks noChangeArrowheads="1"/>
              </p:cNvSpPr>
              <p:nvPr/>
            </p:nvSpPr>
            <p:spPr bwMode="auto">
              <a:xfrm>
                <a:off x="10507869"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72" name="Rectangle 539"/>
              <p:cNvSpPr>
                <a:spLocks noChangeArrowheads="1"/>
              </p:cNvSpPr>
              <p:nvPr/>
            </p:nvSpPr>
            <p:spPr bwMode="auto">
              <a:xfrm>
                <a:off x="10563326"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73" name="Rectangle 540"/>
              <p:cNvSpPr>
                <a:spLocks noChangeArrowheads="1"/>
              </p:cNvSpPr>
              <p:nvPr/>
            </p:nvSpPr>
            <p:spPr bwMode="auto">
              <a:xfrm>
                <a:off x="10617829"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74" name="Rectangle 541"/>
              <p:cNvSpPr>
                <a:spLocks noChangeArrowheads="1"/>
              </p:cNvSpPr>
              <p:nvPr/>
            </p:nvSpPr>
            <p:spPr bwMode="auto">
              <a:xfrm>
                <a:off x="10673287"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75" name="Rectangle 542"/>
              <p:cNvSpPr>
                <a:spLocks noChangeArrowheads="1"/>
              </p:cNvSpPr>
              <p:nvPr/>
            </p:nvSpPr>
            <p:spPr bwMode="auto">
              <a:xfrm>
                <a:off x="10727788"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76" name="Rectangle 543"/>
              <p:cNvSpPr>
                <a:spLocks noChangeArrowheads="1"/>
              </p:cNvSpPr>
              <p:nvPr/>
            </p:nvSpPr>
            <p:spPr bwMode="auto">
              <a:xfrm>
                <a:off x="10783247"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77" name="Rectangle 544"/>
              <p:cNvSpPr>
                <a:spLocks noChangeArrowheads="1"/>
              </p:cNvSpPr>
              <p:nvPr/>
            </p:nvSpPr>
            <p:spPr bwMode="auto">
              <a:xfrm>
                <a:off x="10838705"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78" name="Rectangle 545"/>
              <p:cNvSpPr>
                <a:spLocks noChangeArrowheads="1"/>
              </p:cNvSpPr>
              <p:nvPr/>
            </p:nvSpPr>
            <p:spPr bwMode="auto">
              <a:xfrm>
                <a:off x="10893206"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79" name="Rectangle 546"/>
              <p:cNvSpPr>
                <a:spLocks noChangeArrowheads="1"/>
              </p:cNvSpPr>
              <p:nvPr/>
            </p:nvSpPr>
            <p:spPr bwMode="auto">
              <a:xfrm>
                <a:off x="10948663"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80" name="Rectangle 547"/>
              <p:cNvSpPr>
                <a:spLocks noChangeArrowheads="1"/>
              </p:cNvSpPr>
              <p:nvPr/>
            </p:nvSpPr>
            <p:spPr bwMode="auto">
              <a:xfrm>
                <a:off x="11003166"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81" name="Rectangle 548"/>
              <p:cNvSpPr>
                <a:spLocks noChangeArrowheads="1"/>
              </p:cNvSpPr>
              <p:nvPr/>
            </p:nvSpPr>
            <p:spPr bwMode="auto">
              <a:xfrm>
                <a:off x="9296400"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82" name="Rectangle 549"/>
              <p:cNvSpPr>
                <a:spLocks noChangeArrowheads="1"/>
              </p:cNvSpPr>
              <p:nvPr/>
            </p:nvSpPr>
            <p:spPr bwMode="auto">
              <a:xfrm>
                <a:off x="9351858"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83" name="Rectangle 550"/>
              <p:cNvSpPr>
                <a:spLocks noChangeArrowheads="1"/>
              </p:cNvSpPr>
              <p:nvPr/>
            </p:nvSpPr>
            <p:spPr bwMode="auto">
              <a:xfrm>
                <a:off x="9406360"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84" name="Rectangle 551"/>
              <p:cNvSpPr>
                <a:spLocks noChangeArrowheads="1"/>
              </p:cNvSpPr>
              <p:nvPr/>
            </p:nvSpPr>
            <p:spPr bwMode="auto">
              <a:xfrm>
                <a:off x="9461818"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85" name="Rectangle 552"/>
              <p:cNvSpPr>
                <a:spLocks noChangeArrowheads="1"/>
              </p:cNvSpPr>
              <p:nvPr/>
            </p:nvSpPr>
            <p:spPr bwMode="auto">
              <a:xfrm>
                <a:off x="9516319"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86" name="Rectangle 553"/>
              <p:cNvSpPr>
                <a:spLocks noChangeArrowheads="1"/>
              </p:cNvSpPr>
              <p:nvPr/>
            </p:nvSpPr>
            <p:spPr bwMode="auto">
              <a:xfrm>
                <a:off x="9571777"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87" name="Rectangle 554"/>
              <p:cNvSpPr>
                <a:spLocks noChangeArrowheads="1"/>
              </p:cNvSpPr>
              <p:nvPr/>
            </p:nvSpPr>
            <p:spPr bwMode="auto">
              <a:xfrm>
                <a:off x="9627236"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88" name="Rectangle 555"/>
              <p:cNvSpPr>
                <a:spLocks noChangeArrowheads="1"/>
              </p:cNvSpPr>
              <p:nvPr/>
            </p:nvSpPr>
            <p:spPr bwMode="auto">
              <a:xfrm>
                <a:off x="9681737"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89" name="Rectangle 556"/>
              <p:cNvSpPr>
                <a:spLocks noChangeArrowheads="1"/>
              </p:cNvSpPr>
              <p:nvPr/>
            </p:nvSpPr>
            <p:spPr bwMode="auto">
              <a:xfrm>
                <a:off x="9737195"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90" name="Rectangle 557"/>
              <p:cNvSpPr>
                <a:spLocks noChangeArrowheads="1"/>
              </p:cNvSpPr>
              <p:nvPr/>
            </p:nvSpPr>
            <p:spPr bwMode="auto">
              <a:xfrm>
                <a:off x="9791697"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91" name="Rectangle 558"/>
              <p:cNvSpPr>
                <a:spLocks noChangeArrowheads="1"/>
              </p:cNvSpPr>
              <p:nvPr/>
            </p:nvSpPr>
            <p:spPr bwMode="auto">
              <a:xfrm>
                <a:off x="9847155"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92" name="Rectangle 559"/>
              <p:cNvSpPr>
                <a:spLocks noChangeArrowheads="1"/>
              </p:cNvSpPr>
              <p:nvPr/>
            </p:nvSpPr>
            <p:spPr bwMode="auto">
              <a:xfrm>
                <a:off x="9902613"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93" name="Rectangle 560"/>
              <p:cNvSpPr>
                <a:spLocks noChangeArrowheads="1"/>
              </p:cNvSpPr>
              <p:nvPr/>
            </p:nvSpPr>
            <p:spPr bwMode="auto">
              <a:xfrm>
                <a:off x="9957114"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94" name="Rectangle 561"/>
              <p:cNvSpPr>
                <a:spLocks noChangeArrowheads="1"/>
              </p:cNvSpPr>
              <p:nvPr/>
            </p:nvSpPr>
            <p:spPr bwMode="auto">
              <a:xfrm>
                <a:off x="10012573"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95" name="Rectangle 562"/>
              <p:cNvSpPr>
                <a:spLocks noChangeArrowheads="1"/>
              </p:cNvSpPr>
              <p:nvPr/>
            </p:nvSpPr>
            <p:spPr bwMode="auto">
              <a:xfrm>
                <a:off x="10067074"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96" name="Rectangle 563"/>
              <p:cNvSpPr>
                <a:spLocks noChangeArrowheads="1"/>
              </p:cNvSpPr>
              <p:nvPr/>
            </p:nvSpPr>
            <p:spPr bwMode="auto">
              <a:xfrm>
                <a:off x="10122532"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97" name="Rectangle 564"/>
              <p:cNvSpPr>
                <a:spLocks noChangeArrowheads="1"/>
              </p:cNvSpPr>
              <p:nvPr/>
            </p:nvSpPr>
            <p:spPr bwMode="auto">
              <a:xfrm>
                <a:off x="10177989"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98" name="Rectangle 565"/>
              <p:cNvSpPr>
                <a:spLocks noChangeArrowheads="1"/>
              </p:cNvSpPr>
              <p:nvPr/>
            </p:nvSpPr>
            <p:spPr bwMode="auto">
              <a:xfrm>
                <a:off x="10232492"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99" name="Rectangle 566"/>
              <p:cNvSpPr>
                <a:spLocks noChangeArrowheads="1"/>
              </p:cNvSpPr>
              <p:nvPr/>
            </p:nvSpPr>
            <p:spPr bwMode="auto">
              <a:xfrm>
                <a:off x="10287950"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00" name="Rectangle 567"/>
              <p:cNvSpPr>
                <a:spLocks noChangeArrowheads="1"/>
              </p:cNvSpPr>
              <p:nvPr/>
            </p:nvSpPr>
            <p:spPr bwMode="auto">
              <a:xfrm>
                <a:off x="10342451"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01" name="Rectangle 568"/>
              <p:cNvSpPr>
                <a:spLocks noChangeArrowheads="1"/>
              </p:cNvSpPr>
              <p:nvPr/>
            </p:nvSpPr>
            <p:spPr bwMode="auto">
              <a:xfrm>
                <a:off x="10397910"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02" name="Rectangle 569"/>
              <p:cNvSpPr>
                <a:spLocks noChangeArrowheads="1"/>
              </p:cNvSpPr>
              <p:nvPr/>
            </p:nvSpPr>
            <p:spPr bwMode="auto">
              <a:xfrm>
                <a:off x="10452411"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03" name="Rectangle 570"/>
              <p:cNvSpPr>
                <a:spLocks noChangeArrowheads="1"/>
              </p:cNvSpPr>
              <p:nvPr/>
            </p:nvSpPr>
            <p:spPr bwMode="auto">
              <a:xfrm>
                <a:off x="10507869"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04" name="Rectangle 571"/>
              <p:cNvSpPr>
                <a:spLocks noChangeArrowheads="1"/>
              </p:cNvSpPr>
              <p:nvPr/>
            </p:nvSpPr>
            <p:spPr bwMode="auto">
              <a:xfrm>
                <a:off x="10563326"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05" name="Rectangle 572"/>
              <p:cNvSpPr>
                <a:spLocks noChangeArrowheads="1"/>
              </p:cNvSpPr>
              <p:nvPr/>
            </p:nvSpPr>
            <p:spPr bwMode="auto">
              <a:xfrm>
                <a:off x="10617829"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06" name="Rectangle 573"/>
              <p:cNvSpPr>
                <a:spLocks noChangeArrowheads="1"/>
              </p:cNvSpPr>
              <p:nvPr/>
            </p:nvSpPr>
            <p:spPr bwMode="auto">
              <a:xfrm>
                <a:off x="10673287"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07" name="Rectangle 574"/>
              <p:cNvSpPr>
                <a:spLocks noChangeArrowheads="1"/>
              </p:cNvSpPr>
              <p:nvPr/>
            </p:nvSpPr>
            <p:spPr bwMode="auto">
              <a:xfrm>
                <a:off x="10727788"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08" name="Rectangle 575"/>
              <p:cNvSpPr>
                <a:spLocks noChangeArrowheads="1"/>
              </p:cNvSpPr>
              <p:nvPr/>
            </p:nvSpPr>
            <p:spPr bwMode="auto">
              <a:xfrm>
                <a:off x="10783247"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09" name="Rectangle 576"/>
              <p:cNvSpPr>
                <a:spLocks noChangeArrowheads="1"/>
              </p:cNvSpPr>
              <p:nvPr/>
            </p:nvSpPr>
            <p:spPr bwMode="auto">
              <a:xfrm>
                <a:off x="10838705"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10" name="Rectangle 577"/>
              <p:cNvSpPr>
                <a:spLocks noChangeArrowheads="1"/>
              </p:cNvSpPr>
              <p:nvPr/>
            </p:nvSpPr>
            <p:spPr bwMode="auto">
              <a:xfrm>
                <a:off x="10893206"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11" name="Rectangle 578"/>
              <p:cNvSpPr>
                <a:spLocks noChangeArrowheads="1"/>
              </p:cNvSpPr>
              <p:nvPr/>
            </p:nvSpPr>
            <p:spPr bwMode="auto">
              <a:xfrm>
                <a:off x="10948663"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12" name="Rectangle 579"/>
              <p:cNvSpPr>
                <a:spLocks noChangeArrowheads="1"/>
              </p:cNvSpPr>
              <p:nvPr/>
            </p:nvSpPr>
            <p:spPr bwMode="auto">
              <a:xfrm>
                <a:off x="11003166"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13" name="Rectangle 580"/>
              <p:cNvSpPr>
                <a:spLocks noChangeArrowheads="1"/>
              </p:cNvSpPr>
              <p:nvPr/>
            </p:nvSpPr>
            <p:spPr bwMode="auto">
              <a:xfrm>
                <a:off x="9296400"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14" name="Rectangle 581"/>
              <p:cNvSpPr>
                <a:spLocks noChangeArrowheads="1"/>
              </p:cNvSpPr>
              <p:nvPr/>
            </p:nvSpPr>
            <p:spPr bwMode="auto">
              <a:xfrm>
                <a:off x="9351858"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15" name="Rectangle 582"/>
              <p:cNvSpPr>
                <a:spLocks noChangeArrowheads="1"/>
              </p:cNvSpPr>
              <p:nvPr/>
            </p:nvSpPr>
            <p:spPr bwMode="auto">
              <a:xfrm>
                <a:off x="9406360"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16" name="Rectangle 583"/>
              <p:cNvSpPr>
                <a:spLocks noChangeArrowheads="1"/>
              </p:cNvSpPr>
              <p:nvPr/>
            </p:nvSpPr>
            <p:spPr bwMode="auto">
              <a:xfrm>
                <a:off x="9461818"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17" name="Rectangle 584"/>
              <p:cNvSpPr>
                <a:spLocks noChangeArrowheads="1"/>
              </p:cNvSpPr>
              <p:nvPr/>
            </p:nvSpPr>
            <p:spPr bwMode="auto">
              <a:xfrm>
                <a:off x="9516319"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18" name="Rectangle 585"/>
              <p:cNvSpPr>
                <a:spLocks noChangeArrowheads="1"/>
              </p:cNvSpPr>
              <p:nvPr/>
            </p:nvSpPr>
            <p:spPr bwMode="auto">
              <a:xfrm>
                <a:off x="9571777"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19" name="Rectangle 586"/>
              <p:cNvSpPr>
                <a:spLocks noChangeArrowheads="1"/>
              </p:cNvSpPr>
              <p:nvPr/>
            </p:nvSpPr>
            <p:spPr bwMode="auto">
              <a:xfrm>
                <a:off x="9627236"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20" name="Rectangle 587"/>
              <p:cNvSpPr>
                <a:spLocks noChangeArrowheads="1"/>
              </p:cNvSpPr>
              <p:nvPr/>
            </p:nvSpPr>
            <p:spPr bwMode="auto">
              <a:xfrm>
                <a:off x="9681737"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21" name="Rectangle 588"/>
              <p:cNvSpPr>
                <a:spLocks noChangeArrowheads="1"/>
              </p:cNvSpPr>
              <p:nvPr/>
            </p:nvSpPr>
            <p:spPr bwMode="auto">
              <a:xfrm>
                <a:off x="9737195"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22" name="Rectangle 589"/>
              <p:cNvSpPr>
                <a:spLocks noChangeArrowheads="1"/>
              </p:cNvSpPr>
              <p:nvPr/>
            </p:nvSpPr>
            <p:spPr bwMode="auto">
              <a:xfrm>
                <a:off x="9791697"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23" name="Rectangle 590"/>
              <p:cNvSpPr>
                <a:spLocks noChangeArrowheads="1"/>
              </p:cNvSpPr>
              <p:nvPr/>
            </p:nvSpPr>
            <p:spPr bwMode="auto">
              <a:xfrm>
                <a:off x="9847155"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24" name="Rectangle 591"/>
              <p:cNvSpPr>
                <a:spLocks noChangeArrowheads="1"/>
              </p:cNvSpPr>
              <p:nvPr/>
            </p:nvSpPr>
            <p:spPr bwMode="auto">
              <a:xfrm>
                <a:off x="9902613"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25" name="Rectangle 592"/>
              <p:cNvSpPr>
                <a:spLocks noChangeArrowheads="1"/>
              </p:cNvSpPr>
              <p:nvPr/>
            </p:nvSpPr>
            <p:spPr bwMode="auto">
              <a:xfrm>
                <a:off x="9957114"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26" name="Rectangle 593"/>
              <p:cNvSpPr>
                <a:spLocks noChangeArrowheads="1"/>
              </p:cNvSpPr>
              <p:nvPr/>
            </p:nvSpPr>
            <p:spPr bwMode="auto">
              <a:xfrm>
                <a:off x="10012573"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27" name="Rectangle 594"/>
              <p:cNvSpPr>
                <a:spLocks noChangeArrowheads="1"/>
              </p:cNvSpPr>
              <p:nvPr/>
            </p:nvSpPr>
            <p:spPr bwMode="auto">
              <a:xfrm>
                <a:off x="10067074"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28" name="Rectangle 595"/>
              <p:cNvSpPr>
                <a:spLocks noChangeArrowheads="1"/>
              </p:cNvSpPr>
              <p:nvPr/>
            </p:nvSpPr>
            <p:spPr bwMode="auto">
              <a:xfrm>
                <a:off x="10122532"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29" name="Rectangle 596"/>
              <p:cNvSpPr>
                <a:spLocks noChangeArrowheads="1"/>
              </p:cNvSpPr>
              <p:nvPr/>
            </p:nvSpPr>
            <p:spPr bwMode="auto">
              <a:xfrm>
                <a:off x="10177989"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30" name="Rectangle 597"/>
              <p:cNvSpPr>
                <a:spLocks noChangeArrowheads="1"/>
              </p:cNvSpPr>
              <p:nvPr/>
            </p:nvSpPr>
            <p:spPr bwMode="auto">
              <a:xfrm>
                <a:off x="10232492"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31" name="Rectangle 598"/>
              <p:cNvSpPr>
                <a:spLocks noChangeArrowheads="1"/>
              </p:cNvSpPr>
              <p:nvPr/>
            </p:nvSpPr>
            <p:spPr bwMode="auto">
              <a:xfrm>
                <a:off x="10287950"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32" name="Rectangle 599"/>
              <p:cNvSpPr>
                <a:spLocks noChangeArrowheads="1"/>
              </p:cNvSpPr>
              <p:nvPr/>
            </p:nvSpPr>
            <p:spPr bwMode="auto">
              <a:xfrm>
                <a:off x="10342451"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33" name="Rectangle 600"/>
              <p:cNvSpPr>
                <a:spLocks noChangeArrowheads="1"/>
              </p:cNvSpPr>
              <p:nvPr/>
            </p:nvSpPr>
            <p:spPr bwMode="auto">
              <a:xfrm>
                <a:off x="10397910"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34" name="Rectangle 601"/>
              <p:cNvSpPr>
                <a:spLocks noChangeArrowheads="1"/>
              </p:cNvSpPr>
              <p:nvPr/>
            </p:nvSpPr>
            <p:spPr bwMode="auto">
              <a:xfrm>
                <a:off x="10452411"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35" name="Rectangle 602"/>
              <p:cNvSpPr>
                <a:spLocks noChangeArrowheads="1"/>
              </p:cNvSpPr>
              <p:nvPr/>
            </p:nvSpPr>
            <p:spPr bwMode="auto">
              <a:xfrm>
                <a:off x="10507869"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36" name="Rectangle 603"/>
              <p:cNvSpPr>
                <a:spLocks noChangeArrowheads="1"/>
              </p:cNvSpPr>
              <p:nvPr/>
            </p:nvSpPr>
            <p:spPr bwMode="auto">
              <a:xfrm>
                <a:off x="10563326"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37" name="Rectangle 604"/>
              <p:cNvSpPr>
                <a:spLocks noChangeArrowheads="1"/>
              </p:cNvSpPr>
              <p:nvPr/>
            </p:nvSpPr>
            <p:spPr bwMode="auto">
              <a:xfrm>
                <a:off x="10617829"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38" name="Rectangle 605"/>
              <p:cNvSpPr>
                <a:spLocks noChangeArrowheads="1"/>
              </p:cNvSpPr>
              <p:nvPr/>
            </p:nvSpPr>
            <p:spPr bwMode="auto">
              <a:xfrm>
                <a:off x="10673287"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39" name="Rectangle 606"/>
              <p:cNvSpPr>
                <a:spLocks noChangeArrowheads="1"/>
              </p:cNvSpPr>
              <p:nvPr/>
            </p:nvSpPr>
            <p:spPr bwMode="auto">
              <a:xfrm>
                <a:off x="10727788"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40" name="Rectangle 607"/>
              <p:cNvSpPr>
                <a:spLocks noChangeArrowheads="1"/>
              </p:cNvSpPr>
              <p:nvPr/>
            </p:nvSpPr>
            <p:spPr bwMode="auto">
              <a:xfrm>
                <a:off x="10783247"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41" name="Rectangle 608"/>
              <p:cNvSpPr>
                <a:spLocks noChangeArrowheads="1"/>
              </p:cNvSpPr>
              <p:nvPr/>
            </p:nvSpPr>
            <p:spPr bwMode="auto">
              <a:xfrm>
                <a:off x="10838705"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42" name="Rectangle 609"/>
              <p:cNvSpPr>
                <a:spLocks noChangeArrowheads="1"/>
              </p:cNvSpPr>
              <p:nvPr/>
            </p:nvSpPr>
            <p:spPr bwMode="auto">
              <a:xfrm>
                <a:off x="10893206"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43" name="Rectangle 610"/>
              <p:cNvSpPr>
                <a:spLocks noChangeArrowheads="1"/>
              </p:cNvSpPr>
              <p:nvPr/>
            </p:nvSpPr>
            <p:spPr bwMode="auto">
              <a:xfrm>
                <a:off x="10948663"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44" name="Rectangle 611"/>
              <p:cNvSpPr>
                <a:spLocks noChangeArrowheads="1"/>
              </p:cNvSpPr>
              <p:nvPr/>
            </p:nvSpPr>
            <p:spPr bwMode="auto">
              <a:xfrm>
                <a:off x="11003166"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45" name="Rectangle 612"/>
              <p:cNvSpPr>
                <a:spLocks noChangeArrowheads="1"/>
              </p:cNvSpPr>
              <p:nvPr/>
            </p:nvSpPr>
            <p:spPr bwMode="auto">
              <a:xfrm>
                <a:off x="9296400"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46" name="Rectangle 613"/>
              <p:cNvSpPr>
                <a:spLocks noChangeArrowheads="1"/>
              </p:cNvSpPr>
              <p:nvPr/>
            </p:nvSpPr>
            <p:spPr bwMode="auto">
              <a:xfrm>
                <a:off x="9351858"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47" name="Rectangle 614"/>
              <p:cNvSpPr>
                <a:spLocks noChangeArrowheads="1"/>
              </p:cNvSpPr>
              <p:nvPr/>
            </p:nvSpPr>
            <p:spPr bwMode="auto">
              <a:xfrm>
                <a:off x="9406360"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48" name="Rectangle 615"/>
              <p:cNvSpPr>
                <a:spLocks noChangeArrowheads="1"/>
              </p:cNvSpPr>
              <p:nvPr/>
            </p:nvSpPr>
            <p:spPr bwMode="auto">
              <a:xfrm>
                <a:off x="9461818"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49" name="Rectangle 616"/>
              <p:cNvSpPr>
                <a:spLocks noChangeArrowheads="1"/>
              </p:cNvSpPr>
              <p:nvPr/>
            </p:nvSpPr>
            <p:spPr bwMode="auto">
              <a:xfrm>
                <a:off x="9516319"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50" name="Rectangle 617"/>
              <p:cNvSpPr>
                <a:spLocks noChangeArrowheads="1"/>
              </p:cNvSpPr>
              <p:nvPr/>
            </p:nvSpPr>
            <p:spPr bwMode="auto">
              <a:xfrm>
                <a:off x="9571777"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51" name="Rectangle 618"/>
              <p:cNvSpPr>
                <a:spLocks noChangeArrowheads="1"/>
              </p:cNvSpPr>
              <p:nvPr/>
            </p:nvSpPr>
            <p:spPr bwMode="auto">
              <a:xfrm>
                <a:off x="9627236"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52" name="Rectangle 619"/>
              <p:cNvSpPr>
                <a:spLocks noChangeArrowheads="1"/>
              </p:cNvSpPr>
              <p:nvPr/>
            </p:nvSpPr>
            <p:spPr bwMode="auto">
              <a:xfrm>
                <a:off x="9681737"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53" name="Rectangle 620"/>
              <p:cNvSpPr>
                <a:spLocks noChangeArrowheads="1"/>
              </p:cNvSpPr>
              <p:nvPr/>
            </p:nvSpPr>
            <p:spPr bwMode="auto">
              <a:xfrm>
                <a:off x="9737195"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54" name="Rectangle 621"/>
              <p:cNvSpPr>
                <a:spLocks noChangeArrowheads="1"/>
              </p:cNvSpPr>
              <p:nvPr/>
            </p:nvSpPr>
            <p:spPr bwMode="auto">
              <a:xfrm>
                <a:off x="9791697"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55" name="Rectangle 622"/>
              <p:cNvSpPr>
                <a:spLocks noChangeArrowheads="1"/>
              </p:cNvSpPr>
              <p:nvPr/>
            </p:nvSpPr>
            <p:spPr bwMode="auto">
              <a:xfrm>
                <a:off x="9847155"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56" name="Rectangle 623"/>
              <p:cNvSpPr>
                <a:spLocks noChangeArrowheads="1"/>
              </p:cNvSpPr>
              <p:nvPr/>
            </p:nvSpPr>
            <p:spPr bwMode="auto">
              <a:xfrm>
                <a:off x="9902613"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57" name="Rectangle 624"/>
              <p:cNvSpPr>
                <a:spLocks noChangeArrowheads="1"/>
              </p:cNvSpPr>
              <p:nvPr/>
            </p:nvSpPr>
            <p:spPr bwMode="auto">
              <a:xfrm>
                <a:off x="9957114"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58" name="Rectangle 625"/>
              <p:cNvSpPr>
                <a:spLocks noChangeArrowheads="1"/>
              </p:cNvSpPr>
              <p:nvPr/>
            </p:nvSpPr>
            <p:spPr bwMode="auto">
              <a:xfrm>
                <a:off x="10012573"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59" name="Rectangle 626"/>
              <p:cNvSpPr>
                <a:spLocks noChangeArrowheads="1"/>
              </p:cNvSpPr>
              <p:nvPr/>
            </p:nvSpPr>
            <p:spPr bwMode="auto">
              <a:xfrm>
                <a:off x="10067074"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60" name="Rectangle 627"/>
              <p:cNvSpPr>
                <a:spLocks noChangeArrowheads="1"/>
              </p:cNvSpPr>
              <p:nvPr/>
            </p:nvSpPr>
            <p:spPr bwMode="auto">
              <a:xfrm>
                <a:off x="10122532"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61" name="Rectangle 628"/>
              <p:cNvSpPr>
                <a:spLocks noChangeArrowheads="1"/>
              </p:cNvSpPr>
              <p:nvPr/>
            </p:nvSpPr>
            <p:spPr bwMode="auto">
              <a:xfrm>
                <a:off x="10177989"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62" name="Rectangle 629"/>
              <p:cNvSpPr>
                <a:spLocks noChangeArrowheads="1"/>
              </p:cNvSpPr>
              <p:nvPr/>
            </p:nvSpPr>
            <p:spPr bwMode="auto">
              <a:xfrm>
                <a:off x="10232492"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63" name="Rectangle 630"/>
              <p:cNvSpPr>
                <a:spLocks noChangeArrowheads="1"/>
              </p:cNvSpPr>
              <p:nvPr/>
            </p:nvSpPr>
            <p:spPr bwMode="auto">
              <a:xfrm>
                <a:off x="10287950"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64" name="Rectangle 631"/>
              <p:cNvSpPr>
                <a:spLocks noChangeArrowheads="1"/>
              </p:cNvSpPr>
              <p:nvPr/>
            </p:nvSpPr>
            <p:spPr bwMode="auto">
              <a:xfrm>
                <a:off x="10342451"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65" name="Rectangle 632"/>
              <p:cNvSpPr>
                <a:spLocks noChangeArrowheads="1"/>
              </p:cNvSpPr>
              <p:nvPr/>
            </p:nvSpPr>
            <p:spPr bwMode="auto">
              <a:xfrm>
                <a:off x="10397910"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66" name="Rectangle 633"/>
              <p:cNvSpPr>
                <a:spLocks noChangeArrowheads="1"/>
              </p:cNvSpPr>
              <p:nvPr/>
            </p:nvSpPr>
            <p:spPr bwMode="auto">
              <a:xfrm>
                <a:off x="10452411"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67" name="Rectangle 634"/>
              <p:cNvSpPr>
                <a:spLocks noChangeArrowheads="1"/>
              </p:cNvSpPr>
              <p:nvPr/>
            </p:nvSpPr>
            <p:spPr bwMode="auto">
              <a:xfrm>
                <a:off x="10507869"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68" name="Rectangle 635"/>
              <p:cNvSpPr>
                <a:spLocks noChangeArrowheads="1"/>
              </p:cNvSpPr>
              <p:nvPr/>
            </p:nvSpPr>
            <p:spPr bwMode="auto">
              <a:xfrm>
                <a:off x="10563326"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69" name="Rectangle 636"/>
              <p:cNvSpPr>
                <a:spLocks noChangeArrowheads="1"/>
              </p:cNvSpPr>
              <p:nvPr/>
            </p:nvSpPr>
            <p:spPr bwMode="auto">
              <a:xfrm>
                <a:off x="10617829"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70" name="Rectangle 637"/>
              <p:cNvSpPr>
                <a:spLocks noChangeArrowheads="1"/>
              </p:cNvSpPr>
              <p:nvPr/>
            </p:nvSpPr>
            <p:spPr bwMode="auto">
              <a:xfrm>
                <a:off x="10673287"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71" name="Rectangle 638"/>
              <p:cNvSpPr>
                <a:spLocks noChangeArrowheads="1"/>
              </p:cNvSpPr>
              <p:nvPr/>
            </p:nvSpPr>
            <p:spPr bwMode="auto">
              <a:xfrm>
                <a:off x="10727788"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72" name="Rectangle 639"/>
              <p:cNvSpPr>
                <a:spLocks noChangeArrowheads="1"/>
              </p:cNvSpPr>
              <p:nvPr/>
            </p:nvSpPr>
            <p:spPr bwMode="auto">
              <a:xfrm>
                <a:off x="10783247"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73" name="Rectangle 640"/>
              <p:cNvSpPr>
                <a:spLocks noChangeArrowheads="1"/>
              </p:cNvSpPr>
              <p:nvPr/>
            </p:nvSpPr>
            <p:spPr bwMode="auto">
              <a:xfrm>
                <a:off x="10838705"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74" name="Rectangle 641"/>
              <p:cNvSpPr>
                <a:spLocks noChangeArrowheads="1"/>
              </p:cNvSpPr>
              <p:nvPr/>
            </p:nvSpPr>
            <p:spPr bwMode="auto">
              <a:xfrm>
                <a:off x="10893206"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75" name="Rectangle 642"/>
              <p:cNvSpPr>
                <a:spLocks noChangeArrowheads="1"/>
              </p:cNvSpPr>
              <p:nvPr/>
            </p:nvSpPr>
            <p:spPr bwMode="auto">
              <a:xfrm>
                <a:off x="10948663"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76" name="Rectangle 643"/>
              <p:cNvSpPr>
                <a:spLocks noChangeArrowheads="1"/>
              </p:cNvSpPr>
              <p:nvPr/>
            </p:nvSpPr>
            <p:spPr bwMode="auto">
              <a:xfrm>
                <a:off x="11003166"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77" name="Rectangle 644"/>
              <p:cNvSpPr>
                <a:spLocks noChangeArrowheads="1"/>
              </p:cNvSpPr>
              <p:nvPr/>
            </p:nvSpPr>
            <p:spPr bwMode="auto">
              <a:xfrm>
                <a:off x="9296400"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78" name="Rectangle 645"/>
              <p:cNvSpPr>
                <a:spLocks noChangeArrowheads="1"/>
              </p:cNvSpPr>
              <p:nvPr/>
            </p:nvSpPr>
            <p:spPr bwMode="auto">
              <a:xfrm>
                <a:off x="9351858"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79" name="Rectangle 646"/>
              <p:cNvSpPr>
                <a:spLocks noChangeArrowheads="1"/>
              </p:cNvSpPr>
              <p:nvPr/>
            </p:nvSpPr>
            <p:spPr bwMode="auto">
              <a:xfrm>
                <a:off x="9406360"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80" name="Rectangle 647"/>
              <p:cNvSpPr>
                <a:spLocks noChangeArrowheads="1"/>
              </p:cNvSpPr>
              <p:nvPr/>
            </p:nvSpPr>
            <p:spPr bwMode="auto">
              <a:xfrm>
                <a:off x="9461818"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81" name="Rectangle 648"/>
              <p:cNvSpPr>
                <a:spLocks noChangeArrowheads="1"/>
              </p:cNvSpPr>
              <p:nvPr/>
            </p:nvSpPr>
            <p:spPr bwMode="auto">
              <a:xfrm>
                <a:off x="9516319"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82" name="Rectangle 649"/>
              <p:cNvSpPr>
                <a:spLocks noChangeArrowheads="1"/>
              </p:cNvSpPr>
              <p:nvPr/>
            </p:nvSpPr>
            <p:spPr bwMode="auto">
              <a:xfrm>
                <a:off x="9571777"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83" name="Rectangle 650"/>
              <p:cNvSpPr>
                <a:spLocks noChangeArrowheads="1"/>
              </p:cNvSpPr>
              <p:nvPr/>
            </p:nvSpPr>
            <p:spPr bwMode="auto">
              <a:xfrm>
                <a:off x="9627236"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84" name="Rectangle 651"/>
              <p:cNvSpPr>
                <a:spLocks noChangeArrowheads="1"/>
              </p:cNvSpPr>
              <p:nvPr/>
            </p:nvSpPr>
            <p:spPr bwMode="auto">
              <a:xfrm>
                <a:off x="9681737"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85" name="Rectangle 652"/>
              <p:cNvSpPr>
                <a:spLocks noChangeArrowheads="1"/>
              </p:cNvSpPr>
              <p:nvPr/>
            </p:nvSpPr>
            <p:spPr bwMode="auto">
              <a:xfrm>
                <a:off x="9737195"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86" name="Rectangle 653"/>
              <p:cNvSpPr>
                <a:spLocks noChangeArrowheads="1"/>
              </p:cNvSpPr>
              <p:nvPr/>
            </p:nvSpPr>
            <p:spPr bwMode="auto">
              <a:xfrm>
                <a:off x="9791697"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87" name="Rectangle 654"/>
              <p:cNvSpPr>
                <a:spLocks noChangeArrowheads="1"/>
              </p:cNvSpPr>
              <p:nvPr/>
            </p:nvSpPr>
            <p:spPr bwMode="auto">
              <a:xfrm>
                <a:off x="9847155"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88" name="Rectangle 655"/>
              <p:cNvSpPr>
                <a:spLocks noChangeArrowheads="1"/>
              </p:cNvSpPr>
              <p:nvPr/>
            </p:nvSpPr>
            <p:spPr bwMode="auto">
              <a:xfrm>
                <a:off x="9902613"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89" name="Rectangle 656"/>
              <p:cNvSpPr>
                <a:spLocks noChangeArrowheads="1"/>
              </p:cNvSpPr>
              <p:nvPr/>
            </p:nvSpPr>
            <p:spPr bwMode="auto">
              <a:xfrm>
                <a:off x="9957114"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90" name="Rectangle 657"/>
              <p:cNvSpPr>
                <a:spLocks noChangeArrowheads="1"/>
              </p:cNvSpPr>
              <p:nvPr/>
            </p:nvSpPr>
            <p:spPr bwMode="auto">
              <a:xfrm>
                <a:off x="10012573"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91" name="Rectangle 658"/>
              <p:cNvSpPr>
                <a:spLocks noChangeArrowheads="1"/>
              </p:cNvSpPr>
              <p:nvPr/>
            </p:nvSpPr>
            <p:spPr bwMode="auto">
              <a:xfrm>
                <a:off x="10067074"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92" name="Rectangle 659"/>
              <p:cNvSpPr>
                <a:spLocks noChangeArrowheads="1"/>
              </p:cNvSpPr>
              <p:nvPr/>
            </p:nvSpPr>
            <p:spPr bwMode="auto">
              <a:xfrm>
                <a:off x="10122532"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93" name="Rectangle 660"/>
              <p:cNvSpPr>
                <a:spLocks noChangeArrowheads="1"/>
              </p:cNvSpPr>
              <p:nvPr/>
            </p:nvSpPr>
            <p:spPr bwMode="auto">
              <a:xfrm>
                <a:off x="10177989"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94" name="Rectangle 661"/>
              <p:cNvSpPr>
                <a:spLocks noChangeArrowheads="1"/>
              </p:cNvSpPr>
              <p:nvPr/>
            </p:nvSpPr>
            <p:spPr bwMode="auto">
              <a:xfrm>
                <a:off x="10232492"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95" name="Rectangle 662"/>
              <p:cNvSpPr>
                <a:spLocks noChangeArrowheads="1"/>
              </p:cNvSpPr>
              <p:nvPr/>
            </p:nvSpPr>
            <p:spPr bwMode="auto">
              <a:xfrm>
                <a:off x="10287950"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96" name="Rectangle 663"/>
              <p:cNvSpPr>
                <a:spLocks noChangeArrowheads="1"/>
              </p:cNvSpPr>
              <p:nvPr/>
            </p:nvSpPr>
            <p:spPr bwMode="auto">
              <a:xfrm>
                <a:off x="10342451"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97" name="Rectangle 664"/>
              <p:cNvSpPr>
                <a:spLocks noChangeArrowheads="1"/>
              </p:cNvSpPr>
              <p:nvPr/>
            </p:nvSpPr>
            <p:spPr bwMode="auto">
              <a:xfrm>
                <a:off x="10397910"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98" name="Rectangle 665"/>
              <p:cNvSpPr>
                <a:spLocks noChangeArrowheads="1"/>
              </p:cNvSpPr>
              <p:nvPr/>
            </p:nvSpPr>
            <p:spPr bwMode="auto">
              <a:xfrm>
                <a:off x="10452411"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99" name="Rectangle 666"/>
              <p:cNvSpPr>
                <a:spLocks noChangeArrowheads="1"/>
              </p:cNvSpPr>
              <p:nvPr/>
            </p:nvSpPr>
            <p:spPr bwMode="auto">
              <a:xfrm>
                <a:off x="10507869"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00" name="Rectangle 667"/>
              <p:cNvSpPr>
                <a:spLocks noChangeArrowheads="1"/>
              </p:cNvSpPr>
              <p:nvPr/>
            </p:nvSpPr>
            <p:spPr bwMode="auto">
              <a:xfrm>
                <a:off x="10563326"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01" name="Rectangle 668"/>
              <p:cNvSpPr>
                <a:spLocks noChangeArrowheads="1"/>
              </p:cNvSpPr>
              <p:nvPr/>
            </p:nvSpPr>
            <p:spPr bwMode="auto">
              <a:xfrm>
                <a:off x="10617829"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02" name="Rectangle 669"/>
              <p:cNvSpPr>
                <a:spLocks noChangeArrowheads="1"/>
              </p:cNvSpPr>
              <p:nvPr/>
            </p:nvSpPr>
            <p:spPr bwMode="auto">
              <a:xfrm>
                <a:off x="10673287"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03" name="Rectangle 670"/>
              <p:cNvSpPr>
                <a:spLocks noChangeArrowheads="1"/>
              </p:cNvSpPr>
              <p:nvPr/>
            </p:nvSpPr>
            <p:spPr bwMode="auto">
              <a:xfrm>
                <a:off x="10727788"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04" name="Rectangle 671"/>
              <p:cNvSpPr>
                <a:spLocks noChangeArrowheads="1"/>
              </p:cNvSpPr>
              <p:nvPr/>
            </p:nvSpPr>
            <p:spPr bwMode="auto">
              <a:xfrm>
                <a:off x="10783247"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05" name="Rectangle 672"/>
              <p:cNvSpPr>
                <a:spLocks noChangeArrowheads="1"/>
              </p:cNvSpPr>
              <p:nvPr/>
            </p:nvSpPr>
            <p:spPr bwMode="auto">
              <a:xfrm>
                <a:off x="10838705"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06" name="Rectangle 673"/>
              <p:cNvSpPr>
                <a:spLocks noChangeArrowheads="1"/>
              </p:cNvSpPr>
              <p:nvPr/>
            </p:nvSpPr>
            <p:spPr bwMode="auto">
              <a:xfrm>
                <a:off x="10893206"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07" name="Rectangle 674"/>
              <p:cNvSpPr>
                <a:spLocks noChangeArrowheads="1"/>
              </p:cNvSpPr>
              <p:nvPr/>
            </p:nvSpPr>
            <p:spPr bwMode="auto">
              <a:xfrm>
                <a:off x="10948663"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08" name="Rectangle 675"/>
              <p:cNvSpPr>
                <a:spLocks noChangeArrowheads="1"/>
              </p:cNvSpPr>
              <p:nvPr/>
            </p:nvSpPr>
            <p:spPr bwMode="auto">
              <a:xfrm>
                <a:off x="11003166"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09" name="Rectangle 676"/>
              <p:cNvSpPr>
                <a:spLocks noChangeArrowheads="1"/>
              </p:cNvSpPr>
              <p:nvPr/>
            </p:nvSpPr>
            <p:spPr bwMode="auto">
              <a:xfrm>
                <a:off x="9296400"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10" name="Rectangle 677"/>
              <p:cNvSpPr>
                <a:spLocks noChangeArrowheads="1"/>
              </p:cNvSpPr>
              <p:nvPr/>
            </p:nvSpPr>
            <p:spPr bwMode="auto">
              <a:xfrm>
                <a:off x="9351858"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11" name="Rectangle 678"/>
              <p:cNvSpPr>
                <a:spLocks noChangeArrowheads="1"/>
              </p:cNvSpPr>
              <p:nvPr/>
            </p:nvSpPr>
            <p:spPr bwMode="auto">
              <a:xfrm>
                <a:off x="9406360"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12" name="Rectangle 679"/>
              <p:cNvSpPr>
                <a:spLocks noChangeArrowheads="1"/>
              </p:cNvSpPr>
              <p:nvPr/>
            </p:nvSpPr>
            <p:spPr bwMode="auto">
              <a:xfrm>
                <a:off x="9461818"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13" name="Rectangle 680"/>
              <p:cNvSpPr>
                <a:spLocks noChangeArrowheads="1"/>
              </p:cNvSpPr>
              <p:nvPr/>
            </p:nvSpPr>
            <p:spPr bwMode="auto">
              <a:xfrm>
                <a:off x="9516319"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14" name="Rectangle 681"/>
              <p:cNvSpPr>
                <a:spLocks noChangeArrowheads="1"/>
              </p:cNvSpPr>
              <p:nvPr/>
            </p:nvSpPr>
            <p:spPr bwMode="auto">
              <a:xfrm>
                <a:off x="9571777"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15" name="Rectangle 682"/>
              <p:cNvSpPr>
                <a:spLocks noChangeArrowheads="1"/>
              </p:cNvSpPr>
              <p:nvPr/>
            </p:nvSpPr>
            <p:spPr bwMode="auto">
              <a:xfrm>
                <a:off x="9627236"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16" name="Rectangle 683"/>
              <p:cNvSpPr>
                <a:spLocks noChangeArrowheads="1"/>
              </p:cNvSpPr>
              <p:nvPr/>
            </p:nvSpPr>
            <p:spPr bwMode="auto">
              <a:xfrm>
                <a:off x="9681737"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17" name="Rectangle 684"/>
              <p:cNvSpPr>
                <a:spLocks noChangeArrowheads="1"/>
              </p:cNvSpPr>
              <p:nvPr/>
            </p:nvSpPr>
            <p:spPr bwMode="auto">
              <a:xfrm>
                <a:off x="9737195"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18" name="Rectangle 685"/>
              <p:cNvSpPr>
                <a:spLocks noChangeArrowheads="1"/>
              </p:cNvSpPr>
              <p:nvPr/>
            </p:nvSpPr>
            <p:spPr bwMode="auto">
              <a:xfrm>
                <a:off x="9791697"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19" name="Rectangle 686"/>
              <p:cNvSpPr>
                <a:spLocks noChangeArrowheads="1"/>
              </p:cNvSpPr>
              <p:nvPr/>
            </p:nvSpPr>
            <p:spPr bwMode="auto">
              <a:xfrm>
                <a:off x="9847155"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20" name="Rectangle 687"/>
              <p:cNvSpPr>
                <a:spLocks noChangeArrowheads="1"/>
              </p:cNvSpPr>
              <p:nvPr/>
            </p:nvSpPr>
            <p:spPr bwMode="auto">
              <a:xfrm>
                <a:off x="9902613"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21" name="Rectangle 688"/>
              <p:cNvSpPr>
                <a:spLocks noChangeArrowheads="1"/>
              </p:cNvSpPr>
              <p:nvPr/>
            </p:nvSpPr>
            <p:spPr bwMode="auto">
              <a:xfrm>
                <a:off x="9957114"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22" name="Rectangle 689"/>
              <p:cNvSpPr>
                <a:spLocks noChangeArrowheads="1"/>
              </p:cNvSpPr>
              <p:nvPr/>
            </p:nvSpPr>
            <p:spPr bwMode="auto">
              <a:xfrm>
                <a:off x="10012573"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23" name="Rectangle 690"/>
              <p:cNvSpPr>
                <a:spLocks noChangeArrowheads="1"/>
              </p:cNvSpPr>
              <p:nvPr/>
            </p:nvSpPr>
            <p:spPr bwMode="auto">
              <a:xfrm>
                <a:off x="10067074"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24" name="Rectangle 691"/>
              <p:cNvSpPr>
                <a:spLocks noChangeArrowheads="1"/>
              </p:cNvSpPr>
              <p:nvPr/>
            </p:nvSpPr>
            <p:spPr bwMode="auto">
              <a:xfrm>
                <a:off x="10122532"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25" name="Rectangle 692"/>
              <p:cNvSpPr>
                <a:spLocks noChangeArrowheads="1"/>
              </p:cNvSpPr>
              <p:nvPr/>
            </p:nvSpPr>
            <p:spPr bwMode="auto">
              <a:xfrm>
                <a:off x="10177989"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26" name="Rectangle 693"/>
              <p:cNvSpPr>
                <a:spLocks noChangeArrowheads="1"/>
              </p:cNvSpPr>
              <p:nvPr/>
            </p:nvSpPr>
            <p:spPr bwMode="auto">
              <a:xfrm>
                <a:off x="10232492"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27" name="Rectangle 694"/>
              <p:cNvSpPr>
                <a:spLocks noChangeArrowheads="1"/>
              </p:cNvSpPr>
              <p:nvPr/>
            </p:nvSpPr>
            <p:spPr bwMode="auto">
              <a:xfrm>
                <a:off x="10287950"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28" name="Rectangle 695"/>
              <p:cNvSpPr>
                <a:spLocks noChangeArrowheads="1"/>
              </p:cNvSpPr>
              <p:nvPr/>
            </p:nvSpPr>
            <p:spPr bwMode="auto">
              <a:xfrm>
                <a:off x="10342451"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29" name="Rectangle 696"/>
              <p:cNvSpPr>
                <a:spLocks noChangeArrowheads="1"/>
              </p:cNvSpPr>
              <p:nvPr/>
            </p:nvSpPr>
            <p:spPr bwMode="auto">
              <a:xfrm>
                <a:off x="10397910"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30" name="Rectangle 697"/>
              <p:cNvSpPr>
                <a:spLocks noChangeArrowheads="1"/>
              </p:cNvSpPr>
              <p:nvPr/>
            </p:nvSpPr>
            <p:spPr bwMode="auto">
              <a:xfrm>
                <a:off x="10452411"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31" name="Rectangle 698"/>
              <p:cNvSpPr>
                <a:spLocks noChangeArrowheads="1"/>
              </p:cNvSpPr>
              <p:nvPr/>
            </p:nvSpPr>
            <p:spPr bwMode="auto">
              <a:xfrm>
                <a:off x="10507869"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32" name="Rectangle 699"/>
              <p:cNvSpPr>
                <a:spLocks noChangeArrowheads="1"/>
              </p:cNvSpPr>
              <p:nvPr/>
            </p:nvSpPr>
            <p:spPr bwMode="auto">
              <a:xfrm>
                <a:off x="10563326"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33" name="Rectangle 700"/>
              <p:cNvSpPr>
                <a:spLocks noChangeArrowheads="1"/>
              </p:cNvSpPr>
              <p:nvPr/>
            </p:nvSpPr>
            <p:spPr bwMode="auto">
              <a:xfrm>
                <a:off x="10617829"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34" name="Rectangle 701"/>
              <p:cNvSpPr>
                <a:spLocks noChangeArrowheads="1"/>
              </p:cNvSpPr>
              <p:nvPr/>
            </p:nvSpPr>
            <p:spPr bwMode="auto">
              <a:xfrm>
                <a:off x="10673287"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35" name="Rectangle 702"/>
              <p:cNvSpPr>
                <a:spLocks noChangeArrowheads="1"/>
              </p:cNvSpPr>
              <p:nvPr/>
            </p:nvSpPr>
            <p:spPr bwMode="auto">
              <a:xfrm>
                <a:off x="10727788"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36" name="Rectangle 703"/>
              <p:cNvSpPr>
                <a:spLocks noChangeArrowheads="1"/>
              </p:cNvSpPr>
              <p:nvPr/>
            </p:nvSpPr>
            <p:spPr bwMode="auto">
              <a:xfrm>
                <a:off x="10783247"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37" name="Rectangle 704"/>
              <p:cNvSpPr>
                <a:spLocks noChangeArrowheads="1"/>
              </p:cNvSpPr>
              <p:nvPr/>
            </p:nvSpPr>
            <p:spPr bwMode="auto">
              <a:xfrm>
                <a:off x="10838705"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38" name="Rectangle 705"/>
              <p:cNvSpPr>
                <a:spLocks noChangeArrowheads="1"/>
              </p:cNvSpPr>
              <p:nvPr/>
            </p:nvSpPr>
            <p:spPr bwMode="auto">
              <a:xfrm>
                <a:off x="10893206"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39" name="Rectangle 706"/>
              <p:cNvSpPr>
                <a:spLocks noChangeArrowheads="1"/>
              </p:cNvSpPr>
              <p:nvPr/>
            </p:nvSpPr>
            <p:spPr bwMode="auto">
              <a:xfrm>
                <a:off x="10948663"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40" name="Rectangle 707"/>
              <p:cNvSpPr>
                <a:spLocks noChangeArrowheads="1"/>
              </p:cNvSpPr>
              <p:nvPr/>
            </p:nvSpPr>
            <p:spPr bwMode="auto">
              <a:xfrm>
                <a:off x="11003166"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41" name="Rectangle 708"/>
              <p:cNvSpPr>
                <a:spLocks noChangeArrowheads="1"/>
              </p:cNvSpPr>
              <p:nvPr/>
            </p:nvSpPr>
            <p:spPr bwMode="auto">
              <a:xfrm>
                <a:off x="9296400"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42" name="Rectangle 709"/>
              <p:cNvSpPr>
                <a:spLocks noChangeArrowheads="1"/>
              </p:cNvSpPr>
              <p:nvPr/>
            </p:nvSpPr>
            <p:spPr bwMode="auto">
              <a:xfrm>
                <a:off x="9351858"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43" name="Rectangle 710"/>
              <p:cNvSpPr>
                <a:spLocks noChangeArrowheads="1"/>
              </p:cNvSpPr>
              <p:nvPr/>
            </p:nvSpPr>
            <p:spPr bwMode="auto">
              <a:xfrm>
                <a:off x="9406360"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44" name="Rectangle 711"/>
              <p:cNvSpPr>
                <a:spLocks noChangeArrowheads="1"/>
              </p:cNvSpPr>
              <p:nvPr/>
            </p:nvSpPr>
            <p:spPr bwMode="auto">
              <a:xfrm>
                <a:off x="9461818"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45" name="Rectangle 712"/>
              <p:cNvSpPr>
                <a:spLocks noChangeArrowheads="1"/>
              </p:cNvSpPr>
              <p:nvPr/>
            </p:nvSpPr>
            <p:spPr bwMode="auto">
              <a:xfrm>
                <a:off x="9516319"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46" name="Rectangle 713"/>
              <p:cNvSpPr>
                <a:spLocks noChangeArrowheads="1"/>
              </p:cNvSpPr>
              <p:nvPr/>
            </p:nvSpPr>
            <p:spPr bwMode="auto">
              <a:xfrm>
                <a:off x="9571777"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47" name="Rectangle 714"/>
              <p:cNvSpPr>
                <a:spLocks noChangeArrowheads="1"/>
              </p:cNvSpPr>
              <p:nvPr/>
            </p:nvSpPr>
            <p:spPr bwMode="auto">
              <a:xfrm>
                <a:off x="9627236"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48" name="Rectangle 715"/>
              <p:cNvSpPr>
                <a:spLocks noChangeArrowheads="1"/>
              </p:cNvSpPr>
              <p:nvPr/>
            </p:nvSpPr>
            <p:spPr bwMode="auto">
              <a:xfrm>
                <a:off x="9681737"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49" name="Rectangle 716"/>
              <p:cNvSpPr>
                <a:spLocks noChangeArrowheads="1"/>
              </p:cNvSpPr>
              <p:nvPr/>
            </p:nvSpPr>
            <p:spPr bwMode="auto">
              <a:xfrm>
                <a:off x="9737195"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50" name="Rectangle 717"/>
              <p:cNvSpPr>
                <a:spLocks noChangeArrowheads="1"/>
              </p:cNvSpPr>
              <p:nvPr/>
            </p:nvSpPr>
            <p:spPr bwMode="auto">
              <a:xfrm>
                <a:off x="9791697"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51" name="Rectangle 718"/>
              <p:cNvSpPr>
                <a:spLocks noChangeArrowheads="1"/>
              </p:cNvSpPr>
              <p:nvPr/>
            </p:nvSpPr>
            <p:spPr bwMode="auto">
              <a:xfrm>
                <a:off x="9847155"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52" name="Rectangle 719"/>
              <p:cNvSpPr>
                <a:spLocks noChangeArrowheads="1"/>
              </p:cNvSpPr>
              <p:nvPr/>
            </p:nvSpPr>
            <p:spPr bwMode="auto">
              <a:xfrm>
                <a:off x="9902613"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53" name="Rectangle 720"/>
              <p:cNvSpPr>
                <a:spLocks noChangeArrowheads="1"/>
              </p:cNvSpPr>
              <p:nvPr/>
            </p:nvSpPr>
            <p:spPr bwMode="auto">
              <a:xfrm>
                <a:off x="9957114"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54" name="Rectangle 721"/>
              <p:cNvSpPr>
                <a:spLocks noChangeArrowheads="1"/>
              </p:cNvSpPr>
              <p:nvPr/>
            </p:nvSpPr>
            <p:spPr bwMode="auto">
              <a:xfrm>
                <a:off x="10012573"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55" name="Rectangle 722"/>
              <p:cNvSpPr>
                <a:spLocks noChangeArrowheads="1"/>
              </p:cNvSpPr>
              <p:nvPr/>
            </p:nvSpPr>
            <p:spPr bwMode="auto">
              <a:xfrm>
                <a:off x="10067074"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56" name="Rectangle 723"/>
              <p:cNvSpPr>
                <a:spLocks noChangeArrowheads="1"/>
              </p:cNvSpPr>
              <p:nvPr/>
            </p:nvSpPr>
            <p:spPr bwMode="auto">
              <a:xfrm>
                <a:off x="10122532"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57" name="Rectangle 724"/>
              <p:cNvSpPr>
                <a:spLocks noChangeArrowheads="1"/>
              </p:cNvSpPr>
              <p:nvPr/>
            </p:nvSpPr>
            <p:spPr bwMode="auto">
              <a:xfrm>
                <a:off x="10177989"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58" name="Rectangle 725"/>
              <p:cNvSpPr>
                <a:spLocks noChangeArrowheads="1"/>
              </p:cNvSpPr>
              <p:nvPr/>
            </p:nvSpPr>
            <p:spPr bwMode="auto">
              <a:xfrm>
                <a:off x="10232492"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59" name="Rectangle 726"/>
              <p:cNvSpPr>
                <a:spLocks noChangeArrowheads="1"/>
              </p:cNvSpPr>
              <p:nvPr/>
            </p:nvSpPr>
            <p:spPr bwMode="auto">
              <a:xfrm>
                <a:off x="10287950"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60" name="Rectangle 727"/>
              <p:cNvSpPr>
                <a:spLocks noChangeArrowheads="1"/>
              </p:cNvSpPr>
              <p:nvPr/>
            </p:nvSpPr>
            <p:spPr bwMode="auto">
              <a:xfrm>
                <a:off x="10342451"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61" name="Rectangle 728"/>
              <p:cNvSpPr>
                <a:spLocks noChangeArrowheads="1"/>
              </p:cNvSpPr>
              <p:nvPr/>
            </p:nvSpPr>
            <p:spPr bwMode="auto">
              <a:xfrm>
                <a:off x="10397910"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62" name="Rectangle 729"/>
              <p:cNvSpPr>
                <a:spLocks noChangeArrowheads="1"/>
              </p:cNvSpPr>
              <p:nvPr/>
            </p:nvSpPr>
            <p:spPr bwMode="auto">
              <a:xfrm>
                <a:off x="10452411"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63" name="Rectangle 730"/>
              <p:cNvSpPr>
                <a:spLocks noChangeArrowheads="1"/>
              </p:cNvSpPr>
              <p:nvPr/>
            </p:nvSpPr>
            <p:spPr bwMode="auto">
              <a:xfrm>
                <a:off x="10507869"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64" name="Rectangle 731"/>
              <p:cNvSpPr>
                <a:spLocks noChangeArrowheads="1"/>
              </p:cNvSpPr>
              <p:nvPr/>
            </p:nvSpPr>
            <p:spPr bwMode="auto">
              <a:xfrm>
                <a:off x="10563326"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65" name="Rectangle 732"/>
              <p:cNvSpPr>
                <a:spLocks noChangeArrowheads="1"/>
              </p:cNvSpPr>
              <p:nvPr/>
            </p:nvSpPr>
            <p:spPr bwMode="auto">
              <a:xfrm>
                <a:off x="10617829"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66" name="Rectangle 733"/>
              <p:cNvSpPr>
                <a:spLocks noChangeArrowheads="1"/>
              </p:cNvSpPr>
              <p:nvPr/>
            </p:nvSpPr>
            <p:spPr bwMode="auto">
              <a:xfrm>
                <a:off x="10673287"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67" name="Rectangle 734"/>
              <p:cNvSpPr>
                <a:spLocks noChangeArrowheads="1"/>
              </p:cNvSpPr>
              <p:nvPr/>
            </p:nvSpPr>
            <p:spPr bwMode="auto">
              <a:xfrm>
                <a:off x="10727788"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68" name="Rectangle 735"/>
              <p:cNvSpPr>
                <a:spLocks noChangeArrowheads="1"/>
              </p:cNvSpPr>
              <p:nvPr/>
            </p:nvSpPr>
            <p:spPr bwMode="auto">
              <a:xfrm>
                <a:off x="10783247"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69" name="Rectangle 736"/>
              <p:cNvSpPr>
                <a:spLocks noChangeArrowheads="1"/>
              </p:cNvSpPr>
              <p:nvPr/>
            </p:nvSpPr>
            <p:spPr bwMode="auto">
              <a:xfrm>
                <a:off x="10838705"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70" name="Rectangle 737"/>
              <p:cNvSpPr>
                <a:spLocks noChangeArrowheads="1"/>
              </p:cNvSpPr>
              <p:nvPr/>
            </p:nvSpPr>
            <p:spPr bwMode="auto">
              <a:xfrm>
                <a:off x="10893206"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71" name="Rectangle 738"/>
              <p:cNvSpPr>
                <a:spLocks noChangeArrowheads="1"/>
              </p:cNvSpPr>
              <p:nvPr/>
            </p:nvSpPr>
            <p:spPr bwMode="auto">
              <a:xfrm>
                <a:off x="10948663"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72" name="Rectangle 739"/>
              <p:cNvSpPr>
                <a:spLocks noChangeArrowheads="1"/>
              </p:cNvSpPr>
              <p:nvPr/>
            </p:nvSpPr>
            <p:spPr bwMode="auto">
              <a:xfrm>
                <a:off x="11003166"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73" name="Rectangle 740"/>
              <p:cNvSpPr>
                <a:spLocks noChangeArrowheads="1"/>
              </p:cNvSpPr>
              <p:nvPr/>
            </p:nvSpPr>
            <p:spPr bwMode="auto">
              <a:xfrm>
                <a:off x="9296400"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74" name="Rectangle 741"/>
              <p:cNvSpPr>
                <a:spLocks noChangeArrowheads="1"/>
              </p:cNvSpPr>
              <p:nvPr/>
            </p:nvSpPr>
            <p:spPr bwMode="auto">
              <a:xfrm>
                <a:off x="9351858"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75" name="Rectangle 742"/>
              <p:cNvSpPr>
                <a:spLocks noChangeArrowheads="1"/>
              </p:cNvSpPr>
              <p:nvPr/>
            </p:nvSpPr>
            <p:spPr bwMode="auto">
              <a:xfrm>
                <a:off x="9406360"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76" name="Rectangle 743"/>
              <p:cNvSpPr>
                <a:spLocks noChangeArrowheads="1"/>
              </p:cNvSpPr>
              <p:nvPr/>
            </p:nvSpPr>
            <p:spPr bwMode="auto">
              <a:xfrm>
                <a:off x="9461818"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77" name="Rectangle 744"/>
              <p:cNvSpPr>
                <a:spLocks noChangeArrowheads="1"/>
              </p:cNvSpPr>
              <p:nvPr/>
            </p:nvSpPr>
            <p:spPr bwMode="auto">
              <a:xfrm>
                <a:off x="9516319"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78" name="Rectangle 745"/>
              <p:cNvSpPr>
                <a:spLocks noChangeArrowheads="1"/>
              </p:cNvSpPr>
              <p:nvPr/>
            </p:nvSpPr>
            <p:spPr bwMode="auto">
              <a:xfrm>
                <a:off x="9571777"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79" name="Rectangle 746"/>
              <p:cNvSpPr>
                <a:spLocks noChangeArrowheads="1"/>
              </p:cNvSpPr>
              <p:nvPr/>
            </p:nvSpPr>
            <p:spPr bwMode="auto">
              <a:xfrm>
                <a:off x="9627236"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80" name="Rectangle 747"/>
              <p:cNvSpPr>
                <a:spLocks noChangeArrowheads="1"/>
              </p:cNvSpPr>
              <p:nvPr/>
            </p:nvSpPr>
            <p:spPr bwMode="auto">
              <a:xfrm>
                <a:off x="9681737"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81" name="Rectangle 748"/>
              <p:cNvSpPr>
                <a:spLocks noChangeArrowheads="1"/>
              </p:cNvSpPr>
              <p:nvPr/>
            </p:nvSpPr>
            <p:spPr bwMode="auto">
              <a:xfrm>
                <a:off x="9737195"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82" name="Rectangle 749"/>
              <p:cNvSpPr>
                <a:spLocks noChangeArrowheads="1"/>
              </p:cNvSpPr>
              <p:nvPr/>
            </p:nvSpPr>
            <p:spPr bwMode="auto">
              <a:xfrm>
                <a:off x="9791697"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83" name="Rectangle 750"/>
              <p:cNvSpPr>
                <a:spLocks noChangeArrowheads="1"/>
              </p:cNvSpPr>
              <p:nvPr/>
            </p:nvSpPr>
            <p:spPr bwMode="auto">
              <a:xfrm>
                <a:off x="9847155"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84" name="Rectangle 751"/>
              <p:cNvSpPr>
                <a:spLocks noChangeArrowheads="1"/>
              </p:cNvSpPr>
              <p:nvPr/>
            </p:nvSpPr>
            <p:spPr bwMode="auto">
              <a:xfrm>
                <a:off x="9902613"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85" name="Rectangle 752"/>
              <p:cNvSpPr>
                <a:spLocks noChangeArrowheads="1"/>
              </p:cNvSpPr>
              <p:nvPr/>
            </p:nvSpPr>
            <p:spPr bwMode="auto">
              <a:xfrm>
                <a:off x="9957114"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86" name="Rectangle 753"/>
              <p:cNvSpPr>
                <a:spLocks noChangeArrowheads="1"/>
              </p:cNvSpPr>
              <p:nvPr/>
            </p:nvSpPr>
            <p:spPr bwMode="auto">
              <a:xfrm>
                <a:off x="10012573"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87" name="Rectangle 754"/>
              <p:cNvSpPr>
                <a:spLocks noChangeArrowheads="1"/>
              </p:cNvSpPr>
              <p:nvPr/>
            </p:nvSpPr>
            <p:spPr bwMode="auto">
              <a:xfrm>
                <a:off x="10067074"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88" name="Rectangle 755"/>
              <p:cNvSpPr>
                <a:spLocks noChangeArrowheads="1"/>
              </p:cNvSpPr>
              <p:nvPr/>
            </p:nvSpPr>
            <p:spPr bwMode="auto">
              <a:xfrm>
                <a:off x="10122532"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89" name="Rectangle 756"/>
              <p:cNvSpPr>
                <a:spLocks noChangeArrowheads="1"/>
              </p:cNvSpPr>
              <p:nvPr/>
            </p:nvSpPr>
            <p:spPr bwMode="auto">
              <a:xfrm>
                <a:off x="10177989"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90" name="Rectangle 757"/>
              <p:cNvSpPr>
                <a:spLocks noChangeArrowheads="1"/>
              </p:cNvSpPr>
              <p:nvPr/>
            </p:nvSpPr>
            <p:spPr bwMode="auto">
              <a:xfrm>
                <a:off x="10232492"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91" name="Rectangle 758"/>
              <p:cNvSpPr>
                <a:spLocks noChangeArrowheads="1"/>
              </p:cNvSpPr>
              <p:nvPr/>
            </p:nvSpPr>
            <p:spPr bwMode="auto">
              <a:xfrm>
                <a:off x="10287950"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92" name="Rectangle 759"/>
              <p:cNvSpPr>
                <a:spLocks noChangeArrowheads="1"/>
              </p:cNvSpPr>
              <p:nvPr/>
            </p:nvSpPr>
            <p:spPr bwMode="auto">
              <a:xfrm>
                <a:off x="10342451"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93" name="Rectangle 760"/>
              <p:cNvSpPr>
                <a:spLocks noChangeArrowheads="1"/>
              </p:cNvSpPr>
              <p:nvPr/>
            </p:nvSpPr>
            <p:spPr bwMode="auto">
              <a:xfrm>
                <a:off x="10397910"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94" name="Rectangle 761"/>
              <p:cNvSpPr>
                <a:spLocks noChangeArrowheads="1"/>
              </p:cNvSpPr>
              <p:nvPr/>
            </p:nvSpPr>
            <p:spPr bwMode="auto">
              <a:xfrm>
                <a:off x="10452411"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95" name="Rectangle 762"/>
              <p:cNvSpPr>
                <a:spLocks noChangeArrowheads="1"/>
              </p:cNvSpPr>
              <p:nvPr/>
            </p:nvSpPr>
            <p:spPr bwMode="auto">
              <a:xfrm>
                <a:off x="10507869"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96" name="Rectangle 763"/>
              <p:cNvSpPr>
                <a:spLocks noChangeArrowheads="1"/>
              </p:cNvSpPr>
              <p:nvPr/>
            </p:nvSpPr>
            <p:spPr bwMode="auto">
              <a:xfrm>
                <a:off x="10563326"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97" name="Rectangle 764"/>
              <p:cNvSpPr>
                <a:spLocks noChangeArrowheads="1"/>
              </p:cNvSpPr>
              <p:nvPr/>
            </p:nvSpPr>
            <p:spPr bwMode="auto">
              <a:xfrm>
                <a:off x="10617829"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98" name="Rectangle 765"/>
              <p:cNvSpPr>
                <a:spLocks noChangeArrowheads="1"/>
              </p:cNvSpPr>
              <p:nvPr/>
            </p:nvSpPr>
            <p:spPr bwMode="auto">
              <a:xfrm>
                <a:off x="10673287"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99" name="Rectangle 766"/>
              <p:cNvSpPr>
                <a:spLocks noChangeArrowheads="1"/>
              </p:cNvSpPr>
              <p:nvPr/>
            </p:nvSpPr>
            <p:spPr bwMode="auto">
              <a:xfrm>
                <a:off x="10727788"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00" name="Rectangle 767"/>
              <p:cNvSpPr>
                <a:spLocks noChangeArrowheads="1"/>
              </p:cNvSpPr>
              <p:nvPr/>
            </p:nvSpPr>
            <p:spPr bwMode="auto">
              <a:xfrm>
                <a:off x="10783247"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01" name="Rectangle 768"/>
              <p:cNvSpPr>
                <a:spLocks noChangeArrowheads="1"/>
              </p:cNvSpPr>
              <p:nvPr/>
            </p:nvSpPr>
            <p:spPr bwMode="auto">
              <a:xfrm>
                <a:off x="10838705"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02" name="Rectangle 769"/>
              <p:cNvSpPr>
                <a:spLocks noChangeArrowheads="1"/>
              </p:cNvSpPr>
              <p:nvPr/>
            </p:nvSpPr>
            <p:spPr bwMode="auto">
              <a:xfrm>
                <a:off x="10893206"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03" name="Rectangle 770"/>
              <p:cNvSpPr>
                <a:spLocks noChangeArrowheads="1"/>
              </p:cNvSpPr>
              <p:nvPr/>
            </p:nvSpPr>
            <p:spPr bwMode="auto">
              <a:xfrm>
                <a:off x="10948663"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04" name="Rectangle 771"/>
              <p:cNvSpPr>
                <a:spLocks noChangeArrowheads="1"/>
              </p:cNvSpPr>
              <p:nvPr/>
            </p:nvSpPr>
            <p:spPr bwMode="auto">
              <a:xfrm>
                <a:off x="11003166"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05" name="Rectangle 772"/>
              <p:cNvSpPr>
                <a:spLocks noChangeArrowheads="1"/>
              </p:cNvSpPr>
              <p:nvPr/>
            </p:nvSpPr>
            <p:spPr bwMode="auto">
              <a:xfrm>
                <a:off x="9296400"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06" name="Rectangle 773"/>
              <p:cNvSpPr>
                <a:spLocks noChangeArrowheads="1"/>
              </p:cNvSpPr>
              <p:nvPr/>
            </p:nvSpPr>
            <p:spPr bwMode="auto">
              <a:xfrm>
                <a:off x="9351858"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07" name="Rectangle 774"/>
              <p:cNvSpPr>
                <a:spLocks noChangeArrowheads="1"/>
              </p:cNvSpPr>
              <p:nvPr/>
            </p:nvSpPr>
            <p:spPr bwMode="auto">
              <a:xfrm>
                <a:off x="9406360"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08" name="Rectangle 775"/>
              <p:cNvSpPr>
                <a:spLocks noChangeArrowheads="1"/>
              </p:cNvSpPr>
              <p:nvPr/>
            </p:nvSpPr>
            <p:spPr bwMode="auto">
              <a:xfrm>
                <a:off x="9461818"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09" name="Rectangle 776"/>
              <p:cNvSpPr>
                <a:spLocks noChangeArrowheads="1"/>
              </p:cNvSpPr>
              <p:nvPr/>
            </p:nvSpPr>
            <p:spPr bwMode="auto">
              <a:xfrm>
                <a:off x="9516319"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10" name="Rectangle 777"/>
              <p:cNvSpPr>
                <a:spLocks noChangeArrowheads="1"/>
              </p:cNvSpPr>
              <p:nvPr/>
            </p:nvSpPr>
            <p:spPr bwMode="auto">
              <a:xfrm>
                <a:off x="9571777"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11" name="Rectangle 778"/>
              <p:cNvSpPr>
                <a:spLocks noChangeArrowheads="1"/>
              </p:cNvSpPr>
              <p:nvPr/>
            </p:nvSpPr>
            <p:spPr bwMode="auto">
              <a:xfrm>
                <a:off x="9627236"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12" name="Rectangle 779"/>
              <p:cNvSpPr>
                <a:spLocks noChangeArrowheads="1"/>
              </p:cNvSpPr>
              <p:nvPr/>
            </p:nvSpPr>
            <p:spPr bwMode="auto">
              <a:xfrm>
                <a:off x="9681737"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13" name="Rectangle 780"/>
              <p:cNvSpPr>
                <a:spLocks noChangeArrowheads="1"/>
              </p:cNvSpPr>
              <p:nvPr/>
            </p:nvSpPr>
            <p:spPr bwMode="auto">
              <a:xfrm>
                <a:off x="9737195"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14" name="Rectangle 781"/>
              <p:cNvSpPr>
                <a:spLocks noChangeArrowheads="1"/>
              </p:cNvSpPr>
              <p:nvPr/>
            </p:nvSpPr>
            <p:spPr bwMode="auto">
              <a:xfrm>
                <a:off x="9791697"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15" name="Rectangle 782"/>
              <p:cNvSpPr>
                <a:spLocks noChangeArrowheads="1"/>
              </p:cNvSpPr>
              <p:nvPr/>
            </p:nvSpPr>
            <p:spPr bwMode="auto">
              <a:xfrm>
                <a:off x="9847155"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16" name="Rectangle 783"/>
              <p:cNvSpPr>
                <a:spLocks noChangeArrowheads="1"/>
              </p:cNvSpPr>
              <p:nvPr/>
            </p:nvSpPr>
            <p:spPr bwMode="auto">
              <a:xfrm>
                <a:off x="9902613"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17" name="Rectangle 784"/>
              <p:cNvSpPr>
                <a:spLocks noChangeArrowheads="1"/>
              </p:cNvSpPr>
              <p:nvPr/>
            </p:nvSpPr>
            <p:spPr bwMode="auto">
              <a:xfrm>
                <a:off x="9957114"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18" name="Rectangle 785"/>
              <p:cNvSpPr>
                <a:spLocks noChangeArrowheads="1"/>
              </p:cNvSpPr>
              <p:nvPr/>
            </p:nvSpPr>
            <p:spPr bwMode="auto">
              <a:xfrm>
                <a:off x="10012573"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19" name="Rectangle 786"/>
              <p:cNvSpPr>
                <a:spLocks noChangeArrowheads="1"/>
              </p:cNvSpPr>
              <p:nvPr/>
            </p:nvSpPr>
            <p:spPr bwMode="auto">
              <a:xfrm>
                <a:off x="10067074"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20" name="Rectangle 787"/>
              <p:cNvSpPr>
                <a:spLocks noChangeArrowheads="1"/>
              </p:cNvSpPr>
              <p:nvPr/>
            </p:nvSpPr>
            <p:spPr bwMode="auto">
              <a:xfrm>
                <a:off x="10122532"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21" name="Rectangle 788"/>
              <p:cNvSpPr>
                <a:spLocks noChangeArrowheads="1"/>
              </p:cNvSpPr>
              <p:nvPr/>
            </p:nvSpPr>
            <p:spPr bwMode="auto">
              <a:xfrm>
                <a:off x="10177989"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22" name="Rectangle 789"/>
              <p:cNvSpPr>
                <a:spLocks noChangeArrowheads="1"/>
              </p:cNvSpPr>
              <p:nvPr/>
            </p:nvSpPr>
            <p:spPr bwMode="auto">
              <a:xfrm>
                <a:off x="10232492"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23" name="Rectangle 790"/>
              <p:cNvSpPr>
                <a:spLocks noChangeArrowheads="1"/>
              </p:cNvSpPr>
              <p:nvPr/>
            </p:nvSpPr>
            <p:spPr bwMode="auto">
              <a:xfrm>
                <a:off x="10287950"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24" name="Rectangle 791"/>
              <p:cNvSpPr>
                <a:spLocks noChangeArrowheads="1"/>
              </p:cNvSpPr>
              <p:nvPr/>
            </p:nvSpPr>
            <p:spPr bwMode="auto">
              <a:xfrm>
                <a:off x="10342451"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25" name="Rectangle 792"/>
              <p:cNvSpPr>
                <a:spLocks noChangeArrowheads="1"/>
              </p:cNvSpPr>
              <p:nvPr/>
            </p:nvSpPr>
            <p:spPr bwMode="auto">
              <a:xfrm>
                <a:off x="10397910"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26" name="Rectangle 793"/>
              <p:cNvSpPr>
                <a:spLocks noChangeArrowheads="1"/>
              </p:cNvSpPr>
              <p:nvPr/>
            </p:nvSpPr>
            <p:spPr bwMode="auto">
              <a:xfrm>
                <a:off x="10452411"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27" name="Rectangle 794"/>
              <p:cNvSpPr>
                <a:spLocks noChangeArrowheads="1"/>
              </p:cNvSpPr>
              <p:nvPr/>
            </p:nvSpPr>
            <p:spPr bwMode="auto">
              <a:xfrm>
                <a:off x="10507869"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28" name="Rectangle 795"/>
              <p:cNvSpPr>
                <a:spLocks noChangeArrowheads="1"/>
              </p:cNvSpPr>
              <p:nvPr/>
            </p:nvSpPr>
            <p:spPr bwMode="auto">
              <a:xfrm>
                <a:off x="10563326"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29" name="Rectangle 796"/>
              <p:cNvSpPr>
                <a:spLocks noChangeArrowheads="1"/>
              </p:cNvSpPr>
              <p:nvPr/>
            </p:nvSpPr>
            <p:spPr bwMode="auto">
              <a:xfrm>
                <a:off x="10617829"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30" name="Rectangle 797"/>
              <p:cNvSpPr>
                <a:spLocks noChangeArrowheads="1"/>
              </p:cNvSpPr>
              <p:nvPr/>
            </p:nvSpPr>
            <p:spPr bwMode="auto">
              <a:xfrm>
                <a:off x="10673287"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31" name="Rectangle 798"/>
              <p:cNvSpPr>
                <a:spLocks noChangeArrowheads="1"/>
              </p:cNvSpPr>
              <p:nvPr/>
            </p:nvSpPr>
            <p:spPr bwMode="auto">
              <a:xfrm>
                <a:off x="10727788"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32" name="Rectangle 799"/>
              <p:cNvSpPr>
                <a:spLocks noChangeArrowheads="1"/>
              </p:cNvSpPr>
              <p:nvPr/>
            </p:nvSpPr>
            <p:spPr bwMode="auto">
              <a:xfrm>
                <a:off x="10783247"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33" name="Rectangle 800"/>
              <p:cNvSpPr>
                <a:spLocks noChangeArrowheads="1"/>
              </p:cNvSpPr>
              <p:nvPr/>
            </p:nvSpPr>
            <p:spPr bwMode="auto">
              <a:xfrm>
                <a:off x="10838705"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34" name="Rectangle 801"/>
              <p:cNvSpPr>
                <a:spLocks noChangeArrowheads="1"/>
              </p:cNvSpPr>
              <p:nvPr/>
            </p:nvSpPr>
            <p:spPr bwMode="auto">
              <a:xfrm>
                <a:off x="10893206"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35" name="Rectangle 802"/>
              <p:cNvSpPr>
                <a:spLocks noChangeArrowheads="1"/>
              </p:cNvSpPr>
              <p:nvPr/>
            </p:nvSpPr>
            <p:spPr bwMode="auto">
              <a:xfrm>
                <a:off x="10948663"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36" name="Rectangle 803"/>
              <p:cNvSpPr>
                <a:spLocks noChangeArrowheads="1"/>
              </p:cNvSpPr>
              <p:nvPr/>
            </p:nvSpPr>
            <p:spPr bwMode="auto">
              <a:xfrm>
                <a:off x="11003166"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37" name="Rectangle 804"/>
              <p:cNvSpPr>
                <a:spLocks noChangeArrowheads="1"/>
              </p:cNvSpPr>
              <p:nvPr/>
            </p:nvSpPr>
            <p:spPr bwMode="auto">
              <a:xfrm>
                <a:off x="9296400"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38" name="Rectangle 805"/>
              <p:cNvSpPr>
                <a:spLocks noChangeArrowheads="1"/>
              </p:cNvSpPr>
              <p:nvPr/>
            </p:nvSpPr>
            <p:spPr bwMode="auto">
              <a:xfrm>
                <a:off x="9351858"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39" name="Rectangle 806"/>
              <p:cNvSpPr>
                <a:spLocks noChangeArrowheads="1"/>
              </p:cNvSpPr>
              <p:nvPr/>
            </p:nvSpPr>
            <p:spPr bwMode="auto">
              <a:xfrm>
                <a:off x="9406360"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40" name="Rectangle 807"/>
              <p:cNvSpPr>
                <a:spLocks noChangeArrowheads="1"/>
              </p:cNvSpPr>
              <p:nvPr/>
            </p:nvSpPr>
            <p:spPr bwMode="auto">
              <a:xfrm>
                <a:off x="9461818"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41" name="Rectangle 808"/>
              <p:cNvSpPr>
                <a:spLocks noChangeArrowheads="1"/>
              </p:cNvSpPr>
              <p:nvPr/>
            </p:nvSpPr>
            <p:spPr bwMode="auto">
              <a:xfrm>
                <a:off x="9516319"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42" name="Rectangle 809"/>
              <p:cNvSpPr>
                <a:spLocks noChangeArrowheads="1"/>
              </p:cNvSpPr>
              <p:nvPr/>
            </p:nvSpPr>
            <p:spPr bwMode="auto">
              <a:xfrm>
                <a:off x="9571777"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43" name="Rectangle 810"/>
              <p:cNvSpPr>
                <a:spLocks noChangeArrowheads="1"/>
              </p:cNvSpPr>
              <p:nvPr/>
            </p:nvSpPr>
            <p:spPr bwMode="auto">
              <a:xfrm>
                <a:off x="9627236"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44" name="Rectangle 811"/>
              <p:cNvSpPr>
                <a:spLocks noChangeArrowheads="1"/>
              </p:cNvSpPr>
              <p:nvPr/>
            </p:nvSpPr>
            <p:spPr bwMode="auto">
              <a:xfrm>
                <a:off x="9681737"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45" name="Rectangle 812"/>
              <p:cNvSpPr>
                <a:spLocks noChangeArrowheads="1"/>
              </p:cNvSpPr>
              <p:nvPr/>
            </p:nvSpPr>
            <p:spPr bwMode="auto">
              <a:xfrm>
                <a:off x="9737195"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46" name="Rectangle 813"/>
              <p:cNvSpPr>
                <a:spLocks noChangeArrowheads="1"/>
              </p:cNvSpPr>
              <p:nvPr/>
            </p:nvSpPr>
            <p:spPr bwMode="auto">
              <a:xfrm>
                <a:off x="9791697"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47" name="Rectangle 814"/>
              <p:cNvSpPr>
                <a:spLocks noChangeArrowheads="1"/>
              </p:cNvSpPr>
              <p:nvPr/>
            </p:nvSpPr>
            <p:spPr bwMode="auto">
              <a:xfrm>
                <a:off x="9847155"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48" name="Rectangle 815"/>
              <p:cNvSpPr>
                <a:spLocks noChangeArrowheads="1"/>
              </p:cNvSpPr>
              <p:nvPr/>
            </p:nvSpPr>
            <p:spPr bwMode="auto">
              <a:xfrm>
                <a:off x="9902613"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49" name="Rectangle 816"/>
              <p:cNvSpPr>
                <a:spLocks noChangeArrowheads="1"/>
              </p:cNvSpPr>
              <p:nvPr/>
            </p:nvSpPr>
            <p:spPr bwMode="auto">
              <a:xfrm>
                <a:off x="9957114"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50" name="Rectangle 817"/>
              <p:cNvSpPr>
                <a:spLocks noChangeArrowheads="1"/>
              </p:cNvSpPr>
              <p:nvPr/>
            </p:nvSpPr>
            <p:spPr bwMode="auto">
              <a:xfrm>
                <a:off x="10012573"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51" name="Rectangle 818"/>
              <p:cNvSpPr>
                <a:spLocks noChangeArrowheads="1"/>
              </p:cNvSpPr>
              <p:nvPr/>
            </p:nvSpPr>
            <p:spPr bwMode="auto">
              <a:xfrm>
                <a:off x="10067074"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52" name="Rectangle 819"/>
              <p:cNvSpPr>
                <a:spLocks noChangeArrowheads="1"/>
              </p:cNvSpPr>
              <p:nvPr/>
            </p:nvSpPr>
            <p:spPr bwMode="auto">
              <a:xfrm>
                <a:off x="10122532"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53" name="Rectangle 820"/>
              <p:cNvSpPr>
                <a:spLocks noChangeArrowheads="1"/>
              </p:cNvSpPr>
              <p:nvPr/>
            </p:nvSpPr>
            <p:spPr bwMode="auto">
              <a:xfrm>
                <a:off x="10177989"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54" name="Rectangle 821"/>
              <p:cNvSpPr>
                <a:spLocks noChangeArrowheads="1"/>
              </p:cNvSpPr>
              <p:nvPr/>
            </p:nvSpPr>
            <p:spPr bwMode="auto">
              <a:xfrm>
                <a:off x="10232492"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55" name="Rectangle 822"/>
              <p:cNvSpPr>
                <a:spLocks noChangeArrowheads="1"/>
              </p:cNvSpPr>
              <p:nvPr/>
            </p:nvSpPr>
            <p:spPr bwMode="auto">
              <a:xfrm>
                <a:off x="10287950"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56" name="Rectangle 823"/>
              <p:cNvSpPr>
                <a:spLocks noChangeArrowheads="1"/>
              </p:cNvSpPr>
              <p:nvPr/>
            </p:nvSpPr>
            <p:spPr bwMode="auto">
              <a:xfrm>
                <a:off x="10342451"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57" name="Rectangle 824"/>
              <p:cNvSpPr>
                <a:spLocks noChangeArrowheads="1"/>
              </p:cNvSpPr>
              <p:nvPr/>
            </p:nvSpPr>
            <p:spPr bwMode="auto">
              <a:xfrm>
                <a:off x="10397910"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58" name="Rectangle 825"/>
              <p:cNvSpPr>
                <a:spLocks noChangeArrowheads="1"/>
              </p:cNvSpPr>
              <p:nvPr/>
            </p:nvSpPr>
            <p:spPr bwMode="auto">
              <a:xfrm>
                <a:off x="10452411"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59" name="Rectangle 826"/>
              <p:cNvSpPr>
                <a:spLocks noChangeArrowheads="1"/>
              </p:cNvSpPr>
              <p:nvPr/>
            </p:nvSpPr>
            <p:spPr bwMode="auto">
              <a:xfrm>
                <a:off x="10507869"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60" name="Rectangle 827"/>
              <p:cNvSpPr>
                <a:spLocks noChangeArrowheads="1"/>
              </p:cNvSpPr>
              <p:nvPr/>
            </p:nvSpPr>
            <p:spPr bwMode="auto">
              <a:xfrm>
                <a:off x="10563326"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61" name="Rectangle 828"/>
              <p:cNvSpPr>
                <a:spLocks noChangeArrowheads="1"/>
              </p:cNvSpPr>
              <p:nvPr/>
            </p:nvSpPr>
            <p:spPr bwMode="auto">
              <a:xfrm>
                <a:off x="10617829"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62" name="Rectangle 829"/>
              <p:cNvSpPr>
                <a:spLocks noChangeArrowheads="1"/>
              </p:cNvSpPr>
              <p:nvPr/>
            </p:nvSpPr>
            <p:spPr bwMode="auto">
              <a:xfrm>
                <a:off x="10673287"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63" name="Rectangle 830"/>
              <p:cNvSpPr>
                <a:spLocks noChangeArrowheads="1"/>
              </p:cNvSpPr>
              <p:nvPr/>
            </p:nvSpPr>
            <p:spPr bwMode="auto">
              <a:xfrm>
                <a:off x="10727788"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64" name="Rectangle 831"/>
              <p:cNvSpPr>
                <a:spLocks noChangeArrowheads="1"/>
              </p:cNvSpPr>
              <p:nvPr/>
            </p:nvSpPr>
            <p:spPr bwMode="auto">
              <a:xfrm>
                <a:off x="10783247"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65" name="Rectangle 832"/>
              <p:cNvSpPr>
                <a:spLocks noChangeArrowheads="1"/>
              </p:cNvSpPr>
              <p:nvPr/>
            </p:nvSpPr>
            <p:spPr bwMode="auto">
              <a:xfrm>
                <a:off x="10838705"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66" name="Rectangle 833"/>
              <p:cNvSpPr>
                <a:spLocks noChangeArrowheads="1"/>
              </p:cNvSpPr>
              <p:nvPr/>
            </p:nvSpPr>
            <p:spPr bwMode="auto">
              <a:xfrm>
                <a:off x="10893206"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67" name="Rectangle 834"/>
              <p:cNvSpPr>
                <a:spLocks noChangeArrowheads="1"/>
              </p:cNvSpPr>
              <p:nvPr/>
            </p:nvSpPr>
            <p:spPr bwMode="auto">
              <a:xfrm>
                <a:off x="10948663"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68" name="Rectangle 835"/>
              <p:cNvSpPr>
                <a:spLocks noChangeArrowheads="1"/>
              </p:cNvSpPr>
              <p:nvPr/>
            </p:nvSpPr>
            <p:spPr bwMode="auto">
              <a:xfrm>
                <a:off x="11003166"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69" name="Rectangle 836"/>
              <p:cNvSpPr>
                <a:spLocks noChangeArrowheads="1"/>
              </p:cNvSpPr>
              <p:nvPr/>
            </p:nvSpPr>
            <p:spPr bwMode="auto">
              <a:xfrm>
                <a:off x="9296400"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70" name="Rectangle 837"/>
              <p:cNvSpPr>
                <a:spLocks noChangeArrowheads="1"/>
              </p:cNvSpPr>
              <p:nvPr/>
            </p:nvSpPr>
            <p:spPr bwMode="auto">
              <a:xfrm>
                <a:off x="9351858"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71" name="Rectangle 838"/>
              <p:cNvSpPr>
                <a:spLocks noChangeArrowheads="1"/>
              </p:cNvSpPr>
              <p:nvPr/>
            </p:nvSpPr>
            <p:spPr bwMode="auto">
              <a:xfrm>
                <a:off x="9406360"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72" name="Rectangle 839"/>
              <p:cNvSpPr>
                <a:spLocks noChangeArrowheads="1"/>
              </p:cNvSpPr>
              <p:nvPr/>
            </p:nvSpPr>
            <p:spPr bwMode="auto">
              <a:xfrm>
                <a:off x="9461818"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73" name="Rectangle 840"/>
              <p:cNvSpPr>
                <a:spLocks noChangeArrowheads="1"/>
              </p:cNvSpPr>
              <p:nvPr/>
            </p:nvSpPr>
            <p:spPr bwMode="auto">
              <a:xfrm>
                <a:off x="9516319"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74" name="Rectangle 841"/>
              <p:cNvSpPr>
                <a:spLocks noChangeArrowheads="1"/>
              </p:cNvSpPr>
              <p:nvPr/>
            </p:nvSpPr>
            <p:spPr bwMode="auto">
              <a:xfrm>
                <a:off x="9571777"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75" name="Rectangle 842"/>
              <p:cNvSpPr>
                <a:spLocks noChangeArrowheads="1"/>
              </p:cNvSpPr>
              <p:nvPr/>
            </p:nvSpPr>
            <p:spPr bwMode="auto">
              <a:xfrm>
                <a:off x="9627236"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76" name="Rectangle 843"/>
              <p:cNvSpPr>
                <a:spLocks noChangeArrowheads="1"/>
              </p:cNvSpPr>
              <p:nvPr/>
            </p:nvSpPr>
            <p:spPr bwMode="auto">
              <a:xfrm>
                <a:off x="9681737"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77" name="Rectangle 844"/>
              <p:cNvSpPr>
                <a:spLocks noChangeArrowheads="1"/>
              </p:cNvSpPr>
              <p:nvPr/>
            </p:nvSpPr>
            <p:spPr bwMode="auto">
              <a:xfrm>
                <a:off x="9737195"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78" name="Rectangle 845"/>
              <p:cNvSpPr>
                <a:spLocks noChangeArrowheads="1"/>
              </p:cNvSpPr>
              <p:nvPr/>
            </p:nvSpPr>
            <p:spPr bwMode="auto">
              <a:xfrm>
                <a:off x="9791697"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79" name="Rectangle 846"/>
              <p:cNvSpPr>
                <a:spLocks noChangeArrowheads="1"/>
              </p:cNvSpPr>
              <p:nvPr/>
            </p:nvSpPr>
            <p:spPr bwMode="auto">
              <a:xfrm>
                <a:off x="9847155"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80" name="Rectangle 847"/>
              <p:cNvSpPr>
                <a:spLocks noChangeArrowheads="1"/>
              </p:cNvSpPr>
              <p:nvPr/>
            </p:nvSpPr>
            <p:spPr bwMode="auto">
              <a:xfrm>
                <a:off x="9902613"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81" name="Rectangle 848"/>
              <p:cNvSpPr>
                <a:spLocks noChangeArrowheads="1"/>
              </p:cNvSpPr>
              <p:nvPr/>
            </p:nvSpPr>
            <p:spPr bwMode="auto">
              <a:xfrm>
                <a:off x="9957114"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82" name="Rectangle 849"/>
              <p:cNvSpPr>
                <a:spLocks noChangeArrowheads="1"/>
              </p:cNvSpPr>
              <p:nvPr/>
            </p:nvSpPr>
            <p:spPr bwMode="auto">
              <a:xfrm>
                <a:off x="10012573"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83" name="Rectangle 850"/>
              <p:cNvSpPr>
                <a:spLocks noChangeArrowheads="1"/>
              </p:cNvSpPr>
              <p:nvPr/>
            </p:nvSpPr>
            <p:spPr bwMode="auto">
              <a:xfrm>
                <a:off x="10067074"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84" name="Rectangle 851"/>
              <p:cNvSpPr>
                <a:spLocks noChangeArrowheads="1"/>
              </p:cNvSpPr>
              <p:nvPr/>
            </p:nvSpPr>
            <p:spPr bwMode="auto">
              <a:xfrm>
                <a:off x="10122532"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85" name="Rectangle 852"/>
              <p:cNvSpPr>
                <a:spLocks noChangeArrowheads="1"/>
              </p:cNvSpPr>
              <p:nvPr/>
            </p:nvSpPr>
            <p:spPr bwMode="auto">
              <a:xfrm>
                <a:off x="10177989"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86" name="Rectangle 853"/>
              <p:cNvSpPr>
                <a:spLocks noChangeArrowheads="1"/>
              </p:cNvSpPr>
              <p:nvPr/>
            </p:nvSpPr>
            <p:spPr bwMode="auto">
              <a:xfrm>
                <a:off x="10232492"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87" name="Rectangle 854"/>
              <p:cNvSpPr>
                <a:spLocks noChangeArrowheads="1"/>
              </p:cNvSpPr>
              <p:nvPr/>
            </p:nvSpPr>
            <p:spPr bwMode="auto">
              <a:xfrm>
                <a:off x="10287950"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88" name="Rectangle 855"/>
              <p:cNvSpPr>
                <a:spLocks noChangeArrowheads="1"/>
              </p:cNvSpPr>
              <p:nvPr/>
            </p:nvSpPr>
            <p:spPr bwMode="auto">
              <a:xfrm>
                <a:off x="10342451"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89" name="Rectangle 856"/>
              <p:cNvSpPr>
                <a:spLocks noChangeArrowheads="1"/>
              </p:cNvSpPr>
              <p:nvPr/>
            </p:nvSpPr>
            <p:spPr bwMode="auto">
              <a:xfrm>
                <a:off x="10397910"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90" name="Rectangle 857"/>
              <p:cNvSpPr>
                <a:spLocks noChangeArrowheads="1"/>
              </p:cNvSpPr>
              <p:nvPr/>
            </p:nvSpPr>
            <p:spPr bwMode="auto">
              <a:xfrm>
                <a:off x="10452411"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91" name="Rectangle 858"/>
              <p:cNvSpPr>
                <a:spLocks noChangeArrowheads="1"/>
              </p:cNvSpPr>
              <p:nvPr/>
            </p:nvSpPr>
            <p:spPr bwMode="auto">
              <a:xfrm>
                <a:off x="10507869"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92" name="Rectangle 859"/>
              <p:cNvSpPr>
                <a:spLocks noChangeArrowheads="1"/>
              </p:cNvSpPr>
              <p:nvPr/>
            </p:nvSpPr>
            <p:spPr bwMode="auto">
              <a:xfrm>
                <a:off x="10563326"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93" name="Rectangle 860"/>
              <p:cNvSpPr>
                <a:spLocks noChangeArrowheads="1"/>
              </p:cNvSpPr>
              <p:nvPr/>
            </p:nvSpPr>
            <p:spPr bwMode="auto">
              <a:xfrm>
                <a:off x="10617829"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94" name="Rectangle 861"/>
              <p:cNvSpPr>
                <a:spLocks noChangeArrowheads="1"/>
              </p:cNvSpPr>
              <p:nvPr/>
            </p:nvSpPr>
            <p:spPr bwMode="auto">
              <a:xfrm>
                <a:off x="10673287"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95" name="Rectangle 862"/>
              <p:cNvSpPr>
                <a:spLocks noChangeArrowheads="1"/>
              </p:cNvSpPr>
              <p:nvPr/>
            </p:nvSpPr>
            <p:spPr bwMode="auto">
              <a:xfrm>
                <a:off x="10727788"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96" name="Rectangle 863"/>
              <p:cNvSpPr>
                <a:spLocks noChangeArrowheads="1"/>
              </p:cNvSpPr>
              <p:nvPr/>
            </p:nvSpPr>
            <p:spPr bwMode="auto">
              <a:xfrm>
                <a:off x="10783247"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97" name="Rectangle 864"/>
              <p:cNvSpPr>
                <a:spLocks noChangeArrowheads="1"/>
              </p:cNvSpPr>
              <p:nvPr/>
            </p:nvSpPr>
            <p:spPr bwMode="auto">
              <a:xfrm>
                <a:off x="10838705"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98" name="Rectangle 865"/>
              <p:cNvSpPr>
                <a:spLocks noChangeArrowheads="1"/>
              </p:cNvSpPr>
              <p:nvPr/>
            </p:nvSpPr>
            <p:spPr bwMode="auto">
              <a:xfrm>
                <a:off x="10893206"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99" name="Rectangle 866"/>
              <p:cNvSpPr>
                <a:spLocks noChangeArrowheads="1"/>
              </p:cNvSpPr>
              <p:nvPr/>
            </p:nvSpPr>
            <p:spPr bwMode="auto">
              <a:xfrm>
                <a:off x="10948663"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00" name="Rectangle 867"/>
              <p:cNvSpPr>
                <a:spLocks noChangeArrowheads="1"/>
              </p:cNvSpPr>
              <p:nvPr/>
            </p:nvSpPr>
            <p:spPr bwMode="auto">
              <a:xfrm>
                <a:off x="11003166"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01" name="Rectangle 868"/>
              <p:cNvSpPr>
                <a:spLocks noChangeArrowheads="1"/>
              </p:cNvSpPr>
              <p:nvPr/>
            </p:nvSpPr>
            <p:spPr bwMode="auto">
              <a:xfrm>
                <a:off x="9296400"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02" name="Rectangle 869"/>
              <p:cNvSpPr>
                <a:spLocks noChangeArrowheads="1"/>
              </p:cNvSpPr>
              <p:nvPr/>
            </p:nvSpPr>
            <p:spPr bwMode="auto">
              <a:xfrm>
                <a:off x="9351858"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03" name="Rectangle 870"/>
              <p:cNvSpPr>
                <a:spLocks noChangeArrowheads="1"/>
              </p:cNvSpPr>
              <p:nvPr/>
            </p:nvSpPr>
            <p:spPr bwMode="auto">
              <a:xfrm>
                <a:off x="9406360"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04" name="Rectangle 871"/>
              <p:cNvSpPr>
                <a:spLocks noChangeArrowheads="1"/>
              </p:cNvSpPr>
              <p:nvPr/>
            </p:nvSpPr>
            <p:spPr bwMode="auto">
              <a:xfrm>
                <a:off x="9461818"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05" name="Rectangle 872"/>
              <p:cNvSpPr>
                <a:spLocks noChangeArrowheads="1"/>
              </p:cNvSpPr>
              <p:nvPr/>
            </p:nvSpPr>
            <p:spPr bwMode="auto">
              <a:xfrm>
                <a:off x="9516319"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06" name="Rectangle 873"/>
              <p:cNvSpPr>
                <a:spLocks noChangeArrowheads="1"/>
              </p:cNvSpPr>
              <p:nvPr/>
            </p:nvSpPr>
            <p:spPr bwMode="auto">
              <a:xfrm>
                <a:off x="9571777"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07" name="Rectangle 874"/>
              <p:cNvSpPr>
                <a:spLocks noChangeArrowheads="1"/>
              </p:cNvSpPr>
              <p:nvPr/>
            </p:nvSpPr>
            <p:spPr bwMode="auto">
              <a:xfrm>
                <a:off x="9627236"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08" name="Rectangle 875"/>
              <p:cNvSpPr>
                <a:spLocks noChangeArrowheads="1"/>
              </p:cNvSpPr>
              <p:nvPr/>
            </p:nvSpPr>
            <p:spPr bwMode="auto">
              <a:xfrm>
                <a:off x="9681737"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09" name="Rectangle 876"/>
              <p:cNvSpPr>
                <a:spLocks noChangeArrowheads="1"/>
              </p:cNvSpPr>
              <p:nvPr/>
            </p:nvSpPr>
            <p:spPr bwMode="auto">
              <a:xfrm>
                <a:off x="9737195"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10" name="Rectangle 877"/>
              <p:cNvSpPr>
                <a:spLocks noChangeArrowheads="1"/>
              </p:cNvSpPr>
              <p:nvPr/>
            </p:nvSpPr>
            <p:spPr bwMode="auto">
              <a:xfrm>
                <a:off x="9791697"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11" name="Rectangle 878"/>
              <p:cNvSpPr>
                <a:spLocks noChangeArrowheads="1"/>
              </p:cNvSpPr>
              <p:nvPr/>
            </p:nvSpPr>
            <p:spPr bwMode="auto">
              <a:xfrm>
                <a:off x="9847155"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12" name="Rectangle 879"/>
              <p:cNvSpPr>
                <a:spLocks noChangeArrowheads="1"/>
              </p:cNvSpPr>
              <p:nvPr/>
            </p:nvSpPr>
            <p:spPr bwMode="auto">
              <a:xfrm>
                <a:off x="9902613"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13" name="Rectangle 880"/>
              <p:cNvSpPr>
                <a:spLocks noChangeArrowheads="1"/>
              </p:cNvSpPr>
              <p:nvPr/>
            </p:nvSpPr>
            <p:spPr bwMode="auto">
              <a:xfrm>
                <a:off x="9957114"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14" name="Rectangle 881"/>
              <p:cNvSpPr>
                <a:spLocks noChangeArrowheads="1"/>
              </p:cNvSpPr>
              <p:nvPr/>
            </p:nvSpPr>
            <p:spPr bwMode="auto">
              <a:xfrm>
                <a:off x="10012573"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15" name="Rectangle 882"/>
              <p:cNvSpPr>
                <a:spLocks noChangeArrowheads="1"/>
              </p:cNvSpPr>
              <p:nvPr/>
            </p:nvSpPr>
            <p:spPr bwMode="auto">
              <a:xfrm>
                <a:off x="10067074"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16" name="Rectangle 883"/>
              <p:cNvSpPr>
                <a:spLocks noChangeArrowheads="1"/>
              </p:cNvSpPr>
              <p:nvPr/>
            </p:nvSpPr>
            <p:spPr bwMode="auto">
              <a:xfrm>
                <a:off x="10122532"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17" name="Rectangle 884"/>
              <p:cNvSpPr>
                <a:spLocks noChangeArrowheads="1"/>
              </p:cNvSpPr>
              <p:nvPr/>
            </p:nvSpPr>
            <p:spPr bwMode="auto">
              <a:xfrm>
                <a:off x="10177989"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18" name="Rectangle 885"/>
              <p:cNvSpPr>
                <a:spLocks noChangeArrowheads="1"/>
              </p:cNvSpPr>
              <p:nvPr/>
            </p:nvSpPr>
            <p:spPr bwMode="auto">
              <a:xfrm>
                <a:off x="10232492"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19" name="Rectangle 886"/>
              <p:cNvSpPr>
                <a:spLocks noChangeArrowheads="1"/>
              </p:cNvSpPr>
              <p:nvPr/>
            </p:nvSpPr>
            <p:spPr bwMode="auto">
              <a:xfrm>
                <a:off x="10287950"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20" name="Rectangle 887"/>
              <p:cNvSpPr>
                <a:spLocks noChangeArrowheads="1"/>
              </p:cNvSpPr>
              <p:nvPr/>
            </p:nvSpPr>
            <p:spPr bwMode="auto">
              <a:xfrm>
                <a:off x="10342451"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21" name="Rectangle 888"/>
              <p:cNvSpPr>
                <a:spLocks noChangeArrowheads="1"/>
              </p:cNvSpPr>
              <p:nvPr/>
            </p:nvSpPr>
            <p:spPr bwMode="auto">
              <a:xfrm>
                <a:off x="10397910"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22" name="Rectangle 889"/>
              <p:cNvSpPr>
                <a:spLocks noChangeArrowheads="1"/>
              </p:cNvSpPr>
              <p:nvPr/>
            </p:nvSpPr>
            <p:spPr bwMode="auto">
              <a:xfrm>
                <a:off x="10452411"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23" name="Rectangle 890"/>
              <p:cNvSpPr>
                <a:spLocks noChangeArrowheads="1"/>
              </p:cNvSpPr>
              <p:nvPr/>
            </p:nvSpPr>
            <p:spPr bwMode="auto">
              <a:xfrm>
                <a:off x="10507869"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24" name="Rectangle 891"/>
              <p:cNvSpPr>
                <a:spLocks noChangeArrowheads="1"/>
              </p:cNvSpPr>
              <p:nvPr/>
            </p:nvSpPr>
            <p:spPr bwMode="auto">
              <a:xfrm>
                <a:off x="10563326"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25" name="Rectangle 892"/>
              <p:cNvSpPr>
                <a:spLocks noChangeArrowheads="1"/>
              </p:cNvSpPr>
              <p:nvPr/>
            </p:nvSpPr>
            <p:spPr bwMode="auto">
              <a:xfrm>
                <a:off x="10617829"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26" name="Rectangle 893"/>
              <p:cNvSpPr>
                <a:spLocks noChangeArrowheads="1"/>
              </p:cNvSpPr>
              <p:nvPr/>
            </p:nvSpPr>
            <p:spPr bwMode="auto">
              <a:xfrm>
                <a:off x="10673287"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27" name="Rectangle 894"/>
              <p:cNvSpPr>
                <a:spLocks noChangeArrowheads="1"/>
              </p:cNvSpPr>
              <p:nvPr/>
            </p:nvSpPr>
            <p:spPr bwMode="auto">
              <a:xfrm>
                <a:off x="10727788"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28" name="Rectangle 895"/>
              <p:cNvSpPr>
                <a:spLocks noChangeArrowheads="1"/>
              </p:cNvSpPr>
              <p:nvPr/>
            </p:nvSpPr>
            <p:spPr bwMode="auto">
              <a:xfrm>
                <a:off x="10783247"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29" name="Rectangle 896"/>
              <p:cNvSpPr>
                <a:spLocks noChangeArrowheads="1"/>
              </p:cNvSpPr>
              <p:nvPr/>
            </p:nvSpPr>
            <p:spPr bwMode="auto">
              <a:xfrm>
                <a:off x="10838705"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30" name="Rectangle 897"/>
              <p:cNvSpPr>
                <a:spLocks noChangeArrowheads="1"/>
              </p:cNvSpPr>
              <p:nvPr/>
            </p:nvSpPr>
            <p:spPr bwMode="auto">
              <a:xfrm>
                <a:off x="10893206"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31" name="Rectangle 898"/>
              <p:cNvSpPr>
                <a:spLocks noChangeArrowheads="1"/>
              </p:cNvSpPr>
              <p:nvPr/>
            </p:nvSpPr>
            <p:spPr bwMode="auto">
              <a:xfrm>
                <a:off x="10948663"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32" name="Rectangle 899"/>
              <p:cNvSpPr>
                <a:spLocks noChangeArrowheads="1"/>
              </p:cNvSpPr>
              <p:nvPr/>
            </p:nvSpPr>
            <p:spPr bwMode="auto">
              <a:xfrm>
                <a:off x="11003166"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33" name="Rectangle 900"/>
              <p:cNvSpPr>
                <a:spLocks noChangeArrowheads="1"/>
              </p:cNvSpPr>
              <p:nvPr/>
            </p:nvSpPr>
            <p:spPr bwMode="auto">
              <a:xfrm>
                <a:off x="9296400"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34" name="Rectangle 901"/>
              <p:cNvSpPr>
                <a:spLocks noChangeArrowheads="1"/>
              </p:cNvSpPr>
              <p:nvPr/>
            </p:nvSpPr>
            <p:spPr bwMode="auto">
              <a:xfrm>
                <a:off x="9351858"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35" name="Rectangle 902"/>
              <p:cNvSpPr>
                <a:spLocks noChangeArrowheads="1"/>
              </p:cNvSpPr>
              <p:nvPr/>
            </p:nvSpPr>
            <p:spPr bwMode="auto">
              <a:xfrm>
                <a:off x="9406360"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36" name="Rectangle 903"/>
              <p:cNvSpPr>
                <a:spLocks noChangeArrowheads="1"/>
              </p:cNvSpPr>
              <p:nvPr/>
            </p:nvSpPr>
            <p:spPr bwMode="auto">
              <a:xfrm>
                <a:off x="9461818"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37" name="Rectangle 904"/>
              <p:cNvSpPr>
                <a:spLocks noChangeArrowheads="1"/>
              </p:cNvSpPr>
              <p:nvPr/>
            </p:nvSpPr>
            <p:spPr bwMode="auto">
              <a:xfrm>
                <a:off x="9516319"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38" name="Rectangle 905"/>
              <p:cNvSpPr>
                <a:spLocks noChangeArrowheads="1"/>
              </p:cNvSpPr>
              <p:nvPr/>
            </p:nvSpPr>
            <p:spPr bwMode="auto">
              <a:xfrm>
                <a:off x="9571777"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39" name="Rectangle 906"/>
              <p:cNvSpPr>
                <a:spLocks noChangeArrowheads="1"/>
              </p:cNvSpPr>
              <p:nvPr/>
            </p:nvSpPr>
            <p:spPr bwMode="auto">
              <a:xfrm>
                <a:off x="9627236"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40" name="Rectangle 907"/>
              <p:cNvSpPr>
                <a:spLocks noChangeArrowheads="1"/>
              </p:cNvSpPr>
              <p:nvPr/>
            </p:nvSpPr>
            <p:spPr bwMode="auto">
              <a:xfrm>
                <a:off x="9681737"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41" name="Rectangle 908"/>
              <p:cNvSpPr>
                <a:spLocks noChangeArrowheads="1"/>
              </p:cNvSpPr>
              <p:nvPr/>
            </p:nvSpPr>
            <p:spPr bwMode="auto">
              <a:xfrm>
                <a:off x="9737195"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42" name="Rectangle 909"/>
              <p:cNvSpPr>
                <a:spLocks noChangeArrowheads="1"/>
              </p:cNvSpPr>
              <p:nvPr/>
            </p:nvSpPr>
            <p:spPr bwMode="auto">
              <a:xfrm>
                <a:off x="9791697"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43" name="Rectangle 910"/>
              <p:cNvSpPr>
                <a:spLocks noChangeArrowheads="1"/>
              </p:cNvSpPr>
              <p:nvPr/>
            </p:nvSpPr>
            <p:spPr bwMode="auto">
              <a:xfrm>
                <a:off x="9847155"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44" name="Rectangle 911"/>
              <p:cNvSpPr>
                <a:spLocks noChangeArrowheads="1"/>
              </p:cNvSpPr>
              <p:nvPr/>
            </p:nvSpPr>
            <p:spPr bwMode="auto">
              <a:xfrm>
                <a:off x="9902613"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45" name="Rectangle 912"/>
              <p:cNvSpPr>
                <a:spLocks noChangeArrowheads="1"/>
              </p:cNvSpPr>
              <p:nvPr/>
            </p:nvSpPr>
            <p:spPr bwMode="auto">
              <a:xfrm>
                <a:off x="9957114"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46" name="Rectangle 913"/>
              <p:cNvSpPr>
                <a:spLocks noChangeArrowheads="1"/>
              </p:cNvSpPr>
              <p:nvPr/>
            </p:nvSpPr>
            <p:spPr bwMode="auto">
              <a:xfrm>
                <a:off x="10012573"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47" name="Rectangle 914"/>
              <p:cNvSpPr>
                <a:spLocks noChangeArrowheads="1"/>
              </p:cNvSpPr>
              <p:nvPr/>
            </p:nvSpPr>
            <p:spPr bwMode="auto">
              <a:xfrm>
                <a:off x="10067074"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48" name="Rectangle 915"/>
              <p:cNvSpPr>
                <a:spLocks noChangeArrowheads="1"/>
              </p:cNvSpPr>
              <p:nvPr/>
            </p:nvSpPr>
            <p:spPr bwMode="auto">
              <a:xfrm>
                <a:off x="10122532"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49" name="Rectangle 916"/>
              <p:cNvSpPr>
                <a:spLocks noChangeArrowheads="1"/>
              </p:cNvSpPr>
              <p:nvPr/>
            </p:nvSpPr>
            <p:spPr bwMode="auto">
              <a:xfrm>
                <a:off x="10177989"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50" name="Rectangle 917"/>
              <p:cNvSpPr>
                <a:spLocks noChangeArrowheads="1"/>
              </p:cNvSpPr>
              <p:nvPr/>
            </p:nvSpPr>
            <p:spPr bwMode="auto">
              <a:xfrm>
                <a:off x="10232492"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51" name="Rectangle 918"/>
              <p:cNvSpPr>
                <a:spLocks noChangeArrowheads="1"/>
              </p:cNvSpPr>
              <p:nvPr/>
            </p:nvSpPr>
            <p:spPr bwMode="auto">
              <a:xfrm>
                <a:off x="10287950"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52" name="Rectangle 919"/>
              <p:cNvSpPr>
                <a:spLocks noChangeArrowheads="1"/>
              </p:cNvSpPr>
              <p:nvPr/>
            </p:nvSpPr>
            <p:spPr bwMode="auto">
              <a:xfrm>
                <a:off x="10342451"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53" name="Rectangle 920"/>
              <p:cNvSpPr>
                <a:spLocks noChangeArrowheads="1"/>
              </p:cNvSpPr>
              <p:nvPr/>
            </p:nvSpPr>
            <p:spPr bwMode="auto">
              <a:xfrm>
                <a:off x="10397910"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54" name="Rectangle 921"/>
              <p:cNvSpPr>
                <a:spLocks noChangeArrowheads="1"/>
              </p:cNvSpPr>
              <p:nvPr/>
            </p:nvSpPr>
            <p:spPr bwMode="auto">
              <a:xfrm>
                <a:off x="10452411"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55" name="Rectangle 922"/>
              <p:cNvSpPr>
                <a:spLocks noChangeArrowheads="1"/>
              </p:cNvSpPr>
              <p:nvPr/>
            </p:nvSpPr>
            <p:spPr bwMode="auto">
              <a:xfrm>
                <a:off x="10507869"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56" name="Rectangle 923"/>
              <p:cNvSpPr>
                <a:spLocks noChangeArrowheads="1"/>
              </p:cNvSpPr>
              <p:nvPr/>
            </p:nvSpPr>
            <p:spPr bwMode="auto">
              <a:xfrm>
                <a:off x="10563326"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57" name="Rectangle 924"/>
              <p:cNvSpPr>
                <a:spLocks noChangeArrowheads="1"/>
              </p:cNvSpPr>
              <p:nvPr/>
            </p:nvSpPr>
            <p:spPr bwMode="auto">
              <a:xfrm>
                <a:off x="10617829"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58" name="Rectangle 925"/>
              <p:cNvSpPr>
                <a:spLocks noChangeArrowheads="1"/>
              </p:cNvSpPr>
              <p:nvPr/>
            </p:nvSpPr>
            <p:spPr bwMode="auto">
              <a:xfrm>
                <a:off x="10673287"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59" name="Rectangle 926"/>
              <p:cNvSpPr>
                <a:spLocks noChangeArrowheads="1"/>
              </p:cNvSpPr>
              <p:nvPr/>
            </p:nvSpPr>
            <p:spPr bwMode="auto">
              <a:xfrm>
                <a:off x="10727788"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60" name="Rectangle 927"/>
              <p:cNvSpPr>
                <a:spLocks noChangeArrowheads="1"/>
              </p:cNvSpPr>
              <p:nvPr/>
            </p:nvSpPr>
            <p:spPr bwMode="auto">
              <a:xfrm>
                <a:off x="10783247"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61" name="Rectangle 928"/>
              <p:cNvSpPr>
                <a:spLocks noChangeArrowheads="1"/>
              </p:cNvSpPr>
              <p:nvPr/>
            </p:nvSpPr>
            <p:spPr bwMode="auto">
              <a:xfrm>
                <a:off x="10838705"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62" name="Rectangle 929"/>
              <p:cNvSpPr>
                <a:spLocks noChangeArrowheads="1"/>
              </p:cNvSpPr>
              <p:nvPr/>
            </p:nvSpPr>
            <p:spPr bwMode="auto">
              <a:xfrm>
                <a:off x="10893206"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63" name="Rectangle 930"/>
              <p:cNvSpPr>
                <a:spLocks noChangeArrowheads="1"/>
              </p:cNvSpPr>
              <p:nvPr/>
            </p:nvSpPr>
            <p:spPr bwMode="auto">
              <a:xfrm>
                <a:off x="10948663"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64" name="Rectangle 931"/>
              <p:cNvSpPr>
                <a:spLocks noChangeArrowheads="1"/>
              </p:cNvSpPr>
              <p:nvPr/>
            </p:nvSpPr>
            <p:spPr bwMode="auto">
              <a:xfrm>
                <a:off x="11003166"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65" name="Rectangle 932"/>
              <p:cNvSpPr>
                <a:spLocks noChangeArrowheads="1"/>
              </p:cNvSpPr>
              <p:nvPr/>
            </p:nvSpPr>
            <p:spPr bwMode="auto">
              <a:xfrm>
                <a:off x="9296400"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66" name="Rectangle 933"/>
              <p:cNvSpPr>
                <a:spLocks noChangeArrowheads="1"/>
              </p:cNvSpPr>
              <p:nvPr/>
            </p:nvSpPr>
            <p:spPr bwMode="auto">
              <a:xfrm>
                <a:off x="9351858"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67" name="Rectangle 934"/>
              <p:cNvSpPr>
                <a:spLocks noChangeArrowheads="1"/>
              </p:cNvSpPr>
              <p:nvPr/>
            </p:nvSpPr>
            <p:spPr bwMode="auto">
              <a:xfrm>
                <a:off x="9406360"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68" name="Rectangle 935"/>
              <p:cNvSpPr>
                <a:spLocks noChangeArrowheads="1"/>
              </p:cNvSpPr>
              <p:nvPr/>
            </p:nvSpPr>
            <p:spPr bwMode="auto">
              <a:xfrm>
                <a:off x="9461818"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69" name="Rectangle 936"/>
              <p:cNvSpPr>
                <a:spLocks noChangeArrowheads="1"/>
              </p:cNvSpPr>
              <p:nvPr/>
            </p:nvSpPr>
            <p:spPr bwMode="auto">
              <a:xfrm>
                <a:off x="9516319"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70" name="Rectangle 937"/>
              <p:cNvSpPr>
                <a:spLocks noChangeArrowheads="1"/>
              </p:cNvSpPr>
              <p:nvPr/>
            </p:nvSpPr>
            <p:spPr bwMode="auto">
              <a:xfrm>
                <a:off x="9571777"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71" name="Rectangle 938"/>
              <p:cNvSpPr>
                <a:spLocks noChangeArrowheads="1"/>
              </p:cNvSpPr>
              <p:nvPr/>
            </p:nvSpPr>
            <p:spPr bwMode="auto">
              <a:xfrm>
                <a:off x="9627236"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72" name="Rectangle 939"/>
              <p:cNvSpPr>
                <a:spLocks noChangeArrowheads="1"/>
              </p:cNvSpPr>
              <p:nvPr/>
            </p:nvSpPr>
            <p:spPr bwMode="auto">
              <a:xfrm>
                <a:off x="9681737"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73" name="Rectangle 940"/>
              <p:cNvSpPr>
                <a:spLocks noChangeArrowheads="1"/>
              </p:cNvSpPr>
              <p:nvPr/>
            </p:nvSpPr>
            <p:spPr bwMode="auto">
              <a:xfrm>
                <a:off x="9737195"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74" name="Rectangle 941"/>
              <p:cNvSpPr>
                <a:spLocks noChangeArrowheads="1"/>
              </p:cNvSpPr>
              <p:nvPr/>
            </p:nvSpPr>
            <p:spPr bwMode="auto">
              <a:xfrm>
                <a:off x="9791697"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75" name="Rectangle 942"/>
              <p:cNvSpPr>
                <a:spLocks noChangeArrowheads="1"/>
              </p:cNvSpPr>
              <p:nvPr/>
            </p:nvSpPr>
            <p:spPr bwMode="auto">
              <a:xfrm>
                <a:off x="9847155"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76" name="Rectangle 943"/>
              <p:cNvSpPr>
                <a:spLocks noChangeArrowheads="1"/>
              </p:cNvSpPr>
              <p:nvPr/>
            </p:nvSpPr>
            <p:spPr bwMode="auto">
              <a:xfrm>
                <a:off x="9902613"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77" name="Rectangle 944"/>
              <p:cNvSpPr>
                <a:spLocks noChangeArrowheads="1"/>
              </p:cNvSpPr>
              <p:nvPr/>
            </p:nvSpPr>
            <p:spPr bwMode="auto">
              <a:xfrm>
                <a:off x="9957114"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78" name="Rectangle 945"/>
              <p:cNvSpPr>
                <a:spLocks noChangeArrowheads="1"/>
              </p:cNvSpPr>
              <p:nvPr/>
            </p:nvSpPr>
            <p:spPr bwMode="auto">
              <a:xfrm>
                <a:off x="10012573"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79" name="Rectangle 946"/>
              <p:cNvSpPr>
                <a:spLocks noChangeArrowheads="1"/>
              </p:cNvSpPr>
              <p:nvPr/>
            </p:nvSpPr>
            <p:spPr bwMode="auto">
              <a:xfrm>
                <a:off x="10067074"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80" name="Rectangle 947"/>
              <p:cNvSpPr>
                <a:spLocks noChangeArrowheads="1"/>
              </p:cNvSpPr>
              <p:nvPr/>
            </p:nvSpPr>
            <p:spPr bwMode="auto">
              <a:xfrm>
                <a:off x="10122532"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81" name="Rectangle 948"/>
              <p:cNvSpPr>
                <a:spLocks noChangeArrowheads="1"/>
              </p:cNvSpPr>
              <p:nvPr/>
            </p:nvSpPr>
            <p:spPr bwMode="auto">
              <a:xfrm>
                <a:off x="10177989"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82" name="Rectangle 949"/>
              <p:cNvSpPr>
                <a:spLocks noChangeArrowheads="1"/>
              </p:cNvSpPr>
              <p:nvPr/>
            </p:nvSpPr>
            <p:spPr bwMode="auto">
              <a:xfrm>
                <a:off x="10232492"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83" name="Rectangle 950"/>
              <p:cNvSpPr>
                <a:spLocks noChangeArrowheads="1"/>
              </p:cNvSpPr>
              <p:nvPr/>
            </p:nvSpPr>
            <p:spPr bwMode="auto">
              <a:xfrm>
                <a:off x="10287950"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84" name="Rectangle 951"/>
              <p:cNvSpPr>
                <a:spLocks noChangeArrowheads="1"/>
              </p:cNvSpPr>
              <p:nvPr/>
            </p:nvSpPr>
            <p:spPr bwMode="auto">
              <a:xfrm>
                <a:off x="10342451"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85" name="Rectangle 952"/>
              <p:cNvSpPr>
                <a:spLocks noChangeArrowheads="1"/>
              </p:cNvSpPr>
              <p:nvPr/>
            </p:nvSpPr>
            <p:spPr bwMode="auto">
              <a:xfrm>
                <a:off x="10397910"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86" name="Rectangle 953"/>
              <p:cNvSpPr>
                <a:spLocks noChangeArrowheads="1"/>
              </p:cNvSpPr>
              <p:nvPr/>
            </p:nvSpPr>
            <p:spPr bwMode="auto">
              <a:xfrm>
                <a:off x="10452411"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87" name="Rectangle 954"/>
              <p:cNvSpPr>
                <a:spLocks noChangeArrowheads="1"/>
              </p:cNvSpPr>
              <p:nvPr/>
            </p:nvSpPr>
            <p:spPr bwMode="auto">
              <a:xfrm>
                <a:off x="10507869"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88" name="Rectangle 955"/>
              <p:cNvSpPr>
                <a:spLocks noChangeArrowheads="1"/>
              </p:cNvSpPr>
              <p:nvPr/>
            </p:nvSpPr>
            <p:spPr bwMode="auto">
              <a:xfrm>
                <a:off x="10563326"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89" name="Rectangle 956"/>
              <p:cNvSpPr>
                <a:spLocks noChangeArrowheads="1"/>
              </p:cNvSpPr>
              <p:nvPr/>
            </p:nvSpPr>
            <p:spPr bwMode="auto">
              <a:xfrm>
                <a:off x="10617829"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90" name="Rectangle 957"/>
              <p:cNvSpPr>
                <a:spLocks noChangeArrowheads="1"/>
              </p:cNvSpPr>
              <p:nvPr/>
            </p:nvSpPr>
            <p:spPr bwMode="auto">
              <a:xfrm>
                <a:off x="10673287"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91" name="Rectangle 958"/>
              <p:cNvSpPr>
                <a:spLocks noChangeArrowheads="1"/>
              </p:cNvSpPr>
              <p:nvPr/>
            </p:nvSpPr>
            <p:spPr bwMode="auto">
              <a:xfrm>
                <a:off x="10727788"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92" name="Rectangle 959"/>
              <p:cNvSpPr>
                <a:spLocks noChangeArrowheads="1"/>
              </p:cNvSpPr>
              <p:nvPr/>
            </p:nvSpPr>
            <p:spPr bwMode="auto">
              <a:xfrm>
                <a:off x="10783247"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93" name="Rectangle 960"/>
              <p:cNvSpPr>
                <a:spLocks noChangeArrowheads="1"/>
              </p:cNvSpPr>
              <p:nvPr/>
            </p:nvSpPr>
            <p:spPr bwMode="auto">
              <a:xfrm>
                <a:off x="10838705"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94" name="Rectangle 961"/>
              <p:cNvSpPr>
                <a:spLocks noChangeArrowheads="1"/>
              </p:cNvSpPr>
              <p:nvPr/>
            </p:nvSpPr>
            <p:spPr bwMode="auto">
              <a:xfrm>
                <a:off x="10893206"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95" name="Rectangle 962"/>
              <p:cNvSpPr>
                <a:spLocks noChangeArrowheads="1"/>
              </p:cNvSpPr>
              <p:nvPr/>
            </p:nvSpPr>
            <p:spPr bwMode="auto">
              <a:xfrm>
                <a:off x="10948663"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96" name="Rectangle 963"/>
              <p:cNvSpPr>
                <a:spLocks noChangeArrowheads="1"/>
              </p:cNvSpPr>
              <p:nvPr/>
            </p:nvSpPr>
            <p:spPr bwMode="auto">
              <a:xfrm>
                <a:off x="11003166"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97" name="Rectangle 964"/>
              <p:cNvSpPr>
                <a:spLocks noChangeArrowheads="1"/>
              </p:cNvSpPr>
              <p:nvPr/>
            </p:nvSpPr>
            <p:spPr bwMode="auto">
              <a:xfrm>
                <a:off x="9296400"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98" name="Rectangle 965"/>
              <p:cNvSpPr>
                <a:spLocks noChangeArrowheads="1"/>
              </p:cNvSpPr>
              <p:nvPr/>
            </p:nvSpPr>
            <p:spPr bwMode="auto">
              <a:xfrm>
                <a:off x="9351858"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99" name="Rectangle 966"/>
              <p:cNvSpPr>
                <a:spLocks noChangeArrowheads="1"/>
              </p:cNvSpPr>
              <p:nvPr/>
            </p:nvSpPr>
            <p:spPr bwMode="auto">
              <a:xfrm>
                <a:off x="9406360"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00" name="Rectangle 967"/>
              <p:cNvSpPr>
                <a:spLocks noChangeArrowheads="1"/>
              </p:cNvSpPr>
              <p:nvPr/>
            </p:nvSpPr>
            <p:spPr bwMode="auto">
              <a:xfrm>
                <a:off x="9461818"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01" name="Rectangle 968"/>
              <p:cNvSpPr>
                <a:spLocks noChangeArrowheads="1"/>
              </p:cNvSpPr>
              <p:nvPr/>
            </p:nvSpPr>
            <p:spPr bwMode="auto">
              <a:xfrm>
                <a:off x="9516319"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02" name="Rectangle 969"/>
              <p:cNvSpPr>
                <a:spLocks noChangeArrowheads="1"/>
              </p:cNvSpPr>
              <p:nvPr/>
            </p:nvSpPr>
            <p:spPr bwMode="auto">
              <a:xfrm>
                <a:off x="9571777"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03" name="Rectangle 970"/>
              <p:cNvSpPr>
                <a:spLocks noChangeArrowheads="1"/>
              </p:cNvSpPr>
              <p:nvPr/>
            </p:nvSpPr>
            <p:spPr bwMode="auto">
              <a:xfrm>
                <a:off x="9627236"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04" name="Rectangle 971"/>
              <p:cNvSpPr>
                <a:spLocks noChangeArrowheads="1"/>
              </p:cNvSpPr>
              <p:nvPr/>
            </p:nvSpPr>
            <p:spPr bwMode="auto">
              <a:xfrm>
                <a:off x="9681737"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05" name="Rectangle 972"/>
              <p:cNvSpPr>
                <a:spLocks noChangeArrowheads="1"/>
              </p:cNvSpPr>
              <p:nvPr/>
            </p:nvSpPr>
            <p:spPr bwMode="auto">
              <a:xfrm>
                <a:off x="9737195"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06" name="Rectangle 973"/>
              <p:cNvSpPr>
                <a:spLocks noChangeArrowheads="1"/>
              </p:cNvSpPr>
              <p:nvPr/>
            </p:nvSpPr>
            <p:spPr bwMode="auto">
              <a:xfrm>
                <a:off x="9791697"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07" name="Rectangle 974"/>
              <p:cNvSpPr>
                <a:spLocks noChangeArrowheads="1"/>
              </p:cNvSpPr>
              <p:nvPr/>
            </p:nvSpPr>
            <p:spPr bwMode="auto">
              <a:xfrm>
                <a:off x="9847155"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08" name="Rectangle 975"/>
              <p:cNvSpPr>
                <a:spLocks noChangeArrowheads="1"/>
              </p:cNvSpPr>
              <p:nvPr/>
            </p:nvSpPr>
            <p:spPr bwMode="auto">
              <a:xfrm>
                <a:off x="9902613"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09" name="Rectangle 976"/>
              <p:cNvSpPr>
                <a:spLocks noChangeArrowheads="1"/>
              </p:cNvSpPr>
              <p:nvPr/>
            </p:nvSpPr>
            <p:spPr bwMode="auto">
              <a:xfrm>
                <a:off x="9957114"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10" name="Rectangle 977"/>
              <p:cNvSpPr>
                <a:spLocks noChangeArrowheads="1"/>
              </p:cNvSpPr>
              <p:nvPr/>
            </p:nvSpPr>
            <p:spPr bwMode="auto">
              <a:xfrm>
                <a:off x="10012573"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11" name="Rectangle 978"/>
              <p:cNvSpPr>
                <a:spLocks noChangeArrowheads="1"/>
              </p:cNvSpPr>
              <p:nvPr/>
            </p:nvSpPr>
            <p:spPr bwMode="auto">
              <a:xfrm>
                <a:off x="10067074"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12" name="Rectangle 979"/>
              <p:cNvSpPr>
                <a:spLocks noChangeArrowheads="1"/>
              </p:cNvSpPr>
              <p:nvPr/>
            </p:nvSpPr>
            <p:spPr bwMode="auto">
              <a:xfrm>
                <a:off x="10122532"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13" name="Rectangle 980"/>
              <p:cNvSpPr>
                <a:spLocks noChangeArrowheads="1"/>
              </p:cNvSpPr>
              <p:nvPr/>
            </p:nvSpPr>
            <p:spPr bwMode="auto">
              <a:xfrm>
                <a:off x="10177989"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14" name="Rectangle 981"/>
              <p:cNvSpPr>
                <a:spLocks noChangeArrowheads="1"/>
              </p:cNvSpPr>
              <p:nvPr/>
            </p:nvSpPr>
            <p:spPr bwMode="auto">
              <a:xfrm>
                <a:off x="10232492"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15" name="Rectangle 982"/>
              <p:cNvSpPr>
                <a:spLocks noChangeArrowheads="1"/>
              </p:cNvSpPr>
              <p:nvPr/>
            </p:nvSpPr>
            <p:spPr bwMode="auto">
              <a:xfrm>
                <a:off x="10287950"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16" name="Rectangle 983"/>
              <p:cNvSpPr>
                <a:spLocks noChangeArrowheads="1"/>
              </p:cNvSpPr>
              <p:nvPr/>
            </p:nvSpPr>
            <p:spPr bwMode="auto">
              <a:xfrm>
                <a:off x="10342451"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17" name="Rectangle 984"/>
              <p:cNvSpPr>
                <a:spLocks noChangeArrowheads="1"/>
              </p:cNvSpPr>
              <p:nvPr/>
            </p:nvSpPr>
            <p:spPr bwMode="auto">
              <a:xfrm>
                <a:off x="10397910"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18" name="Rectangle 985"/>
              <p:cNvSpPr>
                <a:spLocks noChangeArrowheads="1"/>
              </p:cNvSpPr>
              <p:nvPr/>
            </p:nvSpPr>
            <p:spPr bwMode="auto">
              <a:xfrm>
                <a:off x="10452411"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19" name="Rectangle 986"/>
              <p:cNvSpPr>
                <a:spLocks noChangeArrowheads="1"/>
              </p:cNvSpPr>
              <p:nvPr/>
            </p:nvSpPr>
            <p:spPr bwMode="auto">
              <a:xfrm>
                <a:off x="10507869"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20" name="Rectangle 987"/>
              <p:cNvSpPr>
                <a:spLocks noChangeArrowheads="1"/>
              </p:cNvSpPr>
              <p:nvPr/>
            </p:nvSpPr>
            <p:spPr bwMode="auto">
              <a:xfrm>
                <a:off x="10563326"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21" name="Rectangle 988"/>
              <p:cNvSpPr>
                <a:spLocks noChangeArrowheads="1"/>
              </p:cNvSpPr>
              <p:nvPr/>
            </p:nvSpPr>
            <p:spPr bwMode="auto">
              <a:xfrm>
                <a:off x="10617829"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22" name="Rectangle 989"/>
              <p:cNvSpPr>
                <a:spLocks noChangeArrowheads="1"/>
              </p:cNvSpPr>
              <p:nvPr/>
            </p:nvSpPr>
            <p:spPr bwMode="auto">
              <a:xfrm>
                <a:off x="10673287"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23" name="Rectangle 990"/>
              <p:cNvSpPr>
                <a:spLocks noChangeArrowheads="1"/>
              </p:cNvSpPr>
              <p:nvPr/>
            </p:nvSpPr>
            <p:spPr bwMode="auto">
              <a:xfrm>
                <a:off x="10727788"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24" name="Rectangle 991"/>
              <p:cNvSpPr>
                <a:spLocks noChangeArrowheads="1"/>
              </p:cNvSpPr>
              <p:nvPr/>
            </p:nvSpPr>
            <p:spPr bwMode="auto">
              <a:xfrm>
                <a:off x="10783247"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25" name="Rectangle 992"/>
              <p:cNvSpPr>
                <a:spLocks noChangeArrowheads="1"/>
              </p:cNvSpPr>
              <p:nvPr/>
            </p:nvSpPr>
            <p:spPr bwMode="auto">
              <a:xfrm>
                <a:off x="10838705"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26" name="Rectangle 993"/>
              <p:cNvSpPr>
                <a:spLocks noChangeArrowheads="1"/>
              </p:cNvSpPr>
              <p:nvPr/>
            </p:nvSpPr>
            <p:spPr bwMode="auto">
              <a:xfrm>
                <a:off x="10893206"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27" name="Rectangle 994"/>
              <p:cNvSpPr>
                <a:spLocks noChangeArrowheads="1"/>
              </p:cNvSpPr>
              <p:nvPr/>
            </p:nvSpPr>
            <p:spPr bwMode="auto">
              <a:xfrm>
                <a:off x="10948663"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28" name="Rectangle 995"/>
              <p:cNvSpPr>
                <a:spLocks noChangeArrowheads="1"/>
              </p:cNvSpPr>
              <p:nvPr/>
            </p:nvSpPr>
            <p:spPr bwMode="auto">
              <a:xfrm>
                <a:off x="11003166"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29" name="Rectangle 996"/>
              <p:cNvSpPr>
                <a:spLocks noChangeArrowheads="1"/>
              </p:cNvSpPr>
              <p:nvPr/>
            </p:nvSpPr>
            <p:spPr bwMode="auto">
              <a:xfrm>
                <a:off x="9296400"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30" name="Rectangle 997"/>
              <p:cNvSpPr>
                <a:spLocks noChangeArrowheads="1"/>
              </p:cNvSpPr>
              <p:nvPr/>
            </p:nvSpPr>
            <p:spPr bwMode="auto">
              <a:xfrm>
                <a:off x="9351858"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31" name="Rectangle 998"/>
              <p:cNvSpPr>
                <a:spLocks noChangeArrowheads="1"/>
              </p:cNvSpPr>
              <p:nvPr/>
            </p:nvSpPr>
            <p:spPr bwMode="auto">
              <a:xfrm>
                <a:off x="9406360"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32" name="Rectangle 999"/>
              <p:cNvSpPr>
                <a:spLocks noChangeArrowheads="1"/>
              </p:cNvSpPr>
              <p:nvPr/>
            </p:nvSpPr>
            <p:spPr bwMode="auto">
              <a:xfrm>
                <a:off x="9461818"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33" name="Rectangle 1000"/>
              <p:cNvSpPr>
                <a:spLocks noChangeArrowheads="1"/>
              </p:cNvSpPr>
              <p:nvPr/>
            </p:nvSpPr>
            <p:spPr bwMode="auto">
              <a:xfrm>
                <a:off x="9516319"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34" name="Rectangle 1001"/>
              <p:cNvSpPr>
                <a:spLocks noChangeArrowheads="1"/>
              </p:cNvSpPr>
              <p:nvPr/>
            </p:nvSpPr>
            <p:spPr bwMode="auto">
              <a:xfrm>
                <a:off x="9571777"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35" name="Rectangle 1002"/>
              <p:cNvSpPr>
                <a:spLocks noChangeArrowheads="1"/>
              </p:cNvSpPr>
              <p:nvPr/>
            </p:nvSpPr>
            <p:spPr bwMode="auto">
              <a:xfrm>
                <a:off x="9627236"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36" name="Rectangle 1003"/>
              <p:cNvSpPr>
                <a:spLocks noChangeArrowheads="1"/>
              </p:cNvSpPr>
              <p:nvPr/>
            </p:nvSpPr>
            <p:spPr bwMode="auto">
              <a:xfrm>
                <a:off x="9681737"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37" name="Rectangle 1004"/>
              <p:cNvSpPr>
                <a:spLocks noChangeArrowheads="1"/>
              </p:cNvSpPr>
              <p:nvPr/>
            </p:nvSpPr>
            <p:spPr bwMode="auto">
              <a:xfrm>
                <a:off x="9737195"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38" name="Rectangle 1005"/>
              <p:cNvSpPr>
                <a:spLocks noChangeArrowheads="1"/>
              </p:cNvSpPr>
              <p:nvPr/>
            </p:nvSpPr>
            <p:spPr bwMode="auto">
              <a:xfrm>
                <a:off x="9791697"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39" name="Rectangle 1006"/>
              <p:cNvSpPr>
                <a:spLocks noChangeArrowheads="1"/>
              </p:cNvSpPr>
              <p:nvPr/>
            </p:nvSpPr>
            <p:spPr bwMode="auto">
              <a:xfrm>
                <a:off x="9847155"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40" name="Rectangle 1007"/>
              <p:cNvSpPr>
                <a:spLocks noChangeArrowheads="1"/>
              </p:cNvSpPr>
              <p:nvPr/>
            </p:nvSpPr>
            <p:spPr bwMode="auto">
              <a:xfrm>
                <a:off x="9902613"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41" name="Rectangle 1008"/>
              <p:cNvSpPr>
                <a:spLocks noChangeArrowheads="1"/>
              </p:cNvSpPr>
              <p:nvPr/>
            </p:nvSpPr>
            <p:spPr bwMode="auto">
              <a:xfrm>
                <a:off x="9957114"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42" name="Rectangle 1009"/>
              <p:cNvSpPr>
                <a:spLocks noChangeArrowheads="1"/>
              </p:cNvSpPr>
              <p:nvPr/>
            </p:nvSpPr>
            <p:spPr bwMode="auto">
              <a:xfrm>
                <a:off x="10012573"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43" name="Rectangle 1010"/>
              <p:cNvSpPr>
                <a:spLocks noChangeArrowheads="1"/>
              </p:cNvSpPr>
              <p:nvPr/>
            </p:nvSpPr>
            <p:spPr bwMode="auto">
              <a:xfrm>
                <a:off x="10067074"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44" name="Rectangle 1011"/>
              <p:cNvSpPr>
                <a:spLocks noChangeArrowheads="1"/>
              </p:cNvSpPr>
              <p:nvPr/>
            </p:nvSpPr>
            <p:spPr bwMode="auto">
              <a:xfrm>
                <a:off x="10122532"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45" name="Rectangle 1012"/>
              <p:cNvSpPr>
                <a:spLocks noChangeArrowheads="1"/>
              </p:cNvSpPr>
              <p:nvPr/>
            </p:nvSpPr>
            <p:spPr bwMode="auto">
              <a:xfrm>
                <a:off x="10177989"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46" name="Rectangle 1013"/>
              <p:cNvSpPr>
                <a:spLocks noChangeArrowheads="1"/>
              </p:cNvSpPr>
              <p:nvPr/>
            </p:nvSpPr>
            <p:spPr bwMode="auto">
              <a:xfrm>
                <a:off x="10232492"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47" name="Rectangle 1014"/>
              <p:cNvSpPr>
                <a:spLocks noChangeArrowheads="1"/>
              </p:cNvSpPr>
              <p:nvPr/>
            </p:nvSpPr>
            <p:spPr bwMode="auto">
              <a:xfrm>
                <a:off x="10287950"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48" name="Rectangle 1015"/>
              <p:cNvSpPr>
                <a:spLocks noChangeArrowheads="1"/>
              </p:cNvSpPr>
              <p:nvPr/>
            </p:nvSpPr>
            <p:spPr bwMode="auto">
              <a:xfrm>
                <a:off x="10342451"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49" name="Rectangle 1016"/>
              <p:cNvSpPr>
                <a:spLocks noChangeArrowheads="1"/>
              </p:cNvSpPr>
              <p:nvPr/>
            </p:nvSpPr>
            <p:spPr bwMode="auto">
              <a:xfrm>
                <a:off x="10397910"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50" name="Rectangle 1017"/>
              <p:cNvSpPr>
                <a:spLocks noChangeArrowheads="1"/>
              </p:cNvSpPr>
              <p:nvPr/>
            </p:nvSpPr>
            <p:spPr bwMode="auto">
              <a:xfrm>
                <a:off x="10452411"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51" name="Rectangle 1018"/>
              <p:cNvSpPr>
                <a:spLocks noChangeArrowheads="1"/>
              </p:cNvSpPr>
              <p:nvPr/>
            </p:nvSpPr>
            <p:spPr bwMode="auto">
              <a:xfrm>
                <a:off x="10507869"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52" name="Rectangle 1019"/>
              <p:cNvSpPr>
                <a:spLocks noChangeArrowheads="1"/>
              </p:cNvSpPr>
              <p:nvPr/>
            </p:nvSpPr>
            <p:spPr bwMode="auto">
              <a:xfrm>
                <a:off x="10563326"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53" name="Rectangle 1020"/>
              <p:cNvSpPr>
                <a:spLocks noChangeArrowheads="1"/>
              </p:cNvSpPr>
              <p:nvPr/>
            </p:nvSpPr>
            <p:spPr bwMode="auto">
              <a:xfrm>
                <a:off x="10617829"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54" name="Rectangle 1021"/>
              <p:cNvSpPr>
                <a:spLocks noChangeArrowheads="1"/>
              </p:cNvSpPr>
              <p:nvPr/>
            </p:nvSpPr>
            <p:spPr bwMode="auto">
              <a:xfrm>
                <a:off x="10673287"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55" name="Rectangle 1022"/>
              <p:cNvSpPr>
                <a:spLocks noChangeArrowheads="1"/>
              </p:cNvSpPr>
              <p:nvPr/>
            </p:nvSpPr>
            <p:spPr bwMode="auto">
              <a:xfrm>
                <a:off x="10727788"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56" name="Rectangle 1023"/>
              <p:cNvSpPr>
                <a:spLocks noChangeArrowheads="1"/>
              </p:cNvSpPr>
              <p:nvPr/>
            </p:nvSpPr>
            <p:spPr bwMode="auto">
              <a:xfrm>
                <a:off x="10783247"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57" name="Rectangle 0"/>
              <p:cNvSpPr>
                <a:spLocks noChangeArrowheads="1"/>
              </p:cNvSpPr>
              <p:nvPr/>
            </p:nvSpPr>
            <p:spPr bwMode="auto">
              <a:xfrm>
                <a:off x="10838705"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58" name="Rectangle 1"/>
              <p:cNvSpPr>
                <a:spLocks noChangeArrowheads="1"/>
              </p:cNvSpPr>
              <p:nvPr/>
            </p:nvSpPr>
            <p:spPr bwMode="auto">
              <a:xfrm>
                <a:off x="10893206"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59" name="Rectangle 2"/>
              <p:cNvSpPr>
                <a:spLocks noChangeArrowheads="1"/>
              </p:cNvSpPr>
              <p:nvPr/>
            </p:nvSpPr>
            <p:spPr bwMode="auto">
              <a:xfrm>
                <a:off x="10948663"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60" name="Rectangle 3"/>
              <p:cNvSpPr>
                <a:spLocks noChangeArrowheads="1"/>
              </p:cNvSpPr>
              <p:nvPr/>
            </p:nvSpPr>
            <p:spPr bwMode="auto">
              <a:xfrm>
                <a:off x="11003166"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61" name="Rectangle 4"/>
              <p:cNvSpPr>
                <a:spLocks noChangeArrowheads="1"/>
              </p:cNvSpPr>
              <p:nvPr/>
            </p:nvSpPr>
            <p:spPr bwMode="auto">
              <a:xfrm>
                <a:off x="9296400" y="3048000"/>
                <a:ext cx="1762224" cy="1608359"/>
              </a:xfrm>
              <a:prstGeom prst="rect">
                <a:avLst/>
              </a:prstGeom>
              <a:noFill/>
              <a:ln w="952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62" name="Rectangle 109"/>
              <p:cNvSpPr>
                <a:spLocks noChangeArrowheads="1"/>
              </p:cNvSpPr>
              <p:nvPr/>
            </p:nvSpPr>
            <p:spPr bwMode="auto">
              <a:xfrm>
                <a:off x="10787071" y="3101233"/>
                <a:ext cx="54501" cy="49742"/>
              </a:xfrm>
              <a:prstGeom prst="rect">
                <a:avLst/>
              </a:prstGeom>
              <a:solidFill>
                <a:srgbClr val="00FFFF"/>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4663" name="Rectangle 110"/>
              <p:cNvSpPr>
                <a:spLocks noChangeArrowheads="1"/>
              </p:cNvSpPr>
              <p:nvPr/>
            </p:nvSpPr>
            <p:spPr bwMode="auto">
              <a:xfrm>
                <a:off x="10841573" y="3101233"/>
                <a:ext cx="55458" cy="49742"/>
              </a:xfrm>
              <a:prstGeom prst="rect">
                <a:avLst/>
              </a:prstGeom>
              <a:solidFill>
                <a:srgbClr val="00FFFF"/>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4664" name="Rectangle 111"/>
              <p:cNvSpPr>
                <a:spLocks noChangeArrowheads="1"/>
              </p:cNvSpPr>
              <p:nvPr/>
            </p:nvSpPr>
            <p:spPr bwMode="auto">
              <a:xfrm>
                <a:off x="10998678" y="3050618"/>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4665" name="Rectangle 112"/>
              <p:cNvSpPr>
                <a:spLocks noChangeArrowheads="1"/>
              </p:cNvSpPr>
              <p:nvPr/>
            </p:nvSpPr>
            <p:spPr bwMode="auto">
              <a:xfrm>
                <a:off x="10897030" y="3101233"/>
                <a:ext cx="55458" cy="49742"/>
              </a:xfrm>
              <a:prstGeom prst="rect">
                <a:avLst/>
              </a:prstGeom>
              <a:solidFill>
                <a:srgbClr val="00FFFF"/>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4666" name="Rectangle 113"/>
              <p:cNvSpPr>
                <a:spLocks noChangeArrowheads="1"/>
              </p:cNvSpPr>
              <p:nvPr/>
            </p:nvSpPr>
            <p:spPr bwMode="auto">
              <a:xfrm>
                <a:off x="10952488" y="3101233"/>
                <a:ext cx="54501" cy="49742"/>
              </a:xfrm>
              <a:prstGeom prst="rect">
                <a:avLst/>
              </a:prstGeom>
              <a:solidFill>
                <a:srgbClr val="00FFFF"/>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4667" name="Rectangle 114"/>
              <p:cNvSpPr>
                <a:spLocks noChangeArrowheads="1"/>
              </p:cNvSpPr>
              <p:nvPr/>
            </p:nvSpPr>
            <p:spPr bwMode="auto">
              <a:xfrm>
                <a:off x="10511693" y="3402310"/>
                <a:ext cx="55458" cy="50615"/>
              </a:xfrm>
              <a:prstGeom prst="rect">
                <a:avLst/>
              </a:prstGeom>
              <a:solidFill>
                <a:srgbClr val="FF99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4668" name="Rectangle 115"/>
              <p:cNvSpPr>
                <a:spLocks noChangeArrowheads="1"/>
              </p:cNvSpPr>
              <p:nvPr/>
            </p:nvSpPr>
            <p:spPr bwMode="auto">
              <a:xfrm>
                <a:off x="10236317" y="3704260"/>
                <a:ext cx="55458" cy="49742"/>
              </a:xfrm>
              <a:prstGeom prst="rect">
                <a:avLst/>
              </a:prstGeom>
              <a:solidFill>
                <a:srgbClr val="800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4669" name="Rectangle 116"/>
              <p:cNvSpPr>
                <a:spLocks noChangeArrowheads="1"/>
              </p:cNvSpPr>
              <p:nvPr/>
            </p:nvSpPr>
            <p:spPr bwMode="auto">
              <a:xfrm>
                <a:off x="10180859" y="3754002"/>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4670" name="Rectangle 117"/>
              <p:cNvSpPr>
                <a:spLocks noChangeArrowheads="1"/>
              </p:cNvSpPr>
              <p:nvPr/>
            </p:nvSpPr>
            <p:spPr bwMode="auto">
              <a:xfrm>
                <a:off x="10126356" y="3804618"/>
                <a:ext cx="54501"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4671" name="Rectangle 118"/>
              <p:cNvSpPr>
                <a:spLocks noChangeArrowheads="1"/>
              </p:cNvSpPr>
              <p:nvPr/>
            </p:nvSpPr>
            <p:spPr bwMode="auto">
              <a:xfrm>
                <a:off x="10070899" y="3854361"/>
                <a:ext cx="55458" cy="50615"/>
              </a:xfrm>
              <a:prstGeom prst="rect">
                <a:avLst/>
              </a:prstGeom>
              <a:solidFill>
                <a:srgbClr val="0080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4672" name="Rectangle 119"/>
              <p:cNvSpPr>
                <a:spLocks noChangeArrowheads="1"/>
              </p:cNvSpPr>
              <p:nvPr/>
            </p:nvSpPr>
            <p:spPr bwMode="auto">
              <a:xfrm>
                <a:off x="10731612" y="3150977"/>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4673" name="Rectangle 120"/>
              <p:cNvSpPr>
                <a:spLocks noChangeArrowheads="1"/>
              </p:cNvSpPr>
              <p:nvPr/>
            </p:nvSpPr>
            <p:spPr bwMode="auto">
              <a:xfrm>
                <a:off x="10677111" y="3201593"/>
                <a:ext cx="54501"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4674" name="Rectangle 121"/>
              <p:cNvSpPr>
                <a:spLocks noChangeArrowheads="1"/>
              </p:cNvSpPr>
              <p:nvPr/>
            </p:nvSpPr>
            <p:spPr bwMode="auto">
              <a:xfrm>
                <a:off x="10621654" y="3251335"/>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4675" name="Rectangle 122"/>
              <p:cNvSpPr>
                <a:spLocks noChangeArrowheads="1"/>
              </p:cNvSpPr>
              <p:nvPr/>
            </p:nvSpPr>
            <p:spPr bwMode="auto">
              <a:xfrm>
                <a:off x="10567151" y="3301951"/>
                <a:ext cx="54501"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4676" name="Rectangle 123"/>
              <p:cNvSpPr>
                <a:spLocks noChangeArrowheads="1"/>
              </p:cNvSpPr>
              <p:nvPr/>
            </p:nvSpPr>
            <p:spPr bwMode="auto">
              <a:xfrm>
                <a:off x="10511693" y="3352568"/>
                <a:ext cx="55458" cy="49742"/>
              </a:xfrm>
              <a:prstGeom prst="rect">
                <a:avLst/>
              </a:prstGeom>
              <a:solidFill>
                <a:srgbClr val="FF99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4677" name="Rectangle 124"/>
              <p:cNvSpPr>
                <a:spLocks noChangeArrowheads="1"/>
              </p:cNvSpPr>
              <p:nvPr/>
            </p:nvSpPr>
            <p:spPr bwMode="auto">
              <a:xfrm>
                <a:off x="10456236" y="3452926"/>
                <a:ext cx="55458"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4678" name="Rectangle 125"/>
              <p:cNvSpPr>
                <a:spLocks noChangeArrowheads="1"/>
              </p:cNvSpPr>
              <p:nvPr/>
            </p:nvSpPr>
            <p:spPr bwMode="auto">
              <a:xfrm>
                <a:off x="10401735" y="3502669"/>
                <a:ext cx="54501"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4679" name="Rectangle 126"/>
              <p:cNvSpPr>
                <a:spLocks noChangeArrowheads="1"/>
              </p:cNvSpPr>
              <p:nvPr/>
            </p:nvSpPr>
            <p:spPr bwMode="auto">
              <a:xfrm>
                <a:off x="10346275" y="3553285"/>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4680" name="Rectangle 127"/>
              <p:cNvSpPr>
                <a:spLocks noChangeArrowheads="1"/>
              </p:cNvSpPr>
              <p:nvPr/>
            </p:nvSpPr>
            <p:spPr bwMode="auto">
              <a:xfrm>
                <a:off x="10291774" y="3603900"/>
                <a:ext cx="54501"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4681" name="Rectangle 128"/>
              <p:cNvSpPr>
                <a:spLocks noChangeArrowheads="1"/>
              </p:cNvSpPr>
              <p:nvPr/>
            </p:nvSpPr>
            <p:spPr bwMode="auto">
              <a:xfrm>
                <a:off x="10236317" y="3653643"/>
                <a:ext cx="55458" cy="50615"/>
              </a:xfrm>
              <a:prstGeom prst="rect">
                <a:avLst/>
              </a:prstGeom>
              <a:solidFill>
                <a:srgbClr val="800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4682" name="Rectangle 129"/>
              <p:cNvSpPr>
                <a:spLocks noChangeArrowheads="1"/>
              </p:cNvSpPr>
              <p:nvPr/>
            </p:nvSpPr>
            <p:spPr bwMode="auto">
              <a:xfrm>
                <a:off x="10016398" y="3854361"/>
                <a:ext cx="54501" cy="50615"/>
              </a:xfrm>
              <a:prstGeom prst="rect">
                <a:avLst/>
              </a:prstGeom>
              <a:solidFill>
                <a:srgbClr val="0080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4683" name="Rectangle 130"/>
              <p:cNvSpPr>
                <a:spLocks noChangeArrowheads="1"/>
              </p:cNvSpPr>
              <p:nvPr/>
            </p:nvSpPr>
            <p:spPr bwMode="auto">
              <a:xfrm>
                <a:off x="9960938" y="3904977"/>
                <a:ext cx="55458" cy="50615"/>
              </a:xfrm>
              <a:prstGeom prst="rect">
                <a:avLst/>
              </a:prstGeom>
              <a:solidFill>
                <a:srgbClr val="9933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4684" name="Rectangle 131"/>
              <p:cNvSpPr>
                <a:spLocks noChangeArrowheads="1"/>
              </p:cNvSpPr>
              <p:nvPr/>
            </p:nvSpPr>
            <p:spPr bwMode="auto">
              <a:xfrm>
                <a:off x="9960938" y="3955592"/>
                <a:ext cx="55458" cy="49742"/>
              </a:xfrm>
              <a:prstGeom prst="rect">
                <a:avLst/>
              </a:prstGeom>
              <a:solidFill>
                <a:srgbClr val="9933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4685" name="Rectangle 132"/>
              <p:cNvSpPr>
                <a:spLocks noChangeArrowheads="1"/>
              </p:cNvSpPr>
              <p:nvPr/>
            </p:nvSpPr>
            <p:spPr bwMode="auto">
              <a:xfrm>
                <a:off x="9906437" y="4005335"/>
                <a:ext cx="54501"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4686" name="Rectangle 133"/>
              <p:cNvSpPr>
                <a:spLocks noChangeArrowheads="1"/>
              </p:cNvSpPr>
              <p:nvPr/>
            </p:nvSpPr>
            <p:spPr bwMode="auto">
              <a:xfrm>
                <a:off x="9850980" y="4055952"/>
                <a:ext cx="55458"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4687" name="Rectangle 134"/>
              <p:cNvSpPr>
                <a:spLocks noChangeArrowheads="1"/>
              </p:cNvSpPr>
              <p:nvPr/>
            </p:nvSpPr>
            <p:spPr bwMode="auto">
              <a:xfrm>
                <a:off x="9795522" y="4105694"/>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4688" name="Rectangle 135"/>
              <p:cNvSpPr>
                <a:spLocks noChangeArrowheads="1"/>
              </p:cNvSpPr>
              <p:nvPr/>
            </p:nvSpPr>
            <p:spPr bwMode="auto">
              <a:xfrm>
                <a:off x="9741019" y="4156310"/>
                <a:ext cx="54501"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4689" name="Rectangle 136"/>
              <p:cNvSpPr>
                <a:spLocks noChangeArrowheads="1"/>
              </p:cNvSpPr>
              <p:nvPr/>
            </p:nvSpPr>
            <p:spPr bwMode="auto">
              <a:xfrm>
                <a:off x="9685562" y="4206925"/>
                <a:ext cx="55458"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4690" name="Rectangle 137"/>
              <p:cNvSpPr>
                <a:spLocks noChangeArrowheads="1"/>
              </p:cNvSpPr>
              <p:nvPr/>
            </p:nvSpPr>
            <p:spPr bwMode="auto">
              <a:xfrm>
                <a:off x="9631061" y="4256669"/>
                <a:ext cx="54501"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4691" name="Rectangle 138"/>
              <p:cNvSpPr>
                <a:spLocks noChangeArrowheads="1"/>
              </p:cNvSpPr>
              <p:nvPr/>
            </p:nvSpPr>
            <p:spPr bwMode="auto">
              <a:xfrm>
                <a:off x="9575601" y="4307284"/>
                <a:ext cx="55458"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4692" name="Rectangle 139"/>
              <p:cNvSpPr>
                <a:spLocks noChangeArrowheads="1"/>
              </p:cNvSpPr>
              <p:nvPr/>
            </p:nvSpPr>
            <p:spPr bwMode="auto">
              <a:xfrm>
                <a:off x="9520144" y="4357027"/>
                <a:ext cx="55458" cy="50615"/>
              </a:xfrm>
              <a:prstGeom prst="rect">
                <a:avLst/>
              </a:prstGeom>
              <a:solidFill>
                <a:srgbClr val="000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4693" name="Rectangle 140"/>
              <p:cNvSpPr>
                <a:spLocks noChangeArrowheads="1"/>
              </p:cNvSpPr>
              <p:nvPr/>
            </p:nvSpPr>
            <p:spPr bwMode="auto">
              <a:xfrm>
                <a:off x="9520144" y="4407644"/>
                <a:ext cx="55458" cy="50615"/>
              </a:xfrm>
              <a:prstGeom prst="rect">
                <a:avLst/>
              </a:prstGeom>
              <a:solidFill>
                <a:srgbClr val="000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4694" name="Rectangle 141"/>
              <p:cNvSpPr>
                <a:spLocks noChangeArrowheads="1"/>
              </p:cNvSpPr>
              <p:nvPr/>
            </p:nvSpPr>
            <p:spPr bwMode="auto">
              <a:xfrm>
                <a:off x="9465643" y="4458259"/>
                <a:ext cx="54501"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4695" name="Rectangle 142"/>
              <p:cNvSpPr>
                <a:spLocks noChangeArrowheads="1"/>
              </p:cNvSpPr>
              <p:nvPr/>
            </p:nvSpPr>
            <p:spPr bwMode="auto">
              <a:xfrm>
                <a:off x="9410185" y="4508002"/>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4696" name="Rectangle 143"/>
              <p:cNvSpPr>
                <a:spLocks noChangeArrowheads="1"/>
              </p:cNvSpPr>
              <p:nvPr/>
            </p:nvSpPr>
            <p:spPr bwMode="auto">
              <a:xfrm>
                <a:off x="9355682" y="4558617"/>
                <a:ext cx="54501"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4697" name="Rectangle 144"/>
              <p:cNvSpPr>
                <a:spLocks noChangeArrowheads="1"/>
              </p:cNvSpPr>
              <p:nvPr/>
            </p:nvSpPr>
            <p:spPr bwMode="auto">
              <a:xfrm>
                <a:off x="9300225" y="4608361"/>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grpSp>
        <p:grpSp>
          <p:nvGrpSpPr>
            <p:cNvPr id="3613" name="Group 5485"/>
            <p:cNvGrpSpPr/>
            <p:nvPr/>
          </p:nvGrpSpPr>
          <p:grpSpPr>
            <a:xfrm>
              <a:off x="1591826" y="3200400"/>
              <a:ext cx="7324333" cy="477853"/>
              <a:chOff x="1591826" y="3200400"/>
              <a:chExt cx="7324333" cy="477853"/>
            </a:xfrm>
          </p:grpSpPr>
          <p:grpSp>
            <p:nvGrpSpPr>
              <p:cNvPr id="3614" name="Group 3337"/>
              <p:cNvGrpSpPr/>
              <p:nvPr/>
            </p:nvGrpSpPr>
            <p:grpSpPr>
              <a:xfrm>
                <a:off x="1591826" y="3200400"/>
                <a:ext cx="1684774" cy="349946"/>
                <a:chOff x="4796168" y="2213019"/>
                <a:chExt cx="1684774" cy="349946"/>
              </a:xfrm>
            </p:grpSpPr>
            <p:sp>
              <p:nvSpPr>
                <p:cNvPr id="3634" name="Freeform 10"/>
                <p:cNvSpPr>
                  <a:spLocks/>
                </p:cNvSpPr>
                <p:nvPr/>
              </p:nvSpPr>
              <p:spPr bwMode="auto">
                <a:xfrm>
                  <a:off x="4796168" y="2213019"/>
                  <a:ext cx="608902" cy="260332"/>
                </a:xfrm>
                <a:custGeom>
                  <a:avLst/>
                  <a:gdLst/>
                  <a:ahLst/>
                  <a:cxnLst>
                    <a:cxn ang="0">
                      <a:pos x="30" y="1860"/>
                    </a:cxn>
                    <a:cxn ang="0">
                      <a:pos x="75" y="1545"/>
                    </a:cxn>
                    <a:cxn ang="0">
                      <a:pos x="120" y="1245"/>
                    </a:cxn>
                    <a:cxn ang="0">
                      <a:pos x="180" y="975"/>
                    </a:cxn>
                    <a:cxn ang="0">
                      <a:pos x="225" y="720"/>
                    </a:cxn>
                    <a:cxn ang="0">
                      <a:pos x="270" y="495"/>
                    </a:cxn>
                    <a:cxn ang="0">
                      <a:pos x="315" y="300"/>
                    </a:cxn>
                    <a:cxn ang="0">
                      <a:pos x="375" y="165"/>
                    </a:cxn>
                    <a:cxn ang="0">
                      <a:pos x="420" y="60"/>
                    </a:cxn>
                    <a:cxn ang="0">
                      <a:pos x="465" y="15"/>
                    </a:cxn>
                    <a:cxn ang="0">
                      <a:pos x="510" y="0"/>
                    </a:cxn>
                    <a:cxn ang="0">
                      <a:pos x="570" y="45"/>
                    </a:cxn>
                    <a:cxn ang="0">
                      <a:pos x="615" y="120"/>
                    </a:cxn>
                    <a:cxn ang="0">
                      <a:pos x="660" y="240"/>
                    </a:cxn>
                    <a:cxn ang="0">
                      <a:pos x="705" y="405"/>
                    </a:cxn>
                    <a:cxn ang="0">
                      <a:pos x="765" y="600"/>
                    </a:cxn>
                    <a:cxn ang="0">
                      <a:pos x="810" y="825"/>
                    </a:cxn>
                    <a:cxn ang="0">
                      <a:pos x="855" y="1065"/>
                    </a:cxn>
                    <a:cxn ang="0">
                      <a:pos x="900" y="1320"/>
                    </a:cxn>
                    <a:cxn ang="0">
                      <a:pos x="960" y="1575"/>
                    </a:cxn>
                    <a:cxn ang="0">
                      <a:pos x="1005" y="1845"/>
                    </a:cxn>
                    <a:cxn ang="0">
                      <a:pos x="1050" y="2100"/>
                    </a:cxn>
                    <a:cxn ang="0">
                      <a:pos x="1095" y="2340"/>
                    </a:cxn>
                    <a:cxn ang="0">
                      <a:pos x="1155" y="2550"/>
                    </a:cxn>
                    <a:cxn ang="0">
                      <a:pos x="1200" y="2745"/>
                    </a:cxn>
                    <a:cxn ang="0">
                      <a:pos x="1245" y="2910"/>
                    </a:cxn>
                    <a:cxn ang="0">
                      <a:pos x="1290" y="3031"/>
                    </a:cxn>
                    <a:cxn ang="0">
                      <a:pos x="1350" y="3121"/>
                    </a:cxn>
                    <a:cxn ang="0">
                      <a:pos x="1395" y="3166"/>
                    </a:cxn>
                    <a:cxn ang="0">
                      <a:pos x="1440" y="3166"/>
                    </a:cxn>
                    <a:cxn ang="0">
                      <a:pos x="1485" y="3136"/>
                    </a:cxn>
                    <a:cxn ang="0">
                      <a:pos x="1545" y="3061"/>
                    </a:cxn>
                    <a:cxn ang="0">
                      <a:pos x="1590" y="2956"/>
                    </a:cxn>
                    <a:cxn ang="0">
                      <a:pos x="1635" y="2820"/>
                    </a:cxn>
                    <a:cxn ang="0">
                      <a:pos x="1680" y="2655"/>
                    </a:cxn>
                    <a:cxn ang="0">
                      <a:pos x="1740" y="2460"/>
                    </a:cxn>
                    <a:cxn ang="0">
                      <a:pos x="1785" y="2265"/>
                    </a:cxn>
                    <a:cxn ang="0">
                      <a:pos x="1830" y="2055"/>
                    </a:cxn>
                    <a:cxn ang="0">
                      <a:pos x="1875" y="1830"/>
                    </a:cxn>
                    <a:cxn ang="0">
                      <a:pos x="1935" y="1620"/>
                    </a:cxn>
                    <a:cxn ang="0">
                      <a:pos x="1980" y="1425"/>
                    </a:cxn>
                    <a:cxn ang="0">
                      <a:pos x="2025" y="1245"/>
                    </a:cxn>
                  </a:cxnLst>
                  <a:rect l="0" t="0" r="r" b="b"/>
                  <a:pathLst>
                    <a:path w="2055" h="3181">
                      <a:moveTo>
                        <a:pt x="0" y="2070"/>
                      </a:moveTo>
                      <a:lnTo>
                        <a:pt x="15" y="1965"/>
                      </a:lnTo>
                      <a:lnTo>
                        <a:pt x="30" y="1860"/>
                      </a:lnTo>
                      <a:lnTo>
                        <a:pt x="45" y="1755"/>
                      </a:lnTo>
                      <a:lnTo>
                        <a:pt x="60" y="1650"/>
                      </a:lnTo>
                      <a:lnTo>
                        <a:pt x="75" y="1545"/>
                      </a:lnTo>
                      <a:lnTo>
                        <a:pt x="90" y="1440"/>
                      </a:lnTo>
                      <a:lnTo>
                        <a:pt x="105" y="1350"/>
                      </a:lnTo>
                      <a:lnTo>
                        <a:pt x="120" y="1245"/>
                      </a:lnTo>
                      <a:lnTo>
                        <a:pt x="135" y="1155"/>
                      </a:lnTo>
                      <a:lnTo>
                        <a:pt x="150" y="1065"/>
                      </a:lnTo>
                      <a:lnTo>
                        <a:pt x="180" y="975"/>
                      </a:lnTo>
                      <a:lnTo>
                        <a:pt x="195" y="885"/>
                      </a:lnTo>
                      <a:lnTo>
                        <a:pt x="210" y="795"/>
                      </a:lnTo>
                      <a:lnTo>
                        <a:pt x="225" y="720"/>
                      </a:lnTo>
                      <a:lnTo>
                        <a:pt x="240" y="630"/>
                      </a:lnTo>
                      <a:lnTo>
                        <a:pt x="255" y="555"/>
                      </a:lnTo>
                      <a:lnTo>
                        <a:pt x="270" y="495"/>
                      </a:lnTo>
                      <a:lnTo>
                        <a:pt x="285" y="420"/>
                      </a:lnTo>
                      <a:lnTo>
                        <a:pt x="300" y="360"/>
                      </a:lnTo>
                      <a:lnTo>
                        <a:pt x="315" y="300"/>
                      </a:lnTo>
                      <a:lnTo>
                        <a:pt x="330" y="255"/>
                      </a:lnTo>
                      <a:lnTo>
                        <a:pt x="345" y="210"/>
                      </a:lnTo>
                      <a:lnTo>
                        <a:pt x="375" y="165"/>
                      </a:lnTo>
                      <a:lnTo>
                        <a:pt x="390" y="120"/>
                      </a:lnTo>
                      <a:lnTo>
                        <a:pt x="405" y="90"/>
                      </a:lnTo>
                      <a:lnTo>
                        <a:pt x="420" y="60"/>
                      </a:lnTo>
                      <a:lnTo>
                        <a:pt x="435" y="45"/>
                      </a:lnTo>
                      <a:lnTo>
                        <a:pt x="450" y="15"/>
                      </a:lnTo>
                      <a:lnTo>
                        <a:pt x="465" y="15"/>
                      </a:lnTo>
                      <a:lnTo>
                        <a:pt x="480" y="0"/>
                      </a:lnTo>
                      <a:lnTo>
                        <a:pt x="495" y="0"/>
                      </a:lnTo>
                      <a:lnTo>
                        <a:pt x="510" y="0"/>
                      </a:lnTo>
                      <a:lnTo>
                        <a:pt x="525" y="15"/>
                      </a:lnTo>
                      <a:lnTo>
                        <a:pt x="540" y="15"/>
                      </a:lnTo>
                      <a:lnTo>
                        <a:pt x="570" y="45"/>
                      </a:lnTo>
                      <a:lnTo>
                        <a:pt x="585" y="60"/>
                      </a:lnTo>
                      <a:lnTo>
                        <a:pt x="600" y="90"/>
                      </a:lnTo>
                      <a:lnTo>
                        <a:pt x="615" y="120"/>
                      </a:lnTo>
                      <a:lnTo>
                        <a:pt x="630" y="150"/>
                      </a:lnTo>
                      <a:lnTo>
                        <a:pt x="645" y="195"/>
                      </a:lnTo>
                      <a:lnTo>
                        <a:pt x="660" y="240"/>
                      </a:lnTo>
                      <a:lnTo>
                        <a:pt x="675" y="300"/>
                      </a:lnTo>
                      <a:lnTo>
                        <a:pt x="690" y="345"/>
                      </a:lnTo>
                      <a:lnTo>
                        <a:pt x="705" y="405"/>
                      </a:lnTo>
                      <a:lnTo>
                        <a:pt x="720" y="465"/>
                      </a:lnTo>
                      <a:lnTo>
                        <a:pt x="735" y="525"/>
                      </a:lnTo>
                      <a:lnTo>
                        <a:pt x="765" y="600"/>
                      </a:lnTo>
                      <a:lnTo>
                        <a:pt x="780" y="675"/>
                      </a:lnTo>
                      <a:lnTo>
                        <a:pt x="795" y="750"/>
                      </a:lnTo>
                      <a:lnTo>
                        <a:pt x="810" y="825"/>
                      </a:lnTo>
                      <a:lnTo>
                        <a:pt x="825" y="900"/>
                      </a:lnTo>
                      <a:lnTo>
                        <a:pt x="840" y="975"/>
                      </a:lnTo>
                      <a:lnTo>
                        <a:pt x="855" y="1065"/>
                      </a:lnTo>
                      <a:lnTo>
                        <a:pt x="870" y="1140"/>
                      </a:lnTo>
                      <a:lnTo>
                        <a:pt x="885" y="1230"/>
                      </a:lnTo>
                      <a:lnTo>
                        <a:pt x="900" y="1320"/>
                      </a:lnTo>
                      <a:lnTo>
                        <a:pt x="915" y="1410"/>
                      </a:lnTo>
                      <a:lnTo>
                        <a:pt x="945" y="1485"/>
                      </a:lnTo>
                      <a:lnTo>
                        <a:pt x="960" y="1575"/>
                      </a:lnTo>
                      <a:lnTo>
                        <a:pt x="975" y="1665"/>
                      </a:lnTo>
                      <a:lnTo>
                        <a:pt x="990" y="1755"/>
                      </a:lnTo>
                      <a:lnTo>
                        <a:pt x="1005" y="1845"/>
                      </a:lnTo>
                      <a:lnTo>
                        <a:pt x="1020" y="1920"/>
                      </a:lnTo>
                      <a:lnTo>
                        <a:pt x="1035" y="2010"/>
                      </a:lnTo>
                      <a:lnTo>
                        <a:pt x="1050" y="2100"/>
                      </a:lnTo>
                      <a:lnTo>
                        <a:pt x="1065" y="2175"/>
                      </a:lnTo>
                      <a:lnTo>
                        <a:pt x="1080" y="2250"/>
                      </a:lnTo>
                      <a:lnTo>
                        <a:pt x="1095" y="2340"/>
                      </a:lnTo>
                      <a:lnTo>
                        <a:pt x="1110" y="2415"/>
                      </a:lnTo>
                      <a:lnTo>
                        <a:pt x="1140" y="2475"/>
                      </a:lnTo>
                      <a:lnTo>
                        <a:pt x="1155" y="2550"/>
                      </a:lnTo>
                      <a:lnTo>
                        <a:pt x="1170" y="2625"/>
                      </a:lnTo>
                      <a:lnTo>
                        <a:pt x="1185" y="2685"/>
                      </a:lnTo>
                      <a:lnTo>
                        <a:pt x="1200" y="2745"/>
                      </a:lnTo>
                      <a:lnTo>
                        <a:pt x="1215" y="2805"/>
                      </a:lnTo>
                      <a:lnTo>
                        <a:pt x="1230" y="2850"/>
                      </a:lnTo>
                      <a:lnTo>
                        <a:pt x="1245" y="2910"/>
                      </a:lnTo>
                      <a:lnTo>
                        <a:pt x="1260" y="2956"/>
                      </a:lnTo>
                      <a:lnTo>
                        <a:pt x="1275" y="2986"/>
                      </a:lnTo>
                      <a:lnTo>
                        <a:pt x="1290" y="3031"/>
                      </a:lnTo>
                      <a:lnTo>
                        <a:pt x="1305" y="3061"/>
                      </a:lnTo>
                      <a:lnTo>
                        <a:pt x="1335" y="3091"/>
                      </a:lnTo>
                      <a:lnTo>
                        <a:pt x="1350" y="3121"/>
                      </a:lnTo>
                      <a:lnTo>
                        <a:pt x="1365" y="3136"/>
                      </a:lnTo>
                      <a:lnTo>
                        <a:pt x="1380" y="3151"/>
                      </a:lnTo>
                      <a:lnTo>
                        <a:pt x="1395" y="3166"/>
                      </a:lnTo>
                      <a:lnTo>
                        <a:pt x="1410" y="3166"/>
                      </a:lnTo>
                      <a:lnTo>
                        <a:pt x="1425" y="3181"/>
                      </a:lnTo>
                      <a:lnTo>
                        <a:pt x="1440" y="3166"/>
                      </a:lnTo>
                      <a:lnTo>
                        <a:pt x="1455" y="3166"/>
                      </a:lnTo>
                      <a:lnTo>
                        <a:pt x="1470" y="3151"/>
                      </a:lnTo>
                      <a:lnTo>
                        <a:pt x="1485" y="3136"/>
                      </a:lnTo>
                      <a:lnTo>
                        <a:pt x="1500" y="3121"/>
                      </a:lnTo>
                      <a:lnTo>
                        <a:pt x="1530" y="3091"/>
                      </a:lnTo>
                      <a:lnTo>
                        <a:pt x="1545" y="3061"/>
                      </a:lnTo>
                      <a:lnTo>
                        <a:pt x="1560" y="3031"/>
                      </a:lnTo>
                      <a:lnTo>
                        <a:pt x="1575" y="3001"/>
                      </a:lnTo>
                      <a:lnTo>
                        <a:pt x="1590" y="2956"/>
                      </a:lnTo>
                      <a:lnTo>
                        <a:pt x="1605" y="2910"/>
                      </a:lnTo>
                      <a:lnTo>
                        <a:pt x="1620" y="2865"/>
                      </a:lnTo>
                      <a:lnTo>
                        <a:pt x="1635" y="2820"/>
                      </a:lnTo>
                      <a:lnTo>
                        <a:pt x="1650" y="2760"/>
                      </a:lnTo>
                      <a:lnTo>
                        <a:pt x="1665" y="2715"/>
                      </a:lnTo>
                      <a:lnTo>
                        <a:pt x="1680" y="2655"/>
                      </a:lnTo>
                      <a:lnTo>
                        <a:pt x="1710" y="2595"/>
                      </a:lnTo>
                      <a:lnTo>
                        <a:pt x="1725" y="2535"/>
                      </a:lnTo>
                      <a:lnTo>
                        <a:pt x="1740" y="2460"/>
                      </a:lnTo>
                      <a:lnTo>
                        <a:pt x="1755" y="2400"/>
                      </a:lnTo>
                      <a:lnTo>
                        <a:pt x="1770" y="2325"/>
                      </a:lnTo>
                      <a:lnTo>
                        <a:pt x="1785" y="2265"/>
                      </a:lnTo>
                      <a:lnTo>
                        <a:pt x="1800" y="2190"/>
                      </a:lnTo>
                      <a:lnTo>
                        <a:pt x="1815" y="2115"/>
                      </a:lnTo>
                      <a:lnTo>
                        <a:pt x="1830" y="2055"/>
                      </a:lnTo>
                      <a:lnTo>
                        <a:pt x="1845" y="1980"/>
                      </a:lnTo>
                      <a:lnTo>
                        <a:pt x="1860" y="1905"/>
                      </a:lnTo>
                      <a:lnTo>
                        <a:pt x="1875" y="1830"/>
                      </a:lnTo>
                      <a:lnTo>
                        <a:pt x="1905" y="1755"/>
                      </a:lnTo>
                      <a:lnTo>
                        <a:pt x="1920" y="1695"/>
                      </a:lnTo>
                      <a:lnTo>
                        <a:pt x="1935" y="1620"/>
                      </a:lnTo>
                      <a:lnTo>
                        <a:pt x="1950" y="1560"/>
                      </a:lnTo>
                      <a:lnTo>
                        <a:pt x="1965" y="1485"/>
                      </a:lnTo>
                      <a:lnTo>
                        <a:pt x="1980" y="1425"/>
                      </a:lnTo>
                      <a:lnTo>
                        <a:pt x="1995" y="1365"/>
                      </a:lnTo>
                      <a:lnTo>
                        <a:pt x="2010" y="1305"/>
                      </a:lnTo>
                      <a:lnTo>
                        <a:pt x="2025" y="1245"/>
                      </a:lnTo>
                      <a:lnTo>
                        <a:pt x="2040" y="1185"/>
                      </a:lnTo>
                      <a:lnTo>
                        <a:pt x="2055" y="1140"/>
                      </a:lnTo>
                    </a:path>
                  </a:pathLst>
                </a:custGeom>
                <a:noFill/>
                <a:ln w="12700">
                  <a:solidFill>
                    <a:srgbClr val="0000FF"/>
                  </a:solidFill>
                  <a:prstDash val="solid"/>
                  <a:round/>
                  <a:headEnd/>
                  <a:tailEnd/>
                </a:ln>
              </p:spPr>
              <p:txBody>
                <a:bodyPr/>
                <a:lstStyle/>
                <a:p>
                  <a:endParaRPr lang="en-US" sz="800">
                    <a:latin typeface="Times New Roman" pitchFamily="18" charset="0"/>
                    <a:cs typeface="Times New Roman" pitchFamily="18" charset="0"/>
                  </a:endParaRPr>
                </a:p>
              </p:txBody>
            </p:sp>
            <p:sp>
              <p:nvSpPr>
                <p:cNvPr id="3635" name="Freeform 11"/>
                <p:cNvSpPr>
                  <a:spLocks/>
                </p:cNvSpPr>
                <p:nvPr/>
              </p:nvSpPr>
              <p:spPr bwMode="auto">
                <a:xfrm>
                  <a:off x="5405070" y="2235115"/>
                  <a:ext cx="613642" cy="327850"/>
                </a:xfrm>
                <a:custGeom>
                  <a:avLst/>
                  <a:gdLst/>
                  <a:ahLst/>
                  <a:cxnLst>
                    <a:cxn ang="0">
                      <a:pos x="45" y="765"/>
                    </a:cxn>
                    <a:cxn ang="0">
                      <a:pos x="90" y="660"/>
                    </a:cxn>
                    <a:cxn ang="0">
                      <a:pos x="135" y="570"/>
                    </a:cxn>
                    <a:cxn ang="0">
                      <a:pos x="180" y="525"/>
                    </a:cxn>
                    <a:cxn ang="0">
                      <a:pos x="240" y="525"/>
                    </a:cxn>
                    <a:cxn ang="0">
                      <a:pos x="285" y="570"/>
                    </a:cxn>
                    <a:cxn ang="0">
                      <a:pos x="330" y="645"/>
                    </a:cxn>
                    <a:cxn ang="0">
                      <a:pos x="375" y="765"/>
                    </a:cxn>
                    <a:cxn ang="0">
                      <a:pos x="435" y="930"/>
                    </a:cxn>
                    <a:cxn ang="0">
                      <a:pos x="480" y="1125"/>
                    </a:cxn>
                    <a:cxn ang="0">
                      <a:pos x="525" y="1335"/>
                    </a:cxn>
                    <a:cxn ang="0">
                      <a:pos x="570" y="1590"/>
                    </a:cxn>
                    <a:cxn ang="0">
                      <a:pos x="630" y="1845"/>
                    </a:cxn>
                    <a:cxn ang="0">
                      <a:pos x="675" y="2130"/>
                    </a:cxn>
                    <a:cxn ang="0">
                      <a:pos x="720" y="2400"/>
                    </a:cxn>
                    <a:cxn ang="0">
                      <a:pos x="765" y="2686"/>
                    </a:cxn>
                    <a:cxn ang="0">
                      <a:pos x="826" y="2956"/>
                    </a:cxn>
                    <a:cxn ang="0">
                      <a:pos x="871" y="3196"/>
                    </a:cxn>
                    <a:cxn ang="0">
                      <a:pos x="916" y="3421"/>
                    </a:cxn>
                    <a:cxn ang="0">
                      <a:pos x="961" y="3616"/>
                    </a:cxn>
                    <a:cxn ang="0">
                      <a:pos x="1021" y="3781"/>
                    </a:cxn>
                    <a:cxn ang="0">
                      <a:pos x="1066" y="3901"/>
                    </a:cxn>
                    <a:cxn ang="0">
                      <a:pos x="1111" y="3976"/>
                    </a:cxn>
                    <a:cxn ang="0">
                      <a:pos x="1156" y="4006"/>
                    </a:cxn>
                    <a:cxn ang="0">
                      <a:pos x="1216" y="3991"/>
                    </a:cxn>
                    <a:cxn ang="0">
                      <a:pos x="1261" y="3916"/>
                    </a:cxn>
                    <a:cxn ang="0">
                      <a:pos x="1306" y="3811"/>
                    </a:cxn>
                    <a:cxn ang="0">
                      <a:pos x="1351" y="3661"/>
                    </a:cxn>
                    <a:cxn ang="0">
                      <a:pos x="1411" y="3466"/>
                    </a:cxn>
                    <a:cxn ang="0">
                      <a:pos x="1456" y="3226"/>
                    </a:cxn>
                    <a:cxn ang="0">
                      <a:pos x="1501" y="2971"/>
                    </a:cxn>
                    <a:cxn ang="0">
                      <a:pos x="1546" y="2686"/>
                    </a:cxn>
                    <a:cxn ang="0">
                      <a:pos x="1606" y="2385"/>
                    </a:cxn>
                    <a:cxn ang="0">
                      <a:pos x="1651" y="2070"/>
                    </a:cxn>
                    <a:cxn ang="0">
                      <a:pos x="1696" y="1755"/>
                    </a:cxn>
                    <a:cxn ang="0">
                      <a:pos x="1741" y="1455"/>
                    </a:cxn>
                    <a:cxn ang="0">
                      <a:pos x="1801" y="1155"/>
                    </a:cxn>
                    <a:cxn ang="0">
                      <a:pos x="1846" y="870"/>
                    </a:cxn>
                    <a:cxn ang="0">
                      <a:pos x="1891" y="630"/>
                    </a:cxn>
                    <a:cxn ang="0">
                      <a:pos x="1936" y="405"/>
                    </a:cxn>
                    <a:cxn ang="0">
                      <a:pos x="1996" y="225"/>
                    </a:cxn>
                    <a:cxn ang="0">
                      <a:pos x="2041" y="75"/>
                    </a:cxn>
                  </a:cxnLst>
                  <a:rect l="0" t="0" r="r" b="b"/>
                  <a:pathLst>
                    <a:path w="2071" h="4006">
                      <a:moveTo>
                        <a:pt x="0" y="870"/>
                      </a:moveTo>
                      <a:lnTo>
                        <a:pt x="15" y="810"/>
                      </a:lnTo>
                      <a:lnTo>
                        <a:pt x="45" y="765"/>
                      </a:lnTo>
                      <a:lnTo>
                        <a:pt x="60" y="735"/>
                      </a:lnTo>
                      <a:lnTo>
                        <a:pt x="75" y="690"/>
                      </a:lnTo>
                      <a:lnTo>
                        <a:pt x="90" y="660"/>
                      </a:lnTo>
                      <a:lnTo>
                        <a:pt x="105" y="630"/>
                      </a:lnTo>
                      <a:lnTo>
                        <a:pt x="120" y="600"/>
                      </a:lnTo>
                      <a:lnTo>
                        <a:pt x="135" y="570"/>
                      </a:lnTo>
                      <a:lnTo>
                        <a:pt x="150" y="555"/>
                      </a:lnTo>
                      <a:lnTo>
                        <a:pt x="165" y="540"/>
                      </a:lnTo>
                      <a:lnTo>
                        <a:pt x="180" y="525"/>
                      </a:lnTo>
                      <a:lnTo>
                        <a:pt x="195" y="525"/>
                      </a:lnTo>
                      <a:lnTo>
                        <a:pt x="210" y="525"/>
                      </a:lnTo>
                      <a:lnTo>
                        <a:pt x="240" y="525"/>
                      </a:lnTo>
                      <a:lnTo>
                        <a:pt x="255" y="540"/>
                      </a:lnTo>
                      <a:lnTo>
                        <a:pt x="270" y="555"/>
                      </a:lnTo>
                      <a:lnTo>
                        <a:pt x="285" y="570"/>
                      </a:lnTo>
                      <a:lnTo>
                        <a:pt x="300" y="585"/>
                      </a:lnTo>
                      <a:lnTo>
                        <a:pt x="315" y="615"/>
                      </a:lnTo>
                      <a:lnTo>
                        <a:pt x="330" y="645"/>
                      </a:lnTo>
                      <a:lnTo>
                        <a:pt x="345" y="675"/>
                      </a:lnTo>
                      <a:lnTo>
                        <a:pt x="360" y="720"/>
                      </a:lnTo>
                      <a:lnTo>
                        <a:pt x="375" y="765"/>
                      </a:lnTo>
                      <a:lnTo>
                        <a:pt x="390" y="810"/>
                      </a:lnTo>
                      <a:lnTo>
                        <a:pt x="420" y="870"/>
                      </a:lnTo>
                      <a:lnTo>
                        <a:pt x="435" y="930"/>
                      </a:lnTo>
                      <a:lnTo>
                        <a:pt x="450" y="990"/>
                      </a:lnTo>
                      <a:lnTo>
                        <a:pt x="465" y="1050"/>
                      </a:lnTo>
                      <a:lnTo>
                        <a:pt x="480" y="1125"/>
                      </a:lnTo>
                      <a:lnTo>
                        <a:pt x="495" y="1185"/>
                      </a:lnTo>
                      <a:lnTo>
                        <a:pt x="510" y="1260"/>
                      </a:lnTo>
                      <a:lnTo>
                        <a:pt x="525" y="1335"/>
                      </a:lnTo>
                      <a:lnTo>
                        <a:pt x="540" y="1425"/>
                      </a:lnTo>
                      <a:lnTo>
                        <a:pt x="555" y="1500"/>
                      </a:lnTo>
                      <a:lnTo>
                        <a:pt x="570" y="1590"/>
                      </a:lnTo>
                      <a:lnTo>
                        <a:pt x="585" y="1665"/>
                      </a:lnTo>
                      <a:lnTo>
                        <a:pt x="615" y="1755"/>
                      </a:lnTo>
                      <a:lnTo>
                        <a:pt x="630" y="1845"/>
                      </a:lnTo>
                      <a:lnTo>
                        <a:pt x="645" y="1935"/>
                      </a:lnTo>
                      <a:lnTo>
                        <a:pt x="660" y="2040"/>
                      </a:lnTo>
                      <a:lnTo>
                        <a:pt x="675" y="2130"/>
                      </a:lnTo>
                      <a:lnTo>
                        <a:pt x="690" y="2220"/>
                      </a:lnTo>
                      <a:lnTo>
                        <a:pt x="705" y="2310"/>
                      </a:lnTo>
                      <a:lnTo>
                        <a:pt x="720" y="2400"/>
                      </a:lnTo>
                      <a:lnTo>
                        <a:pt x="735" y="2505"/>
                      </a:lnTo>
                      <a:lnTo>
                        <a:pt x="750" y="2595"/>
                      </a:lnTo>
                      <a:lnTo>
                        <a:pt x="765" y="2686"/>
                      </a:lnTo>
                      <a:lnTo>
                        <a:pt x="781" y="2776"/>
                      </a:lnTo>
                      <a:lnTo>
                        <a:pt x="811" y="2866"/>
                      </a:lnTo>
                      <a:lnTo>
                        <a:pt x="826" y="2956"/>
                      </a:lnTo>
                      <a:lnTo>
                        <a:pt x="841" y="3031"/>
                      </a:lnTo>
                      <a:lnTo>
                        <a:pt x="856" y="3121"/>
                      </a:lnTo>
                      <a:lnTo>
                        <a:pt x="871" y="3196"/>
                      </a:lnTo>
                      <a:lnTo>
                        <a:pt x="886" y="3271"/>
                      </a:lnTo>
                      <a:lnTo>
                        <a:pt x="901" y="3346"/>
                      </a:lnTo>
                      <a:lnTo>
                        <a:pt x="916" y="3421"/>
                      </a:lnTo>
                      <a:lnTo>
                        <a:pt x="931" y="3496"/>
                      </a:lnTo>
                      <a:lnTo>
                        <a:pt x="946" y="3556"/>
                      </a:lnTo>
                      <a:lnTo>
                        <a:pt x="961" y="3616"/>
                      </a:lnTo>
                      <a:lnTo>
                        <a:pt x="976" y="3676"/>
                      </a:lnTo>
                      <a:lnTo>
                        <a:pt x="1006" y="3736"/>
                      </a:lnTo>
                      <a:lnTo>
                        <a:pt x="1021" y="3781"/>
                      </a:lnTo>
                      <a:lnTo>
                        <a:pt x="1036" y="3826"/>
                      </a:lnTo>
                      <a:lnTo>
                        <a:pt x="1051" y="3856"/>
                      </a:lnTo>
                      <a:lnTo>
                        <a:pt x="1066" y="3901"/>
                      </a:lnTo>
                      <a:lnTo>
                        <a:pt x="1081" y="3931"/>
                      </a:lnTo>
                      <a:lnTo>
                        <a:pt x="1096" y="3946"/>
                      </a:lnTo>
                      <a:lnTo>
                        <a:pt x="1111" y="3976"/>
                      </a:lnTo>
                      <a:lnTo>
                        <a:pt x="1126" y="3991"/>
                      </a:lnTo>
                      <a:lnTo>
                        <a:pt x="1141" y="4006"/>
                      </a:lnTo>
                      <a:lnTo>
                        <a:pt x="1156" y="4006"/>
                      </a:lnTo>
                      <a:lnTo>
                        <a:pt x="1186" y="4006"/>
                      </a:lnTo>
                      <a:lnTo>
                        <a:pt x="1201" y="3991"/>
                      </a:lnTo>
                      <a:lnTo>
                        <a:pt x="1216" y="3991"/>
                      </a:lnTo>
                      <a:lnTo>
                        <a:pt x="1231" y="3976"/>
                      </a:lnTo>
                      <a:lnTo>
                        <a:pt x="1246" y="3946"/>
                      </a:lnTo>
                      <a:lnTo>
                        <a:pt x="1261" y="3916"/>
                      </a:lnTo>
                      <a:lnTo>
                        <a:pt x="1276" y="3886"/>
                      </a:lnTo>
                      <a:lnTo>
                        <a:pt x="1291" y="3856"/>
                      </a:lnTo>
                      <a:lnTo>
                        <a:pt x="1306" y="3811"/>
                      </a:lnTo>
                      <a:lnTo>
                        <a:pt x="1321" y="3766"/>
                      </a:lnTo>
                      <a:lnTo>
                        <a:pt x="1336" y="3706"/>
                      </a:lnTo>
                      <a:lnTo>
                        <a:pt x="1351" y="3661"/>
                      </a:lnTo>
                      <a:lnTo>
                        <a:pt x="1381" y="3601"/>
                      </a:lnTo>
                      <a:lnTo>
                        <a:pt x="1396" y="3526"/>
                      </a:lnTo>
                      <a:lnTo>
                        <a:pt x="1411" y="3466"/>
                      </a:lnTo>
                      <a:lnTo>
                        <a:pt x="1426" y="3391"/>
                      </a:lnTo>
                      <a:lnTo>
                        <a:pt x="1441" y="3316"/>
                      </a:lnTo>
                      <a:lnTo>
                        <a:pt x="1456" y="3226"/>
                      </a:lnTo>
                      <a:lnTo>
                        <a:pt x="1471" y="3151"/>
                      </a:lnTo>
                      <a:lnTo>
                        <a:pt x="1486" y="3061"/>
                      </a:lnTo>
                      <a:lnTo>
                        <a:pt x="1501" y="2971"/>
                      </a:lnTo>
                      <a:lnTo>
                        <a:pt x="1516" y="2881"/>
                      </a:lnTo>
                      <a:lnTo>
                        <a:pt x="1531" y="2791"/>
                      </a:lnTo>
                      <a:lnTo>
                        <a:pt x="1546" y="2686"/>
                      </a:lnTo>
                      <a:lnTo>
                        <a:pt x="1576" y="2580"/>
                      </a:lnTo>
                      <a:lnTo>
                        <a:pt x="1591" y="2490"/>
                      </a:lnTo>
                      <a:lnTo>
                        <a:pt x="1606" y="2385"/>
                      </a:lnTo>
                      <a:lnTo>
                        <a:pt x="1621" y="2280"/>
                      </a:lnTo>
                      <a:lnTo>
                        <a:pt x="1636" y="2175"/>
                      </a:lnTo>
                      <a:lnTo>
                        <a:pt x="1651" y="2070"/>
                      </a:lnTo>
                      <a:lnTo>
                        <a:pt x="1666" y="1965"/>
                      </a:lnTo>
                      <a:lnTo>
                        <a:pt x="1681" y="1860"/>
                      </a:lnTo>
                      <a:lnTo>
                        <a:pt x="1696" y="1755"/>
                      </a:lnTo>
                      <a:lnTo>
                        <a:pt x="1711" y="1650"/>
                      </a:lnTo>
                      <a:lnTo>
                        <a:pt x="1726" y="1545"/>
                      </a:lnTo>
                      <a:lnTo>
                        <a:pt x="1741" y="1455"/>
                      </a:lnTo>
                      <a:lnTo>
                        <a:pt x="1771" y="1350"/>
                      </a:lnTo>
                      <a:lnTo>
                        <a:pt x="1786" y="1245"/>
                      </a:lnTo>
                      <a:lnTo>
                        <a:pt x="1801" y="1155"/>
                      </a:lnTo>
                      <a:lnTo>
                        <a:pt x="1816" y="1065"/>
                      </a:lnTo>
                      <a:lnTo>
                        <a:pt x="1831" y="960"/>
                      </a:lnTo>
                      <a:lnTo>
                        <a:pt x="1846" y="870"/>
                      </a:lnTo>
                      <a:lnTo>
                        <a:pt x="1861" y="795"/>
                      </a:lnTo>
                      <a:lnTo>
                        <a:pt x="1876" y="705"/>
                      </a:lnTo>
                      <a:lnTo>
                        <a:pt x="1891" y="630"/>
                      </a:lnTo>
                      <a:lnTo>
                        <a:pt x="1906" y="540"/>
                      </a:lnTo>
                      <a:lnTo>
                        <a:pt x="1921" y="465"/>
                      </a:lnTo>
                      <a:lnTo>
                        <a:pt x="1936" y="405"/>
                      </a:lnTo>
                      <a:lnTo>
                        <a:pt x="1966" y="330"/>
                      </a:lnTo>
                      <a:lnTo>
                        <a:pt x="1981" y="270"/>
                      </a:lnTo>
                      <a:lnTo>
                        <a:pt x="1996" y="225"/>
                      </a:lnTo>
                      <a:lnTo>
                        <a:pt x="2011" y="165"/>
                      </a:lnTo>
                      <a:lnTo>
                        <a:pt x="2026" y="120"/>
                      </a:lnTo>
                      <a:lnTo>
                        <a:pt x="2041" y="75"/>
                      </a:lnTo>
                      <a:lnTo>
                        <a:pt x="2056" y="30"/>
                      </a:lnTo>
                      <a:lnTo>
                        <a:pt x="2071" y="0"/>
                      </a:lnTo>
                    </a:path>
                  </a:pathLst>
                </a:custGeom>
                <a:noFill/>
                <a:ln w="12700">
                  <a:solidFill>
                    <a:srgbClr val="0000FF"/>
                  </a:solidFill>
                  <a:prstDash val="solid"/>
                  <a:round/>
                  <a:headEnd/>
                  <a:tailEnd/>
                </a:ln>
              </p:spPr>
              <p:txBody>
                <a:bodyPr/>
                <a:lstStyle/>
                <a:p>
                  <a:endParaRPr lang="en-US" sz="800">
                    <a:latin typeface="Times New Roman" pitchFamily="18" charset="0"/>
                    <a:cs typeface="Times New Roman" pitchFamily="18" charset="0"/>
                  </a:endParaRPr>
                </a:p>
              </p:txBody>
            </p:sp>
            <p:sp>
              <p:nvSpPr>
                <p:cNvPr id="3636" name="Freeform 12"/>
                <p:cNvSpPr>
                  <a:spLocks/>
                </p:cNvSpPr>
                <p:nvPr/>
              </p:nvSpPr>
              <p:spPr bwMode="auto">
                <a:xfrm>
                  <a:off x="6018710" y="2227750"/>
                  <a:ext cx="462232" cy="235780"/>
                </a:xfrm>
                <a:custGeom>
                  <a:avLst/>
                  <a:gdLst/>
                  <a:ahLst/>
                  <a:cxnLst>
                    <a:cxn ang="0">
                      <a:pos x="15" y="60"/>
                    </a:cxn>
                    <a:cxn ang="0">
                      <a:pos x="45" y="30"/>
                    </a:cxn>
                    <a:cxn ang="0">
                      <a:pos x="90" y="0"/>
                    </a:cxn>
                    <a:cxn ang="0">
                      <a:pos x="120" y="0"/>
                    </a:cxn>
                    <a:cxn ang="0">
                      <a:pos x="150" y="15"/>
                    </a:cxn>
                    <a:cxn ang="0">
                      <a:pos x="180" y="60"/>
                    </a:cxn>
                    <a:cxn ang="0">
                      <a:pos x="210" y="105"/>
                    </a:cxn>
                    <a:cxn ang="0">
                      <a:pos x="240" y="180"/>
                    </a:cxn>
                    <a:cxn ang="0">
                      <a:pos x="285" y="270"/>
                    </a:cxn>
                    <a:cxn ang="0">
                      <a:pos x="315" y="375"/>
                    </a:cxn>
                    <a:cxn ang="0">
                      <a:pos x="345" y="495"/>
                    </a:cxn>
                    <a:cxn ang="0">
                      <a:pos x="375" y="630"/>
                    </a:cxn>
                    <a:cxn ang="0">
                      <a:pos x="405" y="780"/>
                    </a:cxn>
                    <a:cxn ang="0">
                      <a:pos x="435" y="930"/>
                    </a:cxn>
                    <a:cxn ang="0">
                      <a:pos x="480" y="1080"/>
                    </a:cxn>
                    <a:cxn ang="0">
                      <a:pos x="510" y="1245"/>
                    </a:cxn>
                    <a:cxn ang="0">
                      <a:pos x="540" y="1410"/>
                    </a:cxn>
                    <a:cxn ang="0">
                      <a:pos x="570" y="1575"/>
                    </a:cxn>
                    <a:cxn ang="0">
                      <a:pos x="600" y="1725"/>
                    </a:cxn>
                    <a:cxn ang="0">
                      <a:pos x="630" y="1890"/>
                    </a:cxn>
                    <a:cxn ang="0">
                      <a:pos x="675" y="2040"/>
                    </a:cxn>
                    <a:cxn ang="0">
                      <a:pos x="705" y="2190"/>
                    </a:cxn>
                    <a:cxn ang="0">
                      <a:pos x="735" y="2310"/>
                    </a:cxn>
                    <a:cxn ang="0">
                      <a:pos x="765" y="2445"/>
                    </a:cxn>
                    <a:cxn ang="0">
                      <a:pos x="795" y="2550"/>
                    </a:cxn>
                    <a:cxn ang="0">
                      <a:pos x="840" y="2640"/>
                    </a:cxn>
                    <a:cxn ang="0">
                      <a:pos x="870" y="2730"/>
                    </a:cxn>
                    <a:cxn ang="0">
                      <a:pos x="900" y="2791"/>
                    </a:cxn>
                    <a:cxn ang="0">
                      <a:pos x="930" y="2836"/>
                    </a:cxn>
                    <a:cxn ang="0">
                      <a:pos x="960" y="2866"/>
                    </a:cxn>
                    <a:cxn ang="0">
                      <a:pos x="990" y="2881"/>
                    </a:cxn>
                    <a:cxn ang="0">
                      <a:pos x="1035" y="2881"/>
                    </a:cxn>
                    <a:cxn ang="0">
                      <a:pos x="1065" y="2851"/>
                    </a:cxn>
                    <a:cxn ang="0">
                      <a:pos x="1095" y="2806"/>
                    </a:cxn>
                    <a:cxn ang="0">
                      <a:pos x="1125" y="2746"/>
                    </a:cxn>
                    <a:cxn ang="0">
                      <a:pos x="1155" y="2685"/>
                    </a:cxn>
                    <a:cxn ang="0">
                      <a:pos x="1185" y="2595"/>
                    </a:cxn>
                    <a:cxn ang="0">
                      <a:pos x="1230" y="2490"/>
                    </a:cxn>
                    <a:cxn ang="0">
                      <a:pos x="1260" y="2385"/>
                    </a:cxn>
                    <a:cxn ang="0">
                      <a:pos x="1290" y="2250"/>
                    </a:cxn>
                    <a:cxn ang="0">
                      <a:pos x="1320" y="2130"/>
                    </a:cxn>
                    <a:cxn ang="0">
                      <a:pos x="1350" y="1980"/>
                    </a:cxn>
                    <a:cxn ang="0">
                      <a:pos x="1380" y="1845"/>
                    </a:cxn>
                    <a:cxn ang="0">
                      <a:pos x="1425" y="1695"/>
                    </a:cxn>
                    <a:cxn ang="0">
                      <a:pos x="1455" y="1545"/>
                    </a:cxn>
                    <a:cxn ang="0">
                      <a:pos x="1485" y="1395"/>
                    </a:cxn>
                    <a:cxn ang="0">
                      <a:pos x="1515" y="1260"/>
                    </a:cxn>
                    <a:cxn ang="0">
                      <a:pos x="1545" y="1125"/>
                    </a:cxn>
                  </a:cxnLst>
                  <a:rect l="0" t="0" r="r" b="b"/>
                  <a:pathLst>
                    <a:path w="1560" h="2881">
                      <a:moveTo>
                        <a:pt x="0" y="90"/>
                      </a:moveTo>
                      <a:lnTo>
                        <a:pt x="15" y="60"/>
                      </a:lnTo>
                      <a:lnTo>
                        <a:pt x="30" y="45"/>
                      </a:lnTo>
                      <a:lnTo>
                        <a:pt x="45" y="30"/>
                      </a:lnTo>
                      <a:lnTo>
                        <a:pt x="75" y="15"/>
                      </a:lnTo>
                      <a:lnTo>
                        <a:pt x="90" y="0"/>
                      </a:lnTo>
                      <a:lnTo>
                        <a:pt x="105" y="0"/>
                      </a:lnTo>
                      <a:lnTo>
                        <a:pt x="120" y="0"/>
                      </a:lnTo>
                      <a:lnTo>
                        <a:pt x="135" y="0"/>
                      </a:lnTo>
                      <a:lnTo>
                        <a:pt x="150" y="15"/>
                      </a:lnTo>
                      <a:lnTo>
                        <a:pt x="165" y="30"/>
                      </a:lnTo>
                      <a:lnTo>
                        <a:pt x="180" y="60"/>
                      </a:lnTo>
                      <a:lnTo>
                        <a:pt x="195" y="75"/>
                      </a:lnTo>
                      <a:lnTo>
                        <a:pt x="210" y="105"/>
                      </a:lnTo>
                      <a:lnTo>
                        <a:pt x="225" y="150"/>
                      </a:lnTo>
                      <a:lnTo>
                        <a:pt x="240" y="180"/>
                      </a:lnTo>
                      <a:lnTo>
                        <a:pt x="270" y="225"/>
                      </a:lnTo>
                      <a:lnTo>
                        <a:pt x="285" y="270"/>
                      </a:lnTo>
                      <a:lnTo>
                        <a:pt x="300" y="330"/>
                      </a:lnTo>
                      <a:lnTo>
                        <a:pt x="315" y="375"/>
                      </a:lnTo>
                      <a:lnTo>
                        <a:pt x="330" y="435"/>
                      </a:lnTo>
                      <a:lnTo>
                        <a:pt x="345" y="495"/>
                      </a:lnTo>
                      <a:lnTo>
                        <a:pt x="360" y="570"/>
                      </a:lnTo>
                      <a:lnTo>
                        <a:pt x="375" y="630"/>
                      </a:lnTo>
                      <a:lnTo>
                        <a:pt x="390" y="705"/>
                      </a:lnTo>
                      <a:lnTo>
                        <a:pt x="405" y="780"/>
                      </a:lnTo>
                      <a:lnTo>
                        <a:pt x="420" y="855"/>
                      </a:lnTo>
                      <a:lnTo>
                        <a:pt x="435" y="930"/>
                      </a:lnTo>
                      <a:lnTo>
                        <a:pt x="465" y="1005"/>
                      </a:lnTo>
                      <a:lnTo>
                        <a:pt x="480" y="1080"/>
                      </a:lnTo>
                      <a:lnTo>
                        <a:pt x="495" y="1155"/>
                      </a:lnTo>
                      <a:lnTo>
                        <a:pt x="510" y="1245"/>
                      </a:lnTo>
                      <a:lnTo>
                        <a:pt x="525" y="1320"/>
                      </a:lnTo>
                      <a:lnTo>
                        <a:pt x="540" y="1410"/>
                      </a:lnTo>
                      <a:lnTo>
                        <a:pt x="555" y="1485"/>
                      </a:lnTo>
                      <a:lnTo>
                        <a:pt x="570" y="1575"/>
                      </a:lnTo>
                      <a:lnTo>
                        <a:pt x="585" y="1650"/>
                      </a:lnTo>
                      <a:lnTo>
                        <a:pt x="600" y="1725"/>
                      </a:lnTo>
                      <a:lnTo>
                        <a:pt x="615" y="1815"/>
                      </a:lnTo>
                      <a:lnTo>
                        <a:pt x="630" y="1890"/>
                      </a:lnTo>
                      <a:lnTo>
                        <a:pt x="660" y="1965"/>
                      </a:lnTo>
                      <a:lnTo>
                        <a:pt x="675" y="2040"/>
                      </a:lnTo>
                      <a:lnTo>
                        <a:pt x="690" y="2115"/>
                      </a:lnTo>
                      <a:lnTo>
                        <a:pt x="705" y="2190"/>
                      </a:lnTo>
                      <a:lnTo>
                        <a:pt x="720" y="2250"/>
                      </a:lnTo>
                      <a:lnTo>
                        <a:pt x="735" y="2310"/>
                      </a:lnTo>
                      <a:lnTo>
                        <a:pt x="750" y="2385"/>
                      </a:lnTo>
                      <a:lnTo>
                        <a:pt x="765" y="2445"/>
                      </a:lnTo>
                      <a:lnTo>
                        <a:pt x="780" y="2490"/>
                      </a:lnTo>
                      <a:lnTo>
                        <a:pt x="795" y="2550"/>
                      </a:lnTo>
                      <a:lnTo>
                        <a:pt x="810" y="2595"/>
                      </a:lnTo>
                      <a:lnTo>
                        <a:pt x="840" y="2640"/>
                      </a:lnTo>
                      <a:lnTo>
                        <a:pt x="855" y="2685"/>
                      </a:lnTo>
                      <a:lnTo>
                        <a:pt x="870" y="2730"/>
                      </a:lnTo>
                      <a:lnTo>
                        <a:pt x="885" y="2761"/>
                      </a:lnTo>
                      <a:lnTo>
                        <a:pt x="900" y="2791"/>
                      </a:lnTo>
                      <a:lnTo>
                        <a:pt x="915" y="2821"/>
                      </a:lnTo>
                      <a:lnTo>
                        <a:pt x="930" y="2836"/>
                      </a:lnTo>
                      <a:lnTo>
                        <a:pt x="945" y="2851"/>
                      </a:lnTo>
                      <a:lnTo>
                        <a:pt x="960" y="2866"/>
                      </a:lnTo>
                      <a:lnTo>
                        <a:pt x="975" y="2881"/>
                      </a:lnTo>
                      <a:lnTo>
                        <a:pt x="990" y="2881"/>
                      </a:lnTo>
                      <a:lnTo>
                        <a:pt x="1005" y="2881"/>
                      </a:lnTo>
                      <a:lnTo>
                        <a:pt x="1035" y="2881"/>
                      </a:lnTo>
                      <a:lnTo>
                        <a:pt x="1050" y="2866"/>
                      </a:lnTo>
                      <a:lnTo>
                        <a:pt x="1065" y="2851"/>
                      </a:lnTo>
                      <a:lnTo>
                        <a:pt x="1080" y="2836"/>
                      </a:lnTo>
                      <a:lnTo>
                        <a:pt x="1095" y="2806"/>
                      </a:lnTo>
                      <a:lnTo>
                        <a:pt x="1110" y="2791"/>
                      </a:lnTo>
                      <a:lnTo>
                        <a:pt x="1125" y="2746"/>
                      </a:lnTo>
                      <a:lnTo>
                        <a:pt x="1140" y="2715"/>
                      </a:lnTo>
                      <a:lnTo>
                        <a:pt x="1155" y="2685"/>
                      </a:lnTo>
                      <a:lnTo>
                        <a:pt x="1170" y="2640"/>
                      </a:lnTo>
                      <a:lnTo>
                        <a:pt x="1185" y="2595"/>
                      </a:lnTo>
                      <a:lnTo>
                        <a:pt x="1200" y="2550"/>
                      </a:lnTo>
                      <a:lnTo>
                        <a:pt x="1230" y="2490"/>
                      </a:lnTo>
                      <a:lnTo>
                        <a:pt x="1245" y="2430"/>
                      </a:lnTo>
                      <a:lnTo>
                        <a:pt x="1260" y="2385"/>
                      </a:lnTo>
                      <a:lnTo>
                        <a:pt x="1275" y="2325"/>
                      </a:lnTo>
                      <a:lnTo>
                        <a:pt x="1290" y="2250"/>
                      </a:lnTo>
                      <a:lnTo>
                        <a:pt x="1305" y="2190"/>
                      </a:lnTo>
                      <a:lnTo>
                        <a:pt x="1320" y="2130"/>
                      </a:lnTo>
                      <a:lnTo>
                        <a:pt x="1335" y="2055"/>
                      </a:lnTo>
                      <a:lnTo>
                        <a:pt x="1350" y="1980"/>
                      </a:lnTo>
                      <a:lnTo>
                        <a:pt x="1365" y="1920"/>
                      </a:lnTo>
                      <a:lnTo>
                        <a:pt x="1380" y="1845"/>
                      </a:lnTo>
                      <a:lnTo>
                        <a:pt x="1395" y="1770"/>
                      </a:lnTo>
                      <a:lnTo>
                        <a:pt x="1425" y="1695"/>
                      </a:lnTo>
                      <a:lnTo>
                        <a:pt x="1440" y="1620"/>
                      </a:lnTo>
                      <a:lnTo>
                        <a:pt x="1455" y="1545"/>
                      </a:lnTo>
                      <a:lnTo>
                        <a:pt x="1470" y="1470"/>
                      </a:lnTo>
                      <a:lnTo>
                        <a:pt x="1485" y="1395"/>
                      </a:lnTo>
                      <a:lnTo>
                        <a:pt x="1500" y="1320"/>
                      </a:lnTo>
                      <a:lnTo>
                        <a:pt x="1515" y="1260"/>
                      </a:lnTo>
                      <a:lnTo>
                        <a:pt x="1530" y="1185"/>
                      </a:lnTo>
                      <a:lnTo>
                        <a:pt x="1545" y="1125"/>
                      </a:lnTo>
                      <a:lnTo>
                        <a:pt x="1560" y="1050"/>
                      </a:lnTo>
                    </a:path>
                  </a:pathLst>
                </a:custGeom>
                <a:noFill/>
                <a:ln w="12700">
                  <a:solidFill>
                    <a:srgbClr val="0000FF"/>
                  </a:solidFill>
                  <a:prstDash val="solid"/>
                  <a:round/>
                  <a:headEnd/>
                  <a:tailEnd/>
                </a:ln>
              </p:spPr>
              <p:txBody>
                <a:bodyPr/>
                <a:lstStyle/>
                <a:p>
                  <a:endParaRPr lang="en-US" sz="800">
                    <a:latin typeface="Times New Roman" pitchFamily="18" charset="0"/>
                    <a:cs typeface="Times New Roman" pitchFamily="18" charset="0"/>
                  </a:endParaRPr>
                </a:p>
              </p:txBody>
            </p:sp>
          </p:grpSp>
          <p:grpSp>
            <p:nvGrpSpPr>
              <p:cNvPr id="3615" name="Group 3341"/>
              <p:cNvGrpSpPr/>
              <p:nvPr/>
            </p:nvGrpSpPr>
            <p:grpSpPr>
              <a:xfrm>
                <a:off x="3268287" y="3225339"/>
                <a:ext cx="1075872" cy="335215"/>
                <a:chOff x="5405070" y="2227750"/>
                <a:chExt cx="1075872" cy="335215"/>
              </a:xfrm>
            </p:grpSpPr>
            <p:sp>
              <p:nvSpPr>
                <p:cNvPr id="3632" name="Freeform 11"/>
                <p:cNvSpPr>
                  <a:spLocks/>
                </p:cNvSpPr>
                <p:nvPr/>
              </p:nvSpPr>
              <p:spPr bwMode="auto">
                <a:xfrm>
                  <a:off x="5405070" y="2235115"/>
                  <a:ext cx="613642" cy="327850"/>
                </a:xfrm>
                <a:custGeom>
                  <a:avLst/>
                  <a:gdLst/>
                  <a:ahLst/>
                  <a:cxnLst>
                    <a:cxn ang="0">
                      <a:pos x="45" y="765"/>
                    </a:cxn>
                    <a:cxn ang="0">
                      <a:pos x="90" y="660"/>
                    </a:cxn>
                    <a:cxn ang="0">
                      <a:pos x="135" y="570"/>
                    </a:cxn>
                    <a:cxn ang="0">
                      <a:pos x="180" y="525"/>
                    </a:cxn>
                    <a:cxn ang="0">
                      <a:pos x="240" y="525"/>
                    </a:cxn>
                    <a:cxn ang="0">
                      <a:pos x="285" y="570"/>
                    </a:cxn>
                    <a:cxn ang="0">
                      <a:pos x="330" y="645"/>
                    </a:cxn>
                    <a:cxn ang="0">
                      <a:pos x="375" y="765"/>
                    </a:cxn>
                    <a:cxn ang="0">
                      <a:pos x="435" y="930"/>
                    </a:cxn>
                    <a:cxn ang="0">
                      <a:pos x="480" y="1125"/>
                    </a:cxn>
                    <a:cxn ang="0">
                      <a:pos x="525" y="1335"/>
                    </a:cxn>
                    <a:cxn ang="0">
                      <a:pos x="570" y="1590"/>
                    </a:cxn>
                    <a:cxn ang="0">
                      <a:pos x="630" y="1845"/>
                    </a:cxn>
                    <a:cxn ang="0">
                      <a:pos x="675" y="2130"/>
                    </a:cxn>
                    <a:cxn ang="0">
                      <a:pos x="720" y="2400"/>
                    </a:cxn>
                    <a:cxn ang="0">
                      <a:pos x="765" y="2686"/>
                    </a:cxn>
                    <a:cxn ang="0">
                      <a:pos x="826" y="2956"/>
                    </a:cxn>
                    <a:cxn ang="0">
                      <a:pos x="871" y="3196"/>
                    </a:cxn>
                    <a:cxn ang="0">
                      <a:pos x="916" y="3421"/>
                    </a:cxn>
                    <a:cxn ang="0">
                      <a:pos x="961" y="3616"/>
                    </a:cxn>
                    <a:cxn ang="0">
                      <a:pos x="1021" y="3781"/>
                    </a:cxn>
                    <a:cxn ang="0">
                      <a:pos x="1066" y="3901"/>
                    </a:cxn>
                    <a:cxn ang="0">
                      <a:pos x="1111" y="3976"/>
                    </a:cxn>
                    <a:cxn ang="0">
                      <a:pos x="1156" y="4006"/>
                    </a:cxn>
                    <a:cxn ang="0">
                      <a:pos x="1216" y="3991"/>
                    </a:cxn>
                    <a:cxn ang="0">
                      <a:pos x="1261" y="3916"/>
                    </a:cxn>
                    <a:cxn ang="0">
                      <a:pos x="1306" y="3811"/>
                    </a:cxn>
                    <a:cxn ang="0">
                      <a:pos x="1351" y="3661"/>
                    </a:cxn>
                    <a:cxn ang="0">
                      <a:pos x="1411" y="3466"/>
                    </a:cxn>
                    <a:cxn ang="0">
                      <a:pos x="1456" y="3226"/>
                    </a:cxn>
                    <a:cxn ang="0">
                      <a:pos x="1501" y="2971"/>
                    </a:cxn>
                    <a:cxn ang="0">
                      <a:pos x="1546" y="2686"/>
                    </a:cxn>
                    <a:cxn ang="0">
                      <a:pos x="1606" y="2385"/>
                    </a:cxn>
                    <a:cxn ang="0">
                      <a:pos x="1651" y="2070"/>
                    </a:cxn>
                    <a:cxn ang="0">
                      <a:pos x="1696" y="1755"/>
                    </a:cxn>
                    <a:cxn ang="0">
                      <a:pos x="1741" y="1455"/>
                    </a:cxn>
                    <a:cxn ang="0">
                      <a:pos x="1801" y="1155"/>
                    </a:cxn>
                    <a:cxn ang="0">
                      <a:pos x="1846" y="870"/>
                    </a:cxn>
                    <a:cxn ang="0">
                      <a:pos x="1891" y="630"/>
                    </a:cxn>
                    <a:cxn ang="0">
                      <a:pos x="1936" y="405"/>
                    </a:cxn>
                    <a:cxn ang="0">
                      <a:pos x="1996" y="225"/>
                    </a:cxn>
                    <a:cxn ang="0">
                      <a:pos x="2041" y="75"/>
                    </a:cxn>
                  </a:cxnLst>
                  <a:rect l="0" t="0" r="r" b="b"/>
                  <a:pathLst>
                    <a:path w="2071" h="4006">
                      <a:moveTo>
                        <a:pt x="0" y="870"/>
                      </a:moveTo>
                      <a:lnTo>
                        <a:pt x="15" y="810"/>
                      </a:lnTo>
                      <a:lnTo>
                        <a:pt x="45" y="765"/>
                      </a:lnTo>
                      <a:lnTo>
                        <a:pt x="60" y="735"/>
                      </a:lnTo>
                      <a:lnTo>
                        <a:pt x="75" y="690"/>
                      </a:lnTo>
                      <a:lnTo>
                        <a:pt x="90" y="660"/>
                      </a:lnTo>
                      <a:lnTo>
                        <a:pt x="105" y="630"/>
                      </a:lnTo>
                      <a:lnTo>
                        <a:pt x="120" y="600"/>
                      </a:lnTo>
                      <a:lnTo>
                        <a:pt x="135" y="570"/>
                      </a:lnTo>
                      <a:lnTo>
                        <a:pt x="150" y="555"/>
                      </a:lnTo>
                      <a:lnTo>
                        <a:pt x="165" y="540"/>
                      </a:lnTo>
                      <a:lnTo>
                        <a:pt x="180" y="525"/>
                      </a:lnTo>
                      <a:lnTo>
                        <a:pt x="195" y="525"/>
                      </a:lnTo>
                      <a:lnTo>
                        <a:pt x="210" y="525"/>
                      </a:lnTo>
                      <a:lnTo>
                        <a:pt x="240" y="525"/>
                      </a:lnTo>
                      <a:lnTo>
                        <a:pt x="255" y="540"/>
                      </a:lnTo>
                      <a:lnTo>
                        <a:pt x="270" y="555"/>
                      </a:lnTo>
                      <a:lnTo>
                        <a:pt x="285" y="570"/>
                      </a:lnTo>
                      <a:lnTo>
                        <a:pt x="300" y="585"/>
                      </a:lnTo>
                      <a:lnTo>
                        <a:pt x="315" y="615"/>
                      </a:lnTo>
                      <a:lnTo>
                        <a:pt x="330" y="645"/>
                      </a:lnTo>
                      <a:lnTo>
                        <a:pt x="345" y="675"/>
                      </a:lnTo>
                      <a:lnTo>
                        <a:pt x="360" y="720"/>
                      </a:lnTo>
                      <a:lnTo>
                        <a:pt x="375" y="765"/>
                      </a:lnTo>
                      <a:lnTo>
                        <a:pt x="390" y="810"/>
                      </a:lnTo>
                      <a:lnTo>
                        <a:pt x="420" y="870"/>
                      </a:lnTo>
                      <a:lnTo>
                        <a:pt x="435" y="930"/>
                      </a:lnTo>
                      <a:lnTo>
                        <a:pt x="450" y="990"/>
                      </a:lnTo>
                      <a:lnTo>
                        <a:pt x="465" y="1050"/>
                      </a:lnTo>
                      <a:lnTo>
                        <a:pt x="480" y="1125"/>
                      </a:lnTo>
                      <a:lnTo>
                        <a:pt x="495" y="1185"/>
                      </a:lnTo>
                      <a:lnTo>
                        <a:pt x="510" y="1260"/>
                      </a:lnTo>
                      <a:lnTo>
                        <a:pt x="525" y="1335"/>
                      </a:lnTo>
                      <a:lnTo>
                        <a:pt x="540" y="1425"/>
                      </a:lnTo>
                      <a:lnTo>
                        <a:pt x="555" y="1500"/>
                      </a:lnTo>
                      <a:lnTo>
                        <a:pt x="570" y="1590"/>
                      </a:lnTo>
                      <a:lnTo>
                        <a:pt x="585" y="1665"/>
                      </a:lnTo>
                      <a:lnTo>
                        <a:pt x="615" y="1755"/>
                      </a:lnTo>
                      <a:lnTo>
                        <a:pt x="630" y="1845"/>
                      </a:lnTo>
                      <a:lnTo>
                        <a:pt x="645" y="1935"/>
                      </a:lnTo>
                      <a:lnTo>
                        <a:pt x="660" y="2040"/>
                      </a:lnTo>
                      <a:lnTo>
                        <a:pt x="675" y="2130"/>
                      </a:lnTo>
                      <a:lnTo>
                        <a:pt x="690" y="2220"/>
                      </a:lnTo>
                      <a:lnTo>
                        <a:pt x="705" y="2310"/>
                      </a:lnTo>
                      <a:lnTo>
                        <a:pt x="720" y="2400"/>
                      </a:lnTo>
                      <a:lnTo>
                        <a:pt x="735" y="2505"/>
                      </a:lnTo>
                      <a:lnTo>
                        <a:pt x="750" y="2595"/>
                      </a:lnTo>
                      <a:lnTo>
                        <a:pt x="765" y="2686"/>
                      </a:lnTo>
                      <a:lnTo>
                        <a:pt x="781" y="2776"/>
                      </a:lnTo>
                      <a:lnTo>
                        <a:pt x="811" y="2866"/>
                      </a:lnTo>
                      <a:lnTo>
                        <a:pt x="826" y="2956"/>
                      </a:lnTo>
                      <a:lnTo>
                        <a:pt x="841" y="3031"/>
                      </a:lnTo>
                      <a:lnTo>
                        <a:pt x="856" y="3121"/>
                      </a:lnTo>
                      <a:lnTo>
                        <a:pt x="871" y="3196"/>
                      </a:lnTo>
                      <a:lnTo>
                        <a:pt x="886" y="3271"/>
                      </a:lnTo>
                      <a:lnTo>
                        <a:pt x="901" y="3346"/>
                      </a:lnTo>
                      <a:lnTo>
                        <a:pt x="916" y="3421"/>
                      </a:lnTo>
                      <a:lnTo>
                        <a:pt x="931" y="3496"/>
                      </a:lnTo>
                      <a:lnTo>
                        <a:pt x="946" y="3556"/>
                      </a:lnTo>
                      <a:lnTo>
                        <a:pt x="961" y="3616"/>
                      </a:lnTo>
                      <a:lnTo>
                        <a:pt x="976" y="3676"/>
                      </a:lnTo>
                      <a:lnTo>
                        <a:pt x="1006" y="3736"/>
                      </a:lnTo>
                      <a:lnTo>
                        <a:pt x="1021" y="3781"/>
                      </a:lnTo>
                      <a:lnTo>
                        <a:pt x="1036" y="3826"/>
                      </a:lnTo>
                      <a:lnTo>
                        <a:pt x="1051" y="3856"/>
                      </a:lnTo>
                      <a:lnTo>
                        <a:pt x="1066" y="3901"/>
                      </a:lnTo>
                      <a:lnTo>
                        <a:pt x="1081" y="3931"/>
                      </a:lnTo>
                      <a:lnTo>
                        <a:pt x="1096" y="3946"/>
                      </a:lnTo>
                      <a:lnTo>
                        <a:pt x="1111" y="3976"/>
                      </a:lnTo>
                      <a:lnTo>
                        <a:pt x="1126" y="3991"/>
                      </a:lnTo>
                      <a:lnTo>
                        <a:pt x="1141" y="4006"/>
                      </a:lnTo>
                      <a:lnTo>
                        <a:pt x="1156" y="4006"/>
                      </a:lnTo>
                      <a:lnTo>
                        <a:pt x="1186" y="4006"/>
                      </a:lnTo>
                      <a:lnTo>
                        <a:pt x="1201" y="3991"/>
                      </a:lnTo>
                      <a:lnTo>
                        <a:pt x="1216" y="3991"/>
                      </a:lnTo>
                      <a:lnTo>
                        <a:pt x="1231" y="3976"/>
                      </a:lnTo>
                      <a:lnTo>
                        <a:pt x="1246" y="3946"/>
                      </a:lnTo>
                      <a:lnTo>
                        <a:pt x="1261" y="3916"/>
                      </a:lnTo>
                      <a:lnTo>
                        <a:pt x="1276" y="3886"/>
                      </a:lnTo>
                      <a:lnTo>
                        <a:pt x="1291" y="3856"/>
                      </a:lnTo>
                      <a:lnTo>
                        <a:pt x="1306" y="3811"/>
                      </a:lnTo>
                      <a:lnTo>
                        <a:pt x="1321" y="3766"/>
                      </a:lnTo>
                      <a:lnTo>
                        <a:pt x="1336" y="3706"/>
                      </a:lnTo>
                      <a:lnTo>
                        <a:pt x="1351" y="3661"/>
                      </a:lnTo>
                      <a:lnTo>
                        <a:pt x="1381" y="3601"/>
                      </a:lnTo>
                      <a:lnTo>
                        <a:pt x="1396" y="3526"/>
                      </a:lnTo>
                      <a:lnTo>
                        <a:pt x="1411" y="3466"/>
                      </a:lnTo>
                      <a:lnTo>
                        <a:pt x="1426" y="3391"/>
                      </a:lnTo>
                      <a:lnTo>
                        <a:pt x="1441" y="3316"/>
                      </a:lnTo>
                      <a:lnTo>
                        <a:pt x="1456" y="3226"/>
                      </a:lnTo>
                      <a:lnTo>
                        <a:pt x="1471" y="3151"/>
                      </a:lnTo>
                      <a:lnTo>
                        <a:pt x="1486" y="3061"/>
                      </a:lnTo>
                      <a:lnTo>
                        <a:pt x="1501" y="2971"/>
                      </a:lnTo>
                      <a:lnTo>
                        <a:pt x="1516" y="2881"/>
                      </a:lnTo>
                      <a:lnTo>
                        <a:pt x="1531" y="2791"/>
                      </a:lnTo>
                      <a:lnTo>
                        <a:pt x="1546" y="2686"/>
                      </a:lnTo>
                      <a:lnTo>
                        <a:pt x="1576" y="2580"/>
                      </a:lnTo>
                      <a:lnTo>
                        <a:pt x="1591" y="2490"/>
                      </a:lnTo>
                      <a:lnTo>
                        <a:pt x="1606" y="2385"/>
                      </a:lnTo>
                      <a:lnTo>
                        <a:pt x="1621" y="2280"/>
                      </a:lnTo>
                      <a:lnTo>
                        <a:pt x="1636" y="2175"/>
                      </a:lnTo>
                      <a:lnTo>
                        <a:pt x="1651" y="2070"/>
                      </a:lnTo>
                      <a:lnTo>
                        <a:pt x="1666" y="1965"/>
                      </a:lnTo>
                      <a:lnTo>
                        <a:pt x="1681" y="1860"/>
                      </a:lnTo>
                      <a:lnTo>
                        <a:pt x="1696" y="1755"/>
                      </a:lnTo>
                      <a:lnTo>
                        <a:pt x="1711" y="1650"/>
                      </a:lnTo>
                      <a:lnTo>
                        <a:pt x="1726" y="1545"/>
                      </a:lnTo>
                      <a:lnTo>
                        <a:pt x="1741" y="1455"/>
                      </a:lnTo>
                      <a:lnTo>
                        <a:pt x="1771" y="1350"/>
                      </a:lnTo>
                      <a:lnTo>
                        <a:pt x="1786" y="1245"/>
                      </a:lnTo>
                      <a:lnTo>
                        <a:pt x="1801" y="1155"/>
                      </a:lnTo>
                      <a:lnTo>
                        <a:pt x="1816" y="1065"/>
                      </a:lnTo>
                      <a:lnTo>
                        <a:pt x="1831" y="960"/>
                      </a:lnTo>
                      <a:lnTo>
                        <a:pt x="1846" y="870"/>
                      </a:lnTo>
                      <a:lnTo>
                        <a:pt x="1861" y="795"/>
                      </a:lnTo>
                      <a:lnTo>
                        <a:pt x="1876" y="705"/>
                      </a:lnTo>
                      <a:lnTo>
                        <a:pt x="1891" y="630"/>
                      </a:lnTo>
                      <a:lnTo>
                        <a:pt x="1906" y="540"/>
                      </a:lnTo>
                      <a:lnTo>
                        <a:pt x="1921" y="465"/>
                      </a:lnTo>
                      <a:lnTo>
                        <a:pt x="1936" y="405"/>
                      </a:lnTo>
                      <a:lnTo>
                        <a:pt x="1966" y="330"/>
                      </a:lnTo>
                      <a:lnTo>
                        <a:pt x="1981" y="270"/>
                      </a:lnTo>
                      <a:lnTo>
                        <a:pt x="1996" y="225"/>
                      </a:lnTo>
                      <a:lnTo>
                        <a:pt x="2011" y="165"/>
                      </a:lnTo>
                      <a:lnTo>
                        <a:pt x="2026" y="120"/>
                      </a:lnTo>
                      <a:lnTo>
                        <a:pt x="2041" y="75"/>
                      </a:lnTo>
                      <a:lnTo>
                        <a:pt x="2056" y="30"/>
                      </a:lnTo>
                      <a:lnTo>
                        <a:pt x="2071" y="0"/>
                      </a:lnTo>
                    </a:path>
                  </a:pathLst>
                </a:custGeom>
                <a:noFill/>
                <a:ln w="12700">
                  <a:solidFill>
                    <a:srgbClr val="0000FF"/>
                  </a:solidFill>
                  <a:prstDash val="solid"/>
                  <a:round/>
                  <a:headEnd/>
                  <a:tailEnd/>
                </a:ln>
              </p:spPr>
              <p:txBody>
                <a:bodyPr/>
                <a:lstStyle/>
                <a:p>
                  <a:endParaRPr lang="en-US" sz="800">
                    <a:latin typeface="Times New Roman" pitchFamily="18" charset="0"/>
                    <a:cs typeface="Times New Roman" pitchFamily="18" charset="0"/>
                  </a:endParaRPr>
                </a:p>
              </p:txBody>
            </p:sp>
            <p:sp>
              <p:nvSpPr>
                <p:cNvPr id="3633" name="Freeform 12"/>
                <p:cNvSpPr>
                  <a:spLocks/>
                </p:cNvSpPr>
                <p:nvPr/>
              </p:nvSpPr>
              <p:spPr bwMode="auto">
                <a:xfrm>
                  <a:off x="6018710" y="2227750"/>
                  <a:ext cx="462232" cy="235780"/>
                </a:xfrm>
                <a:custGeom>
                  <a:avLst/>
                  <a:gdLst/>
                  <a:ahLst/>
                  <a:cxnLst>
                    <a:cxn ang="0">
                      <a:pos x="15" y="60"/>
                    </a:cxn>
                    <a:cxn ang="0">
                      <a:pos x="45" y="30"/>
                    </a:cxn>
                    <a:cxn ang="0">
                      <a:pos x="90" y="0"/>
                    </a:cxn>
                    <a:cxn ang="0">
                      <a:pos x="120" y="0"/>
                    </a:cxn>
                    <a:cxn ang="0">
                      <a:pos x="150" y="15"/>
                    </a:cxn>
                    <a:cxn ang="0">
                      <a:pos x="180" y="60"/>
                    </a:cxn>
                    <a:cxn ang="0">
                      <a:pos x="210" y="105"/>
                    </a:cxn>
                    <a:cxn ang="0">
                      <a:pos x="240" y="180"/>
                    </a:cxn>
                    <a:cxn ang="0">
                      <a:pos x="285" y="270"/>
                    </a:cxn>
                    <a:cxn ang="0">
                      <a:pos x="315" y="375"/>
                    </a:cxn>
                    <a:cxn ang="0">
                      <a:pos x="345" y="495"/>
                    </a:cxn>
                    <a:cxn ang="0">
                      <a:pos x="375" y="630"/>
                    </a:cxn>
                    <a:cxn ang="0">
                      <a:pos x="405" y="780"/>
                    </a:cxn>
                    <a:cxn ang="0">
                      <a:pos x="435" y="930"/>
                    </a:cxn>
                    <a:cxn ang="0">
                      <a:pos x="480" y="1080"/>
                    </a:cxn>
                    <a:cxn ang="0">
                      <a:pos x="510" y="1245"/>
                    </a:cxn>
                    <a:cxn ang="0">
                      <a:pos x="540" y="1410"/>
                    </a:cxn>
                    <a:cxn ang="0">
                      <a:pos x="570" y="1575"/>
                    </a:cxn>
                    <a:cxn ang="0">
                      <a:pos x="600" y="1725"/>
                    </a:cxn>
                    <a:cxn ang="0">
                      <a:pos x="630" y="1890"/>
                    </a:cxn>
                    <a:cxn ang="0">
                      <a:pos x="675" y="2040"/>
                    </a:cxn>
                    <a:cxn ang="0">
                      <a:pos x="705" y="2190"/>
                    </a:cxn>
                    <a:cxn ang="0">
                      <a:pos x="735" y="2310"/>
                    </a:cxn>
                    <a:cxn ang="0">
                      <a:pos x="765" y="2445"/>
                    </a:cxn>
                    <a:cxn ang="0">
                      <a:pos x="795" y="2550"/>
                    </a:cxn>
                    <a:cxn ang="0">
                      <a:pos x="840" y="2640"/>
                    </a:cxn>
                    <a:cxn ang="0">
                      <a:pos x="870" y="2730"/>
                    </a:cxn>
                    <a:cxn ang="0">
                      <a:pos x="900" y="2791"/>
                    </a:cxn>
                    <a:cxn ang="0">
                      <a:pos x="930" y="2836"/>
                    </a:cxn>
                    <a:cxn ang="0">
                      <a:pos x="960" y="2866"/>
                    </a:cxn>
                    <a:cxn ang="0">
                      <a:pos x="990" y="2881"/>
                    </a:cxn>
                    <a:cxn ang="0">
                      <a:pos x="1035" y="2881"/>
                    </a:cxn>
                    <a:cxn ang="0">
                      <a:pos x="1065" y="2851"/>
                    </a:cxn>
                    <a:cxn ang="0">
                      <a:pos x="1095" y="2806"/>
                    </a:cxn>
                    <a:cxn ang="0">
                      <a:pos x="1125" y="2746"/>
                    </a:cxn>
                    <a:cxn ang="0">
                      <a:pos x="1155" y="2685"/>
                    </a:cxn>
                    <a:cxn ang="0">
                      <a:pos x="1185" y="2595"/>
                    </a:cxn>
                    <a:cxn ang="0">
                      <a:pos x="1230" y="2490"/>
                    </a:cxn>
                    <a:cxn ang="0">
                      <a:pos x="1260" y="2385"/>
                    </a:cxn>
                    <a:cxn ang="0">
                      <a:pos x="1290" y="2250"/>
                    </a:cxn>
                    <a:cxn ang="0">
                      <a:pos x="1320" y="2130"/>
                    </a:cxn>
                    <a:cxn ang="0">
                      <a:pos x="1350" y="1980"/>
                    </a:cxn>
                    <a:cxn ang="0">
                      <a:pos x="1380" y="1845"/>
                    </a:cxn>
                    <a:cxn ang="0">
                      <a:pos x="1425" y="1695"/>
                    </a:cxn>
                    <a:cxn ang="0">
                      <a:pos x="1455" y="1545"/>
                    </a:cxn>
                    <a:cxn ang="0">
                      <a:pos x="1485" y="1395"/>
                    </a:cxn>
                    <a:cxn ang="0">
                      <a:pos x="1515" y="1260"/>
                    </a:cxn>
                    <a:cxn ang="0">
                      <a:pos x="1545" y="1125"/>
                    </a:cxn>
                  </a:cxnLst>
                  <a:rect l="0" t="0" r="r" b="b"/>
                  <a:pathLst>
                    <a:path w="1560" h="2881">
                      <a:moveTo>
                        <a:pt x="0" y="90"/>
                      </a:moveTo>
                      <a:lnTo>
                        <a:pt x="15" y="60"/>
                      </a:lnTo>
                      <a:lnTo>
                        <a:pt x="30" y="45"/>
                      </a:lnTo>
                      <a:lnTo>
                        <a:pt x="45" y="30"/>
                      </a:lnTo>
                      <a:lnTo>
                        <a:pt x="75" y="15"/>
                      </a:lnTo>
                      <a:lnTo>
                        <a:pt x="90" y="0"/>
                      </a:lnTo>
                      <a:lnTo>
                        <a:pt x="105" y="0"/>
                      </a:lnTo>
                      <a:lnTo>
                        <a:pt x="120" y="0"/>
                      </a:lnTo>
                      <a:lnTo>
                        <a:pt x="135" y="0"/>
                      </a:lnTo>
                      <a:lnTo>
                        <a:pt x="150" y="15"/>
                      </a:lnTo>
                      <a:lnTo>
                        <a:pt x="165" y="30"/>
                      </a:lnTo>
                      <a:lnTo>
                        <a:pt x="180" y="60"/>
                      </a:lnTo>
                      <a:lnTo>
                        <a:pt x="195" y="75"/>
                      </a:lnTo>
                      <a:lnTo>
                        <a:pt x="210" y="105"/>
                      </a:lnTo>
                      <a:lnTo>
                        <a:pt x="225" y="150"/>
                      </a:lnTo>
                      <a:lnTo>
                        <a:pt x="240" y="180"/>
                      </a:lnTo>
                      <a:lnTo>
                        <a:pt x="270" y="225"/>
                      </a:lnTo>
                      <a:lnTo>
                        <a:pt x="285" y="270"/>
                      </a:lnTo>
                      <a:lnTo>
                        <a:pt x="300" y="330"/>
                      </a:lnTo>
                      <a:lnTo>
                        <a:pt x="315" y="375"/>
                      </a:lnTo>
                      <a:lnTo>
                        <a:pt x="330" y="435"/>
                      </a:lnTo>
                      <a:lnTo>
                        <a:pt x="345" y="495"/>
                      </a:lnTo>
                      <a:lnTo>
                        <a:pt x="360" y="570"/>
                      </a:lnTo>
                      <a:lnTo>
                        <a:pt x="375" y="630"/>
                      </a:lnTo>
                      <a:lnTo>
                        <a:pt x="390" y="705"/>
                      </a:lnTo>
                      <a:lnTo>
                        <a:pt x="405" y="780"/>
                      </a:lnTo>
                      <a:lnTo>
                        <a:pt x="420" y="855"/>
                      </a:lnTo>
                      <a:lnTo>
                        <a:pt x="435" y="930"/>
                      </a:lnTo>
                      <a:lnTo>
                        <a:pt x="465" y="1005"/>
                      </a:lnTo>
                      <a:lnTo>
                        <a:pt x="480" y="1080"/>
                      </a:lnTo>
                      <a:lnTo>
                        <a:pt x="495" y="1155"/>
                      </a:lnTo>
                      <a:lnTo>
                        <a:pt x="510" y="1245"/>
                      </a:lnTo>
                      <a:lnTo>
                        <a:pt x="525" y="1320"/>
                      </a:lnTo>
                      <a:lnTo>
                        <a:pt x="540" y="1410"/>
                      </a:lnTo>
                      <a:lnTo>
                        <a:pt x="555" y="1485"/>
                      </a:lnTo>
                      <a:lnTo>
                        <a:pt x="570" y="1575"/>
                      </a:lnTo>
                      <a:lnTo>
                        <a:pt x="585" y="1650"/>
                      </a:lnTo>
                      <a:lnTo>
                        <a:pt x="600" y="1725"/>
                      </a:lnTo>
                      <a:lnTo>
                        <a:pt x="615" y="1815"/>
                      </a:lnTo>
                      <a:lnTo>
                        <a:pt x="630" y="1890"/>
                      </a:lnTo>
                      <a:lnTo>
                        <a:pt x="660" y="1965"/>
                      </a:lnTo>
                      <a:lnTo>
                        <a:pt x="675" y="2040"/>
                      </a:lnTo>
                      <a:lnTo>
                        <a:pt x="690" y="2115"/>
                      </a:lnTo>
                      <a:lnTo>
                        <a:pt x="705" y="2190"/>
                      </a:lnTo>
                      <a:lnTo>
                        <a:pt x="720" y="2250"/>
                      </a:lnTo>
                      <a:lnTo>
                        <a:pt x="735" y="2310"/>
                      </a:lnTo>
                      <a:lnTo>
                        <a:pt x="750" y="2385"/>
                      </a:lnTo>
                      <a:lnTo>
                        <a:pt x="765" y="2445"/>
                      </a:lnTo>
                      <a:lnTo>
                        <a:pt x="780" y="2490"/>
                      </a:lnTo>
                      <a:lnTo>
                        <a:pt x="795" y="2550"/>
                      </a:lnTo>
                      <a:lnTo>
                        <a:pt x="810" y="2595"/>
                      </a:lnTo>
                      <a:lnTo>
                        <a:pt x="840" y="2640"/>
                      </a:lnTo>
                      <a:lnTo>
                        <a:pt x="855" y="2685"/>
                      </a:lnTo>
                      <a:lnTo>
                        <a:pt x="870" y="2730"/>
                      </a:lnTo>
                      <a:lnTo>
                        <a:pt x="885" y="2761"/>
                      </a:lnTo>
                      <a:lnTo>
                        <a:pt x="900" y="2791"/>
                      </a:lnTo>
                      <a:lnTo>
                        <a:pt x="915" y="2821"/>
                      </a:lnTo>
                      <a:lnTo>
                        <a:pt x="930" y="2836"/>
                      </a:lnTo>
                      <a:lnTo>
                        <a:pt x="945" y="2851"/>
                      </a:lnTo>
                      <a:lnTo>
                        <a:pt x="960" y="2866"/>
                      </a:lnTo>
                      <a:lnTo>
                        <a:pt x="975" y="2881"/>
                      </a:lnTo>
                      <a:lnTo>
                        <a:pt x="990" y="2881"/>
                      </a:lnTo>
                      <a:lnTo>
                        <a:pt x="1005" y="2881"/>
                      </a:lnTo>
                      <a:lnTo>
                        <a:pt x="1035" y="2881"/>
                      </a:lnTo>
                      <a:lnTo>
                        <a:pt x="1050" y="2866"/>
                      </a:lnTo>
                      <a:lnTo>
                        <a:pt x="1065" y="2851"/>
                      </a:lnTo>
                      <a:lnTo>
                        <a:pt x="1080" y="2836"/>
                      </a:lnTo>
                      <a:lnTo>
                        <a:pt x="1095" y="2806"/>
                      </a:lnTo>
                      <a:lnTo>
                        <a:pt x="1110" y="2791"/>
                      </a:lnTo>
                      <a:lnTo>
                        <a:pt x="1125" y="2746"/>
                      </a:lnTo>
                      <a:lnTo>
                        <a:pt x="1140" y="2715"/>
                      </a:lnTo>
                      <a:lnTo>
                        <a:pt x="1155" y="2685"/>
                      </a:lnTo>
                      <a:lnTo>
                        <a:pt x="1170" y="2640"/>
                      </a:lnTo>
                      <a:lnTo>
                        <a:pt x="1185" y="2595"/>
                      </a:lnTo>
                      <a:lnTo>
                        <a:pt x="1200" y="2550"/>
                      </a:lnTo>
                      <a:lnTo>
                        <a:pt x="1230" y="2490"/>
                      </a:lnTo>
                      <a:lnTo>
                        <a:pt x="1245" y="2430"/>
                      </a:lnTo>
                      <a:lnTo>
                        <a:pt x="1260" y="2385"/>
                      </a:lnTo>
                      <a:lnTo>
                        <a:pt x="1275" y="2325"/>
                      </a:lnTo>
                      <a:lnTo>
                        <a:pt x="1290" y="2250"/>
                      </a:lnTo>
                      <a:lnTo>
                        <a:pt x="1305" y="2190"/>
                      </a:lnTo>
                      <a:lnTo>
                        <a:pt x="1320" y="2130"/>
                      </a:lnTo>
                      <a:lnTo>
                        <a:pt x="1335" y="2055"/>
                      </a:lnTo>
                      <a:lnTo>
                        <a:pt x="1350" y="1980"/>
                      </a:lnTo>
                      <a:lnTo>
                        <a:pt x="1365" y="1920"/>
                      </a:lnTo>
                      <a:lnTo>
                        <a:pt x="1380" y="1845"/>
                      </a:lnTo>
                      <a:lnTo>
                        <a:pt x="1395" y="1770"/>
                      </a:lnTo>
                      <a:lnTo>
                        <a:pt x="1425" y="1695"/>
                      </a:lnTo>
                      <a:lnTo>
                        <a:pt x="1440" y="1620"/>
                      </a:lnTo>
                      <a:lnTo>
                        <a:pt x="1455" y="1545"/>
                      </a:lnTo>
                      <a:lnTo>
                        <a:pt x="1470" y="1470"/>
                      </a:lnTo>
                      <a:lnTo>
                        <a:pt x="1485" y="1395"/>
                      </a:lnTo>
                      <a:lnTo>
                        <a:pt x="1500" y="1320"/>
                      </a:lnTo>
                      <a:lnTo>
                        <a:pt x="1515" y="1260"/>
                      </a:lnTo>
                      <a:lnTo>
                        <a:pt x="1530" y="1185"/>
                      </a:lnTo>
                      <a:lnTo>
                        <a:pt x="1545" y="1125"/>
                      </a:lnTo>
                      <a:lnTo>
                        <a:pt x="1560" y="1050"/>
                      </a:lnTo>
                    </a:path>
                  </a:pathLst>
                </a:custGeom>
                <a:noFill/>
                <a:ln w="12700">
                  <a:solidFill>
                    <a:srgbClr val="0000FF"/>
                  </a:solidFill>
                  <a:prstDash val="solid"/>
                  <a:round/>
                  <a:headEnd/>
                  <a:tailEnd/>
                </a:ln>
              </p:spPr>
              <p:txBody>
                <a:bodyPr/>
                <a:lstStyle/>
                <a:p>
                  <a:endParaRPr lang="en-US" sz="800">
                    <a:latin typeface="Times New Roman" pitchFamily="18" charset="0"/>
                    <a:cs typeface="Times New Roman" pitchFamily="18" charset="0"/>
                  </a:endParaRPr>
                </a:p>
              </p:txBody>
            </p:sp>
          </p:grpSp>
          <p:grpSp>
            <p:nvGrpSpPr>
              <p:cNvPr id="3616" name="Group 493"/>
              <p:cNvGrpSpPr/>
              <p:nvPr/>
            </p:nvGrpSpPr>
            <p:grpSpPr>
              <a:xfrm>
                <a:off x="4343400" y="3276600"/>
                <a:ext cx="1828796" cy="401653"/>
                <a:chOff x="2053587" y="2176009"/>
                <a:chExt cx="5421133" cy="401653"/>
              </a:xfrm>
            </p:grpSpPr>
            <p:sp>
              <p:nvSpPr>
                <p:cNvPr id="3624" name="Freeform 57"/>
                <p:cNvSpPr>
                  <a:spLocks/>
                </p:cNvSpPr>
                <p:nvPr/>
              </p:nvSpPr>
              <p:spPr bwMode="auto">
                <a:xfrm>
                  <a:off x="2053587" y="2222578"/>
                  <a:ext cx="687253" cy="180453"/>
                </a:xfrm>
                <a:custGeom>
                  <a:avLst/>
                  <a:gdLst/>
                  <a:ahLst/>
                  <a:cxnLst>
                    <a:cxn ang="0">
                      <a:pos x="12" y="0"/>
                    </a:cxn>
                    <a:cxn ang="0">
                      <a:pos x="30" y="12"/>
                    </a:cxn>
                    <a:cxn ang="0">
                      <a:pos x="54" y="18"/>
                    </a:cxn>
                    <a:cxn ang="0">
                      <a:pos x="72" y="24"/>
                    </a:cxn>
                    <a:cxn ang="0">
                      <a:pos x="90" y="24"/>
                    </a:cxn>
                    <a:cxn ang="0">
                      <a:pos x="114" y="30"/>
                    </a:cxn>
                    <a:cxn ang="0">
                      <a:pos x="132" y="42"/>
                    </a:cxn>
                    <a:cxn ang="0">
                      <a:pos x="150" y="84"/>
                    </a:cxn>
                    <a:cxn ang="0">
                      <a:pos x="174" y="144"/>
                    </a:cxn>
                    <a:cxn ang="0">
                      <a:pos x="192" y="186"/>
                    </a:cxn>
                    <a:cxn ang="0">
                      <a:pos x="216" y="168"/>
                    </a:cxn>
                    <a:cxn ang="0">
                      <a:pos x="234" y="144"/>
                    </a:cxn>
                    <a:cxn ang="0">
                      <a:pos x="252" y="126"/>
                    </a:cxn>
                    <a:cxn ang="0">
                      <a:pos x="276" y="120"/>
                    </a:cxn>
                    <a:cxn ang="0">
                      <a:pos x="294" y="114"/>
                    </a:cxn>
                    <a:cxn ang="0">
                      <a:pos x="318" y="84"/>
                    </a:cxn>
                    <a:cxn ang="0">
                      <a:pos x="336" y="48"/>
                    </a:cxn>
                    <a:cxn ang="0">
                      <a:pos x="354" y="30"/>
                    </a:cxn>
                    <a:cxn ang="0">
                      <a:pos x="378" y="48"/>
                    </a:cxn>
                    <a:cxn ang="0">
                      <a:pos x="396" y="66"/>
                    </a:cxn>
                    <a:cxn ang="0">
                      <a:pos x="414" y="60"/>
                    </a:cxn>
                    <a:cxn ang="0">
                      <a:pos x="438" y="60"/>
                    </a:cxn>
                    <a:cxn ang="0">
                      <a:pos x="456" y="48"/>
                    </a:cxn>
                    <a:cxn ang="0">
                      <a:pos x="480" y="24"/>
                    </a:cxn>
                    <a:cxn ang="0">
                      <a:pos x="498" y="30"/>
                    </a:cxn>
                    <a:cxn ang="0">
                      <a:pos x="516" y="30"/>
                    </a:cxn>
                    <a:cxn ang="0">
                      <a:pos x="540" y="42"/>
                    </a:cxn>
                    <a:cxn ang="0">
                      <a:pos x="558" y="54"/>
                    </a:cxn>
                    <a:cxn ang="0">
                      <a:pos x="582" y="54"/>
                    </a:cxn>
                    <a:cxn ang="0">
                      <a:pos x="600" y="60"/>
                    </a:cxn>
                    <a:cxn ang="0">
                      <a:pos x="618" y="60"/>
                    </a:cxn>
                    <a:cxn ang="0">
                      <a:pos x="642" y="66"/>
                    </a:cxn>
                    <a:cxn ang="0">
                      <a:pos x="660" y="72"/>
                    </a:cxn>
                    <a:cxn ang="0">
                      <a:pos x="678" y="90"/>
                    </a:cxn>
                    <a:cxn ang="0">
                      <a:pos x="702" y="78"/>
                    </a:cxn>
                    <a:cxn ang="0">
                      <a:pos x="720" y="72"/>
                    </a:cxn>
                    <a:cxn ang="0">
                      <a:pos x="744" y="72"/>
                    </a:cxn>
                    <a:cxn ang="0">
                      <a:pos x="762" y="90"/>
                    </a:cxn>
                    <a:cxn ang="0">
                      <a:pos x="780" y="108"/>
                    </a:cxn>
                    <a:cxn ang="0">
                      <a:pos x="804" y="114"/>
                    </a:cxn>
                    <a:cxn ang="0">
                      <a:pos x="822" y="114"/>
                    </a:cxn>
                    <a:cxn ang="0">
                      <a:pos x="846" y="114"/>
                    </a:cxn>
                  </a:cxnLst>
                  <a:rect l="0" t="0" r="r" b="b"/>
                  <a:pathLst>
                    <a:path w="858" h="186">
                      <a:moveTo>
                        <a:pt x="0" y="12"/>
                      </a:moveTo>
                      <a:lnTo>
                        <a:pt x="6" y="6"/>
                      </a:lnTo>
                      <a:lnTo>
                        <a:pt x="12" y="0"/>
                      </a:lnTo>
                      <a:lnTo>
                        <a:pt x="18" y="0"/>
                      </a:lnTo>
                      <a:lnTo>
                        <a:pt x="24" y="12"/>
                      </a:lnTo>
                      <a:lnTo>
                        <a:pt x="30" y="12"/>
                      </a:lnTo>
                      <a:lnTo>
                        <a:pt x="36" y="6"/>
                      </a:lnTo>
                      <a:lnTo>
                        <a:pt x="42" y="6"/>
                      </a:lnTo>
                      <a:lnTo>
                        <a:pt x="54" y="18"/>
                      </a:lnTo>
                      <a:lnTo>
                        <a:pt x="60" y="30"/>
                      </a:lnTo>
                      <a:lnTo>
                        <a:pt x="66" y="30"/>
                      </a:lnTo>
                      <a:lnTo>
                        <a:pt x="72" y="24"/>
                      </a:lnTo>
                      <a:lnTo>
                        <a:pt x="78" y="30"/>
                      </a:lnTo>
                      <a:lnTo>
                        <a:pt x="84" y="30"/>
                      </a:lnTo>
                      <a:lnTo>
                        <a:pt x="90" y="24"/>
                      </a:lnTo>
                      <a:lnTo>
                        <a:pt x="96" y="18"/>
                      </a:lnTo>
                      <a:lnTo>
                        <a:pt x="108" y="24"/>
                      </a:lnTo>
                      <a:lnTo>
                        <a:pt x="114" y="30"/>
                      </a:lnTo>
                      <a:lnTo>
                        <a:pt x="120" y="30"/>
                      </a:lnTo>
                      <a:lnTo>
                        <a:pt x="126" y="30"/>
                      </a:lnTo>
                      <a:lnTo>
                        <a:pt x="132" y="42"/>
                      </a:lnTo>
                      <a:lnTo>
                        <a:pt x="138" y="54"/>
                      </a:lnTo>
                      <a:lnTo>
                        <a:pt x="144" y="72"/>
                      </a:lnTo>
                      <a:lnTo>
                        <a:pt x="150" y="84"/>
                      </a:lnTo>
                      <a:lnTo>
                        <a:pt x="162" y="96"/>
                      </a:lnTo>
                      <a:lnTo>
                        <a:pt x="168" y="120"/>
                      </a:lnTo>
                      <a:lnTo>
                        <a:pt x="174" y="144"/>
                      </a:lnTo>
                      <a:lnTo>
                        <a:pt x="180" y="156"/>
                      </a:lnTo>
                      <a:lnTo>
                        <a:pt x="186" y="174"/>
                      </a:lnTo>
                      <a:lnTo>
                        <a:pt x="192" y="186"/>
                      </a:lnTo>
                      <a:lnTo>
                        <a:pt x="198" y="186"/>
                      </a:lnTo>
                      <a:lnTo>
                        <a:pt x="204" y="180"/>
                      </a:lnTo>
                      <a:lnTo>
                        <a:pt x="216" y="168"/>
                      </a:lnTo>
                      <a:lnTo>
                        <a:pt x="222" y="162"/>
                      </a:lnTo>
                      <a:lnTo>
                        <a:pt x="228" y="156"/>
                      </a:lnTo>
                      <a:lnTo>
                        <a:pt x="234" y="144"/>
                      </a:lnTo>
                      <a:lnTo>
                        <a:pt x="240" y="126"/>
                      </a:lnTo>
                      <a:lnTo>
                        <a:pt x="246" y="126"/>
                      </a:lnTo>
                      <a:lnTo>
                        <a:pt x="252" y="126"/>
                      </a:lnTo>
                      <a:lnTo>
                        <a:pt x="258" y="126"/>
                      </a:lnTo>
                      <a:lnTo>
                        <a:pt x="270" y="120"/>
                      </a:lnTo>
                      <a:lnTo>
                        <a:pt x="276" y="120"/>
                      </a:lnTo>
                      <a:lnTo>
                        <a:pt x="282" y="120"/>
                      </a:lnTo>
                      <a:lnTo>
                        <a:pt x="288" y="120"/>
                      </a:lnTo>
                      <a:lnTo>
                        <a:pt x="294" y="114"/>
                      </a:lnTo>
                      <a:lnTo>
                        <a:pt x="300" y="102"/>
                      </a:lnTo>
                      <a:lnTo>
                        <a:pt x="306" y="96"/>
                      </a:lnTo>
                      <a:lnTo>
                        <a:pt x="318" y="84"/>
                      </a:lnTo>
                      <a:lnTo>
                        <a:pt x="324" y="66"/>
                      </a:lnTo>
                      <a:lnTo>
                        <a:pt x="330" y="54"/>
                      </a:lnTo>
                      <a:lnTo>
                        <a:pt x="336" y="48"/>
                      </a:lnTo>
                      <a:lnTo>
                        <a:pt x="342" y="42"/>
                      </a:lnTo>
                      <a:lnTo>
                        <a:pt x="348" y="36"/>
                      </a:lnTo>
                      <a:lnTo>
                        <a:pt x="354" y="30"/>
                      </a:lnTo>
                      <a:lnTo>
                        <a:pt x="360" y="42"/>
                      </a:lnTo>
                      <a:lnTo>
                        <a:pt x="372" y="48"/>
                      </a:lnTo>
                      <a:lnTo>
                        <a:pt x="378" y="48"/>
                      </a:lnTo>
                      <a:lnTo>
                        <a:pt x="384" y="48"/>
                      </a:lnTo>
                      <a:lnTo>
                        <a:pt x="390" y="60"/>
                      </a:lnTo>
                      <a:lnTo>
                        <a:pt x="396" y="66"/>
                      </a:lnTo>
                      <a:lnTo>
                        <a:pt x="402" y="66"/>
                      </a:lnTo>
                      <a:lnTo>
                        <a:pt x="408" y="60"/>
                      </a:lnTo>
                      <a:lnTo>
                        <a:pt x="414" y="60"/>
                      </a:lnTo>
                      <a:lnTo>
                        <a:pt x="426" y="66"/>
                      </a:lnTo>
                      <a:lnTo>
                        <a:pt x="432" y="66"/>
                      </a:lnTo>
                      <a:lnTo>
                        <a:pt x="438" y="60"/>
                      </a:lnTo>
                      <a:lnTo>
                        <a:pt x="444" y="48"/>
                      </a:lnTo>
                      <a:lnTo>
                        <a:pt x="450" y="48"/>
                      </a:lnTo>
                      <a:lnTo>
                        <a:pt x="456" y="48"/>
                      </a:lnTo>
                      <a:lnTo>
                        <a:pt x="462" y="42"/>
                      </a:lnTo>
                      <a:lnTo>
                        <a:pt x="468" y="30"/>
                      </a:lnTo>
                      <a:lnTo>
                        <a:pt x="480" y="24"/>
                      </a:lnTo>
                      <a:lnTo>
                        <a:pt x="486" y="24"/>
                      </a:lnTo>
                      <a:lnTo>
                        <a:pt x="492" y="30"/>
                      </a:lnTo>
                      <a:lnTo>
                        <a:pt x="498" y="30"/>
                      </a:lnTo>
                      <a:lnTo>
                        <a:pt x="504" y="24"/>
                      </a:lnTo>
                      <a:lnTo>
                        <a:pt x="510" y="24"/>
                      </a:lnTo>
                      <a:lnTo>
                        <a:pt x="516" y="30"/>
                      </a:lnTo>
                      <a:lnTo>
                        <a:pt x="522" y="36"/>
                      </a:lnTo>
                      <a:lnTo>
                        <a:pt x="534" y="42"/>
                      </a:lnTo>
                      <a:lnTo>
                        <a:pt x="540" y="42"/>
                      </a:lnTo>
                      <a:lnTo>
                        <a:pt x="546" y="48"/>
                      </a:lnTo>
                      <a:lnTo>
                        <a:pt x="552" y="54"/>
                      </a:lnTo>
                      <a:lnTo>
                        <a:pt x="558" y="54"/>
                      </a:lnTo>
                      <a:lnTo>
                        <a:pt x="564" y="54"/>
                      </a:lnTo>
                      <a:lnTo>
                        <a:pt x="570" y="54"/>
                      </a:lnTo>
                      <a:lnTo>
                        <a:pt x="582" y="54"/>
                      </a:lnTo>
                      <a:lnTo>
                        <a:pt x="588" y="54"/>
                      </a:lnTo>
                      <a:lnTo>
                        <a:pt x="594" y="54"/>
                      </a:lnTo>
                      <a:lnTo>
                        <a:pt x="600" y="60"/>
                      </a:lnTo>
                      <a:lnTo>
                        <a:pt x="606" y="60"/>
                      </a:lnTo>
                      <a:lnTo>
                        <a:pt x="612" y="60"/>
                      </a:lnTo>
                      <a:lnTo>
                        <a:pt x="618" y="60"/>
                      </a:lnTo>
                      <a:lnTo>
                        <a:pt x="624" y="60"/>
                      </a:lnTo>
                      <a:lnTo>
                        <a:pt x="636" y="60"/>
                      </a:lnTo>
                      <a:lnTo>
                        <a:pt x="642" y="66"/>
                      </a:lnTo>
                      <a:lnTo>
                        <a:pt x="648" y="66"/>
                      </a:lnTo>
                      <a:lnTo>
                        <a:pt x="654" y="72"/>
                      </a:lnTo>
                      <a:lnTo>
                        <a:pt x="660" y="72"/>
                      </a:lnTo>
                      <a:lnTo>
                        <a:pt x="666" y="78"/>
                      </a:lnTo>
                      <a:lnTo>
                        <a:pt x="672" y="84"/>
                      </a:lnTo>
                      <a:lnTo>
                        <a:pt x="678" y="90"/>
                      </a:lnTo>
                      <a:lnTo>
                        <a:pt x="690" y="90"/>
                      </a:lnTo>
                      <a:lnTo>
                        <a:pt x="696" y="84"/>
                      </a:lnTo>
                      <a:lnTo>
                        <a:pt x="702" y="78"/>
                      </a:lnTo>
                      <a:lnTo>
                        <a:pt x="708" y="78"/>
                      </a:lnTo>
                      <a:lnTo>
                        <a:pt x="714" y="72"/>
                      </a:lnTo>
                      <a:lnTo>
                        <a:pt x="720" y="72"/>
                      </a:lnTo>
                      <a:lnTo>
                        <a:pt x="726" y="66"/>
                      </a:lnTo>
                      <a:lnTo>
                        <a:pt x="732" y="66"/>
                      </a:lnTo>
                      <a:lnTo>
                        <a:pt x="744" y="72"/>
                      </a:lnTo>
                      <a:lnTo>
                        <a:pt x="750" y="78"/>
                      </a:lnTo>
                      <a:lnTo>
                        <a:pt x="756" y="78"/>
                      </a:lnTo>
                      <a:lnTo>
                        <a:pt x="762" y="90"/>
                      </a:lnTo>
                      <a:lnTo>
                        <a:pt x="768" y="96"/>
                      </a:lnTo>
                      <a:lnTo>
                        <a:pt x="774" y="102"/>
                      </a:lnTo>
                      <a:lnTo>
                        <a:pt x="780" y="108"/>
                      </a:lnTo>
                      <a:lnTo>
                        <a:pt x="786" y="108"/>
                      </a:lnTo>
                      <a:lnTo>
                        <a:pt x="798" y="108"/>
                      </a:lnTo>
                      <a:lnTo>
                        <a:pt x="804" y="114"/>
                      </a:lnTo>
                      <a:lnTo>
                        <a:pt x="810" y="114"/>
                      </a:lnTo>
                      <a:lnTo>
                        <a:pt x="816" y="114"/>
                      </a:lnTo>
                      <a:lnTo>
                        <a:pt x="822" y="114"/>
                      </a:lnTo>
                      <a:lnTo>
                        <a:pt x="828" y="114"/>
                      </a:lnTo>
                      <a:lnTo>
                        <a:pt x="834" y="114"/>
                      </a:lnTo>
                      <a:lnTo>
                        <a:pt x="846" y="114"/>
                      </a:lnTo>
                      <a:lnTo>
                        <a:pt x="852" y="108"/>
                      </a:lnTo>
                      <a:lnTo>
                        <a:pt x="858" y="102"/>
                      </a:lnTo>
                    </a:path>
                  </a:pathLst>
                </a:custGeom>
                <a:noFill/>
                <a:ln w="15875">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5" name="Freeform 58"/>
                <p:cNvSpPr>
                  <a:spLocks/>
                </p:cNvSpPr>
                <p:nvPr/>
              </p:nvSpPr>
              <p:spPr bwMode="auto">
                <a:xfrm>
                  <a:off x="2740840" y="2222765"/>
                  <a:ext cx="687253" cy="203737"/>
                </a:xfrm>
                <a:custGeom>
                  <a:avLst/>
                  <a:gdLst/>
                  <a:ahLst/>
                  <a:cxnLst>
                    <a:cxn ang="0">
                      <a:pos x="12" y="90"/>
                    </a:cxn>
                    <a:cxn ang="0">
                      <a:pos x="30" y="72"/>
                    </a:cxn>
                    <a:cxn ang="0">
                      <a:pos x="54" y="72"/>
                    </a:cxn>
                    <a:cxn ang="0">
                      <a:pos x="72" y="78"/>
                    </a:cxn>
                    <a:cxn ang="0">
                      <a:pos x="96" y="108"/>
                    </a:cxn>
                    <a:cxn ang="0">
                      <a:pos x="114" y="156"/>
                    </a:cxn>
                    <a:cxn ang="0">
                      <a:pos x="132" y="186"/>
                    </a:cxn>
                    <a:cxn ang="0">
                      <a:pos x="156" y="162"/>
                    </a:cxn>
                    <a:cxn ang="0">
                      <a:pos x="174" y="144"/>
                    </a:cxn>
                    <a:cxn ang="0">
                      <a:pos x="192" y="132"/>
                    </a:cxn>
                    <a:cxn ang="0">
                      <a:pos x="216" y="126"/>
                    </a:cxn>
                    <a:cxn ang="0">
                      <a:pos x="234" y="132"/>
                    </a:cxn>
                    <a:cxn ang="0">
                      <a:pos x="258" y="138"/>
                    </a:cxn>
                    <a:cxn ang="0">
                      <a:pos x="276" y="168"/>
                    </a:cxn>
                    <a:cxn ang="0">
                      <a:pos x="294" y="192"/>
                    </a:cxn>
                    <a:cxn ang="0">
                      <a:pos x="318" y="180"/>
                    </a:cxn>
                    <a:cxn ang="0">
                      <a:pos x="336" y="144"/>
                    </a:cxn>
                    <a:cxn ang="0">
                      <a:pos x="360" y="138"/>
                    </a:cxn>
                    <a:cxn ang="0">
                      <a:pos x="378" y="126"/>
                    </a:cxn>
                    <a:cxn ang="0">
                      <a:pos x="396" y="114"/>
                    </a:cxn>
                    <a:cxn ang="0">
                      <a:pos x="420" y="126"/>
                    </a:cxn>
                    <a:cxn ang="0">
                      <a:pos x="438" y="156"/>
                    </a:cxn>
                    <a:cxn ang="0">
                      <a:pos x="456" y="150"/>
                    </a:cxn>
                    <a:cxn ang="0">
                      <a:pos x="480" y="162"/>
                    </a:cxn>
                    <a:cxn ang="0">
                      <a:pos x="498" y="174"/>
                    </a:cxn>
                    <a:cxn ang="0">
                      <a:pos x="522" y="198"/>
                    </a:cxn>
                    <a:cxn ang="0">
                      <a:pos x="540" y="210"/>
                    </a:cxn>
                    <a:cxn ang="0">
                      <a:pos x="558" y="198"/>
                    </a:cxn>
                    <a:cxn ang="0">
                      <a:pos x="582" y="180"/>
                    </a:cxn>
                    <a:cxn ang="0">
                      <a:pos x="600" y="168"/>
                    </a:cxn>
                    <a:cxn ang="0">
                      <a:pos x="624" y="120"/>
                    </a:cxn>
                    <a:cxn ang="0">
                      <a:pos x="642" y="84"/>
                    </a:cxn>
                    <a:cxn ang="0">
                      <a:pos x="660" y="84"/>
                    </a:cxn>
                    <a:cxn ang="0">
                      <a:pos x="684" y="108"/>
                    </a:cxn>
                    <a:cxn ang="0">
                      <a:pos x="702" y="108"/>
                    </a:cxn>
                    <a:cxn ang="0">
                      <a:pos x="720" y="96"/>
                    </a:cxn>
                    <a:cxn ang="0">
                      <a:pos x="744" y="96"/>
                    </a:cxn>
                    <a:cxn ang="0">
                      <a:pos x="762" y="72"/>
                    </a:cxn>
                    <a:cxn ang="0">
                      <a:pos x="786" y="42"/>
                    </a:cxn>
                    <a:cxn ang="0">
                      <a:pos x="804" y="12"/>
                    </a:cxn>
                    <a:cxn ang="0">
                      <a:pos x="822" y="0"/>
                    </a:cxn>
                    <a:cxn ang="0">
                      <a:pos x="846" y="6"/>
                    </a:cxn>
                  </a:cxnLst>
                  <a:rect l="0" t="0" r="r" b="b"/>
                  <a:pathLst>
                    <a:path w="858" h="210">
                      <a:moveTo>
                        <a:pt x="0" y="108"/>
                      </a:moveTo>
                      <a:lnTo>
                        <a:pt x="6" y="96"/>
                      </a:lnTo>
                      <a:lnTo>
                        <a:pt x="12" y="90"/>
                      </a:lnTo>
                      <a:lnTo>
                        <a:pt x="18" y="84"/>
                      </a:lnTo>
                      <a:lnTo>
                        <a:pt x="24" y="78"/>
                      </a:lnTo>
                      <a:lnTo>
                        <a:pt x="30" y="72"/>
                      </a:lnTo>
                      <a:lnTo>
                        <a:pt x="42" y="72"/>
                      </a:lnTo>
                      <a:lnTo>
                        <a:pt x="48" y="72"/>
                      </a:lnTo>
                      <a:lnTo>
                        <a:pt x="54" y="72"/>
                      </a:lnTo>
                      <a:lnTo>
                        <a:pt x="60" y="72"/>
                      </a:lnTo>
                      <a:lnTo>
                        <a:pt x="66" y="72"/>
                      </a:lnTo>
                      <a:lnTo>
                        <a:pt x="72" y="78"/>
                      </a:lnTo>
                      <a:lnTo>
                        <a:pt x="78" y="84"/>
                      </a:lnTo>
                      <a:lnTo>
                        <a:pt x="84" y="96"/>
                      </a:lnTo>
                      <a:lnTo>
                        <a:pt x="96" y="108"/>
                      </a:lnTo>
                      <a:lnTo>
                        <a:pt x="102" y="120"/>
                      </a:lnTo>
                      <a:lnTo>
                        <a:pt x="108" y="138"/>
                      </a:lnTo>
                      <a:lnTo>
                        <a:pt x="114" y="156"/>
                      </a:lnTo>
                      <a:lnTo>
                        <a:pt x="120" y="168"/>
                      </a:lnTo>
                      <a:lnTo>
                        <a:pt x="126" y="180"/>
                      </a:lnTo>
                      <a:lnTo>
                        <a:pt x="132" y="186"/>
                      </a:lnTo>
                      <a:lnTo>
                        <a:pt x="138" y="180"/>
                      </a:lnTo>
                      <a:lnTo>
                        <a:pt x="150" y="174"/>
                      </a:lnTo>
                      <a:lnTo>
                        <a:pt x="156" y="162"/>
                      </a:lnTo>
                      <a:lnTo>
                        <a:pt x="162" y="156"/>
                      </a:lnTo>
                      <a:lnTo>
                        <a:pt x="168" y="150"/>
                      </a:lnTo>
                      <a:lnTo>
                        <a:pt x="174" y="144"/>
                      </a:lnTo>
                      <a:lnTo>
                        <a:pt x="180" y="138"/>
                      </a:lnTo>
                      <a:lnTo>
                        <a:pt x="186" y="132"/>
                      </a:lnTo>
                      <a:lnTo>
                        <a:pt x="192" y="132"/>
                      </a:lnTo>
                      <a:lnTo>
                        <a:pt x="204" y="132"/>
                      </a:lnTo>
                      <a:lnTo>
                        <a:pt x="210" y="132"/>
                      </a:lnTo>
                      <a:lnTo>
                        <a:pt x="216" y="126"/>
                      </a:lnTo>
                      <a:lnTo>
                        <a:pt x="222" y="132"/>
                      </a:lnTo>
                      <a:lnTo>
                        <a:pt x="228" y="132"/>
                      </a:lnTo>
                      <a:lnTo>
                        <a:pt x="234" y="132"/>
                      </a:lnTo>
                      <a:lnTo>
                        <a:pt x="240" y="126"/>
                      </a:lnTo>
                      <a:lnTo>
                        <a:pt x="252" y="132"/>
                      </a:lnTo>
                      <a:lnTo>
                        <a:pt x="258" y="138"/>
                      </a:lnTo>
                      <a:lnTo>
                        <a:pt x="264" y="150"/>
                      </a:lnTo>
                      <a:lnTo>
                        <a:pt x="270" y="162"/>
                      </a:lnTo>
                      <a:lnTo>
                        <a:pt x="276" y="168"/>
                      </a:lnTo>
                      <a:lnTo>
                        <a:pt x="282" y="180"/>
                      </a:lnTo>
                      <a:lnTo>
                        <a:pt x="288" y="186"/>
                      </a:lnTo>
                      <a:lnTo>
                        <a:pt x="294" y="192"/>
                      </a:lnTo>
                      <a:lnTo>
                        <a:pt x="306" y="192"/>
                      </a:lnTo>
                      <a:lnTo>
                        <a:pt x="312" y="186"/>
                      </a:lnTo>
                      <a:lnTo>
                        <a:pt x="318" y="180"/>
                      </a:lnTo>
                      <a:lnTo>
                        <a:pt x="324" y="168"/>
                      </a:lnTo>
                      <a:lnTo>
                        <a:pt x="330" y="156"/>
                      </a:lnTo>
                      <a:lnTo>
                        <a:pt x="336" y="144"/>
                      </a:lnTo>
                      <a:lnTo>
                        <a:pt x="342" y="144"/>
                      </a:lnTo>
                      <a:lnTo>
                        <a:pt x="348" y="138"/>
                      </a:lnTo>
                      <a:lnTo>
                        <a:pt x="360" y="138"/>
                      </a:lnTo>
                      <a:lnTo>
                        <a:pt x="366" y="132"/>
                      </a:lnTo>
                      <a:lnTo>
                        <a:pt x="372" y="126"/>
                      </a:lnTo>
                      <a:lnTo>
                        <a:pt x="378" y="126"/>
                      </a:lnTo>
                      <a:lnTo>
                        <a:pt x="384" y="126"/>
                      </a:lnTo>
                      <a:lnTo>
                        <a:pt x="390" y="114"/>
                      </a:lnTo>
                      <a:lnTo>
                        <a:pt x="396" y="114"/>
                      </a:lnTo>
                      <a:lnTo>
                        <a:pt x="402" y="114"/>
                      </a:lnTo>
                      <a:lnTo>
                        <a:pt x="414" y="120"/>
                      </a:lnTo>
                      <a:lnTo>
                        <a:pt x="420" y="126"/>
                      </a:lnTo>
                      <a:lnTo>
                        <a:pt x="426" y="132"/>
                      </a:lnTo>
                      <a:lnTo>
                        <a:pt x="432" y="144"/>
                      </a:lnTo>
                      <a:lnTo>
                        <a:pt x="438" y="156"/>
                      </a:lnTo>
                      <a:lnTo>
                        <a:pt x="444" y="156"/>
                      </a:lnTo>
                      <a:lnTo>
                        <a:pt x="450" y="156"/>
                      </a:lnTo>
                      <a:lnTo>
                        <a:pt x="456" y="150"/>
                      </a:lnTo>
                      <a:lnTo>
                        <a:pt x="468" y="156"/>
                      </a:lnTo>
                      <a:lnTo>
                        <a:pt x="474" y="162"/>
                      </a:lnTo>
                      <a:lnTo>
                        <a:pt x="480" y="162"/>
                      </a:lnTo>
                      <a:lnTo>
                        <a:pt x="486" y="156"/>
                      </a:lnTo>
                      <a:lnTo>
                        <a:pt x="492" y="162"/>
                      </a:lnTo>
                      <a:lnTo>
                        <a:pt x="498" y="174"/>
                      </a:lnTo>
                      <a:lnTo>
                        <a:pt x="504" y="192"/>
                      </a:lnTo>
                      <a:lnTo>
                        <a:pt x="516" y="198"/>
                      </a:lnTo>
                      <a:lnTo>
                        <a:pt x="522" y="198"/>
                      </a:lnTo>
                      <a:lnTo>
                        <a:pt x="528" y="198"/>
                      </a:lnTo>
                      <a:lnTo>
                        <a:pt x="534" y="204"/>
                      </a:lnTo>
                      <a:lnTo>
                        <a:pt x="540" y="210"/>
                      </a:lnTo>
                      <a:lnTo>
                        <a:pt x="546" y="204"/>
                      </a:lnTo>
                      <a:lnTo>
                        <a:pt x="552" y="198"/>
                      </a:lnTo>
                      <a:lnTo>
                        <a:pt x="558" y="198"/>
                      </a:lnTo>
                      <a:lnTo>
                        <a:pt x="570" y="192"/>
                      </a:lnTo>
                      <a:lnTo>
                        <a:pt x="576" y="180"/>
                      </a:lnTo>
                      <a:lnTo>
                        <a:pt x="582" y="180"/>
                      </a:lnTo>
                      <a:lnTo>
                        <a:pt x="588" y="174"/>
                      </a:lnTo>
                      <a:lnTo>
                        <a:pt x="594" y="174"/>
                      </a:lnTo>
                      <a:lnTo>
                        <a:pt x="600" y="168"/>
                      </a:lnTo>
                      <a:lnTo>
                        <a:pt x="606" y="156"/>
                      </a:lnTo>
                      <a:lnTo>
                        <a:pt x="612" y="138"/>
                      </a:lnTo>
                      <a:lnTo>
                        <a:pt x="624" y="120"/>
                      </a:lnTo>
                      <a:lnTo>
                        <a:pt x="630" y="102"/>
                      </a:lnTo>
                      <a:lnTo>
                        <a:pt x="636" y="90"/>
                      </a:lnTo>
                      <a:lnTo>
                        <a:pt x="642" y="84"/>
                      </a:lnTo>
                      <a:lnTo>
                        <a:pt x="648" y="78"/>
                      </a:lnTo>
                      <a:lnTo>
                        <a:pt x="654" y="78"/>
                      </a:lnTo>
                      <a:lnTo>
                        <a:pt x="660" y="84"/>
                      </a:lnTo>
                      <a:lnTo>
                        <a:pt x="666" y="96"/>
                      </a:lnTo>
                      <a:lnTo>
                        <a:pt x="678" y="102"/>
                      </a:lnTo>
                      <a:lnTo>
                        <a:pt x="684" y="108"/>
                      </a:lnTo>
                      <a:lnTo>
                        <a:pt x="690" y="108"/>
                      </a:lnTo>
                      <a:lnTo>
                        <a:pt x="696" y="114"/>
                      </a:lnTo>
                      <a:lnTo>
                        <a:pt x="702" y="108"/>
                      </a:lnTo>
                      <a:lnTo>
                        <a:pt x="708" y="102"/>
                      </a:lnTo>
                      <a:lnTo>
                        <a:pt x="714" y="96"/>
                      </a:lnTo>
                      <a:lnTo>
                        <a:pt x="720" y="96"/>
                      </a:lnTo>
                      <a:lnTo>
                        <a:pt x="732" y="96"/>
                      </a:lnTo>
                      <a:lnTo>
                        <a:pt x="738" y="96"/>
                      </a:lnTo>
                      <a:lnTo>
                        <a:pt x="744" y="96"/>
                      </a:lnTo>
                      <a:lnTo>
                        <a:pt x="750" y="84"/>
                      </a:lnTo>
                      <a:lnTo>
                        <a:pt x="756" y="84"/>
                      </a:lnTo>
                      <a:lnTo>
                        <a:pt x="762" y="72"/>
                      </a:lnTo>
                      <a:lnTo>
                        <a:pt x="768" y="66"/>
                      </a:lnTo>
                      <a:lnTo>
                        <a:pt x="780" y="54"/>
                      </a:lnTo>
                      <a:lnTo>
                        <a:pt x="786" y="42"/>
                      </a:lnTo>
                      <a:lnTo>
                        <a:pt x="792" y="30"/>
                      </a:lnTo>
                      <a:lnTo>
                        <a:pt x="798" y="18"/>
                      </a:lnTo>
                      <a:lnTo>
                        <a:pt x="804" y="12"/>
                      </a:lnTo>
                      <a:lnTo>
                        <a:pt x="810" y="6"/>
                      </a:lnTo>
                      <a:lnTo>
                        <a:pt x="816" y="0"/>
                      </a:lnTo>
                      <a:lnTo>
                        <a:pt x="822" y="0"/>
                      </a:lnTo>
                      <a:lnTo>
                        <a:pt x="834" y="0"/>
                      </a:lnTo>
                      <a:lnTo>
                        <a:pt x="840" y="0"/>
                      </a:lnTo>
                      <a:lnTo>
                        <a:pt x="846" y="6"/>
                      </a:lnTo>
                      <a:lnTo>
                        <a:pt x="852" y="12"/>
                      </a:lnTo>
                      <a:lnTo>
                        <a:pt x="858" y="24"/>
                      </a:lnTo>
                    </a:path>
                  </a:pathLst>
                </a:custGeom>
                <a:noFill/>
                <a:ln w="15875">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6" name="Freeform 59"/>
                <p:cNvSpPr>
                  <a:spLocks/>
                </p:cNvSpPr>
                <p:nvPr/>
              </p:nvSpPr>
              <p:spPr bwMode="auto">
                <a:xfrm>
                  <a:off x="3428094" y="2222578"/>
                  <a:ext cx="687253" cy="139706"/>
                </a:xfrm>
                <a:custGeom>
                  <a:avLst/>
                  <a:gdLst/>
                  <a:ahLst/>
                  <a:cxnLst>
                    <a:cxn ang="0">
                      <a:pos x="12" y="30"/>
                    </a:cxn>
                    <a:cxn ang="0">
                      <a:pos x="36" y="54"/>
                    </a:cxn>
                    <a:cxn ang="0">
                      <a:pos x="54" y="66"/>
                    </a:cxn>
                    <a:cxn ang="0">
                      <a:pos x="72" y="96"/>
                    </a:cxn>
                    <a:cxn ang="0">
                      <a:pos x="96" y="126"/>
                    </a:cxn>
                    <a:cxn ang="0">
                      <a:pos x="114" y="120"/>
                    </a:cxn>
                    <a:cxn ang="0">
                      <a:pos x="138" y="102"/>
                    </a:cxn>
                    <a:cxn ang="0">
                      <a:pos x="156" y="84"/>
                    </a:cxn>
                    <a:cxn ang="0">
                      <a:pos x="174" y="108"/>
                    </a:cxn>
                    <a:cxn ang="0">
                      <a:pos x="198" y="132"/>
                    </a:cxn>
                    <a:cxn ang="0">
                      <a:pos x="216" y="144"/>
                    </a:cxn>
                    <a:cxn ang="0">
                      <a:pos x="240" y="144"/>
                    </a:cxn>
                    <a:cxn ang="0">
                      <a:pos x="258" y="132"/>
                    </a:cxn>
                    <a:cxn ang="0">
                      <a:pos x="276" y="132"/>
                    </a:cxn>
                    <a:cxn ang="0">
                      <a:pos x="300" y="108"/>
                    </a:cxn>
                    <a:cxn ang="0">
                      <a:pos x="318" y="78"/>
                    </a:cxn>
                    <a:cxn ang="0">
                      <a:pos x="336" y="48"/>
                    </a:cxn>
                    <a:cxn ang="0">
                      <a:pos x="360" y="24"/>
                    </a:cxn>
                    <a:cxn ang="0">
                      <a:pos x="378" y="12"/>
                    </a:cxn>
                    <a:cxn ang="0">
                      <a:pos x="402" y="6"/>
                    </a:cxn>
                    <a:cxn ang="0">
                      <a:pos x="420" y="0"/>
                    </a:cxn>
                    <a:cxn ang="0">
                      <a:pos x="438" y="18"/>
                    </a:cxn>
                    <a:cxn ang="0">
                      <a:pos x="462" y="54"/>
                    </a:cxn>
                    <a:cxn ang="0">
                      <a:pos x="480" y="60"/>
                    </a:cxn>
                    <a:cxn ang="0">
                      <a:pos x="504" y="42"/>
                    </a:cxn>
                    <a:cxn ang="0">
                      <a:pos x="522" y="54"/>
                    </a:cxn>
                    <a:cxn ang="0">
                      <a:pos x="540" y="78"/>
                    </a:cxn>
                    <a:cxn ang="0">
                      <a:pos x="564" y="90"/>
                    </a:cxn>
                    <a:cxn ang="0">
                      <a:pos x="582" y="84"/>
                    </a:cxn>
                    <a:cxn ang="0">
                      <a:pos x="600" y="84"/>
                    </a:cxn>
                    <a:cxn ang="0">
                      <a:pos x="624" y="90"/>
                    </a:cxn>
                    <a:cxn ang="0">
                      <a:pos x="642" y="90"/>
                    </a:cxn>
                    <a:cxn ang="0">
                      <a:pos x="666" y="84"/>
                    </a:cxn>
                    <a:cxn ang="0">
                      <a:pos x="684" y="78"/>
                    </a:cxn>
                    <a:cxn ang="0">
                      <a:pos x="702" y="90"/>
                    </a:cxn>
                    <a:cxn ang="0">
                      <a:pos x="726" y="120"/>
                    </a:cxn>
                    <a:cxn ang="0">
                      <a:pos x="744" y="120"/>
                    </a:cxn>
                    <a:cxn ang="0">
                      <a:pos x="768" y="108"/>
                    </a:cxn>
                    <a:cxn ang="0">
                      <a:pos x="786" y="102"/>
                    </a:cxn>
                    <a:cxn ang="0">
                      <a:pos x="804" y="120"/>
                    </a:cxn>
                    <a:cxn ang="0">
                      <a:pos x="828" y="102"/>
                    </a:cxn>
                    <a:cxn ang="0">
                      <a:pos x="846" y="78"/>
                    </a:cxn>
                  </a:cxnLst>
                  <a:rect l="0" t="0" r="r" b="b"/>
                  <a:pathLst>
                    <a:path w="858" h="144">
                      <a:moveTo>
                        <a:pt x="0" y="18"/>
                      </a:moveTo>
                      <a:lnTo>
                        <a:pt x="6" y="30"/>
                      </a:lnTo>
                      <a:lnTo>
                        <a:pt x="12" y="30"/>
                      </a:lnTo>
                      <a:lnTo>
                        <a:pt x="18" y="36"/>
                      </a:lnTo>
                      <a:lnTo>
                        <a:pt x="30" y="42"/>
                      </a:lnTo>
                      <a:lnTo>
                        <a:pt x="36" y="54"/>
                      </a:lnTo>
                      <a:lnTo>
                        <a:pt x="42" y="54"/>
                      </a:lnTo>
                      <a:lnTo>
                        <a:pt x="48" y="60"/>
                      </a:lnTo>
                      <a:lnTo>
                        <a:pt x="54" y="66"/>
                      </a:lnTo>
                      <a:lnTo>
                        <a:pt x="60" y="72"/>
                      </a:lnTo>
                      <a:lnTo>
                        <a:pt x="66" y="84"/>
                      </a:lnTo>
                      <a:lnTo>
                        <a:pt x="72" y="96"/>
                      </a:lnTo>
                      <a:lnTo>
                        <a:pt x="84" y="108"/>
                      </a:lnTo>
                      <a:lnTo>
                        <a:pt x="90" y="120"/>
                      </a:lnTo>
                      <a:lnTo>
                        <a:pt x="96" y="126"/>
                      </a:lnTo>
                      <a:lnTo>
                        <a:pt x="102" y="126"/>
                      </a:lnTo>
                      <a:lnTo>
                        <a:pt x="108" y="126"/>
                      </a:lnTo>
                      <a:lnTo>
                        <a:pt x="114" y="120"/>
                      </a:lnTo>
                      <a:lnTo>
                        <a:pt x="120" y="114"/>
                      </a:lnTo>
                      <a:lnTo>
                        <a:pt x="126" y="108"/>
                      </a:lnTo>
                      <a:lnTo>
                        <a:pt x="138" y="102"/>
                      </a:lnTo>
                      <a:lnTo>
                        <a:pt x="144" y="90"/>
                      </a:lnTo>
                      <a:lnTo>
                        <a:pt x="150" y="84"/>
                      </a:lnTo>
                      <a:lnTo>
                        <a:pt x="156" y="84"/>
                      </a:lnTo>
                      <a:lnTo>
                        <a:pt x="162" y="90"/>
                      </a:lnTo>
                      <a:lnTo>
                        <a:pt x="168" y="102"/>
                      </a:lnTo>
                      <a:lnTo>
                        <a:pt x="174" y="108"/>
                      </a:lnTo>
                      <a:lnTo>
                        <a:pt x="186" y="114"/>
                      </a:lnTo>
                      <a:lnTo>
                        <a:pt x="192" y="120"/>
                      </a:lnTo>
                      <a:lnTo>
                        <a:pt x="198" y="132"/>
                      </a:lnTo>
                      <a:lnTo>
                        <a:pt x="204" y="144"/>
                      </a:lnTo>
                      <a:lnTo>
                        <a:pt x="210" y="144"/>
                      </a:lnTo>
                      <a:lnTo>
                        <a:pt x="216" y="144"/>
                      </a:lnTo>
                      <a:lnTo>
                        <a:pt x="222" y="138"/>
                      </a:lnTo>
                      <a:lnTo>
                        <a:pt x="228" y="138"/>
                      </a:lnTo>
                      <a:lnTo>
                        <a:pt x="240" y="144"/>
                      </a:lnTo>
                      <a:lnTo>
                        <a:pt x="246" y="144"/>
                      </a:lnTo>
                      <a:lnTo>
                        <a:pt x="252" y="138"/>
                      </a:lnTo>
                      <a:lnTo>
                        <a:pt x="258" y="132"/>
                      </a:lnTo>
                      <a:lnTo>
                        <a:pt x="264" y="132"/>
                      </a:lnTo>
                      <a:lnTo>
                        <a:pt x="270" y="132"/>
                      </a:lnTo>
                      <a:lnTo>
                        <a:pt x="276" y="132"/>
                      </a:lnTo>
                      <a:lnTo>
                        <a:pt x="282" y="126"/>
                      </a:lnTo>
                      <a:lnTo>
                        <a:pt x="294" y="120"/>
                      </a:lnTo>
                      <a:lnTo>
                        <a:pt x="300" y="108"/>
                      </a:lnTo>
                      <a:lnTo>
                        <a:pt x="306" y="102"/>
                      </a:lnTo>
                      <a:lnTo>
                        <a:pt x="312" y="90"/>
                      </a:lnTo>
                      <a:lnTo>
                        <a:pt x="318" y="78"/>
                      </a:lnTo>
                      <a:lnTo>
                        <a:pt x="324" y="66"/>
                      </a:lnTo>
                      <a:lnTo>
                        <a:pt x="330" y="54"/>
                      </a:lnTo>
                      <a:lnTo>
                        <a:pt x="336" y="48"/>
                      </a:lnTo>
                      <a:lnTo>
                        <a:pt x="348" y="42"/>
                      </a:lnTo>
                      <a:lnTo>
                        <a:pt x="354" y="30"/>
                      </a:lnTo>
                      <a:lnTo>
                        <a:pt x="360" y="24"/>
                      </a:lnTo>
                      <a:lnTo>
                        <a:pt x="366" y="18"/>
                      </a:lnTo>
                      <a:lnTo>
                        <a:pt x="372" y="18"/>
                      </a:lnTo>
                      <a:lnTo>
                        <a:pt x="378" y="12"/>
                      </a:lnTo>
                      <a:lnTo>
                        <a:pt x="384" y="12"/>
                      </a:lnTo>
                      <a:lnTo>
                        <a:pt x="390" y="6"/>
                      </a:lnTo>
                      <a:lnTo>
                        <a:pt x="402" y="6"/>
                      </a:lnTo>
                      <a:lnTo>
                        <a:pt x="408" y="6"/>
                      </a:lnTo>
                      <a:lnTo>
                        <a:pt x="414" y="0"/>
                      </a:lnTo>
                      <a:lnTo>
                        <a:pt x="420" y="0"/>
                      </a:lnTo>
                      <a:lnTo>
                        <a:pt x="426" y="6"/>
                      </a:lnTo>
                      <a:lnTo>
                        <a:pt x="432" y="12"/>
                      </a:lnTo>
                      <a:lnTo>
                        <a:pt x="438" y="18"/>
                      </a:lnTo>
                      <a:lnTo>
                        <a:pt x="450" y="30"/>
                      </a:lnTo>
                      <a:lnTo>
                        <a:pt x="456" y="42"/>
                      </a:lnTo>
                      <a:lnTo>
                        <a:pt x="462" y="54"/>
                      </a:lnTo>
                      <a:lnTo>
                        <a:pt x="468" y="60"/>
                      </a:lnTo>
                      <a:lnTo>
                        <a:pt x="474" y="60"/>
                      </a:lnTo>
                      <a:lnTo>
                        <a:pt x="480" y="60"/>
                      </a:lnTo>
                      <a:lnTo>
                        <a:pt x="486" y="54"/>
                      </a:lnTo>
                      <a:lnTo>
                        <a:pt x="492" y="42"/>
                      </a:lnTo>
                      <a:lnTo>
                        <a:pt x="504" y="42"/>
                      </a:lnTo>
                      <a:lnTo>
                        <a:pt x="510" y="42"/>
                      </a:lnTo>
                      <a:lnTo>
                        <a:pt x="516" y="48"/>
                      </a:lnTo>
                      <a:lnTo>
                        <a:pt x="522" y="54"/>
                      </a:lnTo>
                      <a:lnTo>
                        <a:pt x="528" y="60"/>
                      </a:lnTo>
                      <a:lnTo>
                        <a:pt x="534" y="72"/>
                      </a:lnTo>
                      <a:lnTo>
                        <a:pt x="540" y="78"/>
                      </a:lnTo>
                      <a:lnTo>
                        <a:pt x="546" y="84"/>
                      </a:lnTo>
                      <a:lnTo>
                        <a:pt x="558" y="90"/>
                      </a:lnTo>
                      <a:lnTo>
                        <a:pt x="564" y="90"/>
                      </a:lnTo>
                      <a:lnTo>
                        <a:pt x="570" y="90"/>
                      </a:lnTo>
                      <a:lnTo>
                        <a:pt x="576" y="84"/>
                      </a:lnTo>
                      <a:lnTo>
                        <a:pt x="582" y="84"/>
                      </a:lnTo>
                      <a:lnTo>
                        <a:pt x="588" y="90"/>
                      </a:lnTo>
                      <a:lnTo>
                        <a:pt x="594" y="90"/>
                      </a:lnTo>
                      <a:lnTo>
                        <a:pt x="600" y="84"/>
                      </a:lnTo>
                      <a:lnTo>
                        <a:pt x="612" y="84"/>
                      </a:lnTo>
                      <a:lnTo>
                        <a:pt x="618" y="84"/>
                      </a:lnTo>
                      <a:lnTo>
                        <a:pt x="624" y="90"/>
                      </a:lnTo>
                      <a:lnTo>
                        <a:pt x="630" y="90"/>
                      </a:lnTo>
                      <a:lnTo>
                        <a:pt x="636" y="90"/>
                      </a:lnTo>
                      <a:lnTo>
                        <a:pt x="642" y="90"/>
                      </a:lnTo>
                      <a:lnTo>
                        <a:pt x="648" y="96"/>
                      </a:lnTo>
                      <a:lnTo>
                        <a:pt x="654" y="90"/>
                      </a:lnTo>
                      <a:lnTo>
                        <a:pt x="666" y="84"/>
                      </a:lnTo>
                      <a:lnTo>
                        <a:pt x="672" y="78"/>
                      </a:lnTo>
                      <a:lnTo>
                        <a:pt x="678" y="72"/>
                      </a:lnTo>
                      <a:lnTo>
                        <a:pt x="684" y="78"/>
                      </a:lnTo>
                      <a:lnTo>
                        <a:pt x="690" y="78"/>
                      </a:lnTo>
                      <a:lnTo>
                        <a:pt x="696" y="78"/>
                      </a:lnTo>
                      <a:lnTo>
                        <a:pt x="702" y="90"/>
                      </a:lnTo>
                      <a:lnTo>
                        <a:pt x="708" y="102"/>
                      </a:lnTo>
                      <a:lnTo>
                        <a:pt x="720" y="114"/>
                      </a:lnTo>
                      <a:lnTo>
                        <a:pt x="726" y="120"/>
                      </a:lnTo>
                      <a:lnTo>
                        <a:pt x="732" y="126"/>
                      </a:lnTo>
                      <a:lnTo>
                        <a:pt x="738" y="126"/>
                      </a:lnTo>
                      <a:lnTo>
                        <a:pt x="744" y="120"/>
                      </a:lnTo>
                      <a:lnTo>
                        <a:pt x="750" y="114"/>
                      </a:lnTo>
                      <a:lnTo>
                        <a:pt x="756" y="108"/>
                      </a:lnTo>
                      <a:lnTo>
                        <a:pt x="768" y="108"/>
                      </a:lnTo>
                      <a:lnTo>
                        <a:pt x="774" y="108"/>
                      </a:lnTo>
                      <a:lnTo>
                        <a:pt x="780" y="108"/>
                      </a:lnTo>
                      <a:lnTo>
                        <a:pt x="786" y="102"/>
                      </a:lnTo>
                      <a:lnTo>
                        <a:pt x="792" y="114"/>
                      </a:lnTo>
                      <a:lnTo>
                        <a:pt x="798" y="120"/>
                      </a:lnTo>
                      <a:lnTo>
                        <a:pt x="804" y="120"/>
                      </a:lnTo>
                      <a:lnTo>
                        <a:pt x="810" y="114"/>
                      </a:lnTo>
                      <a:lnTo>
                        <a:pt x="822" y="108"/>
                      </a:lnTo>
                      <a:lnTo>
                        <a:pt x="828" y="102"/>
                      </a:lnTo>
                      <a:lnTo>
                        <a:pt x="834" y="96"/>
                      </a:lnTo>
                      <a:lnTo>
                        <a:pt x="840" y="84"/>
                      </a:lnTo>
                      <a:lnTo>
                        <a:pt x="846" y="78"/>
                      </a:lnTo>
                      <a:lnTo>
                        <a:pt x="852" y="78"/>
                      </a:lnTo>
                      <a:lnTo>
                        <a:pt x="858" y="84"/>
                      </a:lnTo>
                    </a:path>
                  </a:pathLst>
                </a:custGeom>
                <a:noFill/>
                <a:ln w="15875">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7" name="Freeform 60"/>
                <p:cNvSpPr>
                  <a:spLocks/>
                </p:cNvSpPr>
                <p:nvPr/>
              </p:nvSpPr>
              <p:spPr bwMode="auto">
                <a:xfrm>
                  <a:off x="4115347" y="2263325"/>
                  <a:ext cx="692059" cy="122242"/>
                </a:xfrm>
                <a:custGeom>
                  <a:avLst/>
                  <a:gdLst/>
                  <a:ahLst/>
                  <a:cxnLst>
                    <a:cxn ang="0">
                      <a:pos x="18" y="42"/>
                    </a:cxn>
                    <a:cxn ang="0">
                      <a:pos x="36" y="24"/>
                    </a:cxn>
                    <a:cxn ang="0">
                      <a:pos x="54" y="0"/>
                    </a:cxn>
                    <a:cxn ang="0">
                      <a:pos x="78" y="6"/>
                    </a:cxn>
                    <a:cxn ang="0">
                      <a:pos x="96" y="48"/>
                    </a:cxn>
                    <a:cxn ang="0">
                      <a:pos x="114" y="84"/>
                    </a:cxn>
                    <a:cxn ang="0">
                      <a:pos x="138" y="102"/>
                    </a:cxn>
                    <a:cxn ang="0">
                      <a:pos x="156" y="108"/>
                    </a:cxn>
                    <a:cxn ang="0">
                      <a:pos x="180" y="96"/>
                    </a:cxn>
                    <a:cxn ang="0">
                      <a:pos x="198" y="78"/>
                    </a:cxn>
                    <a:cxn ang="0">
                      <a:pos x="216" y="54"/>
                    </a:cxn>
                    <a:cxn ang="0">
                      <a:pos x="240" y="42"/>
                    </a:cxn>
                    <a:cxn ang="0">
                      <a:pos x="258" y="36"/>
                    </a:cxn>
                    <a:cxn ang="0">
                      <a:pos x="282" y="42"/>
                    </a:cxn>
                    <a:cxn ang="0">
                      <a:pos x="300" y="36"/>
                    </a:cxn>
                    <a:cxn ang="0">
                      <a:pos x="318" y="24"/>
                    </a:cxn>
                    <a:cxn ang="0">
                      <a:pos x="342" y="6"/>
                    </a:cxn>
                    <a:cxn ang="0">
                      <a:pos x="360" y="18"/>
                    </a:cxn>
                    <a:cxn ang="0">
                      <a:pos x="378" y="6"/>
                    </a:cxn>
                    <a:cxn ang="0">
                      <a:pos x="402" y="0"/>
                    </a:cxn>
                    <a:cxn ang="0">
                      <a:pos x="420" y="18"/>
                    </a:cxn>
                    <a:cxn ang="0">
                      <a:pos x="444" y="36"/>
                    </a:cxn>
                    <a:cxn ang="0">
                      <a:pos x="462" y="36"/>
                    </a:cxn>
                    <a:cxn ang="0">
                      <a:pos x="480" y="36"/>
                    </a:cxn>
                    <a:cxn ang="0">
                      <a:pos x="504" y="36"/>
                    </a:cxn>
                    <a:cxn ang="0">
                      <a:pos x="522" y="30"/>
                    </a:cxn>
                    <a:cxn ang="0">
                      <a:pos x="546" y="42"/>
                    </a:cxn>
                    <a:cxn ang="0">
                      <a:pos x="564" y="66"/>
                    </a:cxn>
                    <a:cxn ang="0">
                      <a:pos x="582" y="72"/>
                    </a:cxn>
                    <a:cxn ang="0">
                      <a:pos x="606" y="60"/>
                    </a:cxn>
                    <a:cxn ang="0">
                      <a:pos x="624" y="42"/>
                    </a:cxn>
                    <a:cxn ang="0">
                      <a:pos x="642" y="42"/>
                    </a:cxn>
                    <a:cxn ang="0">
                      <a:pos x="666" y="48"/>
                    </a:cxn>
                    <a:cxn ang="0">
                      <a:pos x="684" y="48"/>
                    </a:cxn>
                    <a:cxn ang="0">
                      <a:pos x="708" y="36"/>
                    </a:cxn>
                    <a:cxn ang="0">
                      <a:pos x="726" y="24"/>
                    </a:cxn>
                    <a:cxn ang="0">
                      <a:pos x="744" y="30"/>
                    </a:cxn>
                    <a:cxn ang="0">
                      <a:pos x="768" y="42"/>
                    </a:cxn>
                    <a:cxn ang="0">
                      <a:pos x="786" y="72"/>
                    </a:cxn>
                    <a:cxn ang="0">
                      <a:pos x="810" y="114"/>
                    </a:cxn>
                    <a:cxn ang="0">
                      <a:pos x="828" y="120"/>
                    </a:cxn>
                    <a:cxn ang="0">
                      <a:pos x="846" y="114"/>
                    </a:cxn>
                  </a:cxnLst>
                  <a:rect l="0" t="0" r="r" b="b"/>
                  <a:pathLst>
                    <a:path w="864" h="126">
                      <a:moveTo>
                        <a:pt x="0" y="42"/>
                      </a:moveTo>
                      <a:lnTo>
                        <a:pt x="6" y="42"/>
                      </a:lnTo>
                      <a:lnTo>
                        <a:pt x="18" y="42"/>
                      </a:lnTo>
                      <a:lnTo>
                        <a:pt x="24" y="36"/>
                      </a:lnTo>
                      <a:lnTo>
                        <a:pt x="30" y="36"/>
                      </a:lnTo>
                      <a:lnTo>
                        <a:pt x="36" y="24"/>
                      </a:lnTo>
                      <a:lnTo>
                        <a:pt x="42" y="12"/>
                      </a:lnTo>
                      <a:lnTo>
                        <a:pt x="48" y="0"/>
                      </a:lnTo>
                      <a:lnTo>
                        <a:pt x="54" y="0"/>
                      </a:lnTo>
                      <a:lnTo>
                        <a:pt x="60" y="6"/>
                      </a:lnTo>
                      <a:lnTo>
                        <a:pt x="72" y="6"/>
                      </a:lnTo>
                      <a:lnTo>
                        <a:pt x="78" y="6"/>
                      </a:lnTo>
                      <a:lnTo>
                        <a:pt x="84" y="18"/>
                      </a:lnTo>
                      <a:lnTo>
                        <a:pt x="90" y="36"/>
                      </a:lnTo>
                      <a:lnTo>
                        <a:pt x="96" y="48"/>
                      </a:lnTo>
                      <a:lnTo>
                        <a:pt x="102" y="60"/>
                      </a:lnTo>
                      <a:lnTo>
                        <a:pt x="108" y="72"/>
                      </a:lnTo>
                      <a:lnTo>
                        <a:pt x="114" y="84"/>
                      </a:lnTo>
                      <a:lnTo>
                        <a:pt x="126" y="90"/>
                      </a:lnTo>
                      <a:lnTo>
                        <a:pt x="132" y="96"/>
                      </a:lnTo>
                      <a:lnTo>
                        <a:pt x="138" y="102"/>
                      </a:lnTo>
                      <a:lnTo>
                        <a:pt x="144" y="108"/>
                      </a:lnTo>
                      <a:lnTo>
                        <a:pt x="150" y="108"/>
                      </a:lnTo>
                      <a:lnTo>
                        <a:pt x="156" y="108"/>
                      </a:lnTo>
                      <a:lnTo>
                        <a:pt x="162" y="102"/>
                      </a:lnTo>
                      <a:lnTo>
                        <a:pt x="174" y="102"/>
                      </a:lnTo>
                      <a:lnTo>
                        <a:pt x="180" y="96"/>
                      </a:lnTo>
                      <a:lnTo>
                        <a:pt x="186" y="90"/>
                      </a:lnTo>
                      <a:lnTo>
                        <a:pt x="192" y="84"/>
                      </a:lnTo>
                      <a:lnTo>
                        <a:pt x="198" y="78"/>
                      </a:lnTo>
                      <a:lnTo>
                        <a:pt x="204" y="72"/>
                      </a:lnTo>
                      <a:lnTo>
                        <a:pt x="210" y="66"/>
                      </a:lnTo>
                      <a:lnTo>
                        <a:pt x="216" y="54"/>
                      </a:lnTo>
                      <a:lnTo>
                        <a:pt x="228" y="48"/>
                      </a:lnTo>
                      <a:lnTo>
                        <a:pt x="234" y="48"/>
                      </a:lnTo>
                      <a:lnTo>
                        <a:pt x="240" y="42"/>
                      </a:lnTo>
                      <a:lnTo>
                        <a:pt x="246" y="36"/>
                      </a:lnTo>
                      <a:lnTo>
                        <a:pt x="252" y="36"/>
                      </a:lnTo>
                      <a:lnTo>
                        <a:pt x="258" y="36"/>
                      </a:lnTo>
                      <a:lnTo>
                        <a:pt x="264" y="36"/>
                      </a:lnTo>
                      <a:lnTo>
                        <a:pt x="270" y="42"/>
                      </a:lnTo>
                      <a:lnTo>
                        <a:pt x="282" y="42"/>
                      </a:lnTo>
                      <a:lnTo>
                        <a:pt x="288" y="42"/>
                      </a:lnTo>
                      <a:lnTo>
                        <a:pt x="294" y="42"/>
                      </a:lnTo>
                      <a:lnTo>
                        <a:pt x="300" y="36"/>
                      </a:lnTo>
                      <a:lnTo>
                        <a:pt x="306" y="30"/>
                      </a:lnTo>
                      <a:lnTo>
                        <a:pt x="312" y="30"/>
                      </a:lnTo>
                      <a:lnTo>
                        <a:pt x="318" y="24"/>
                      </a:lnTo>
                      <a:lnTo>
                        <a:pt x="324" y="18"/>
                      </a:lnTo>
                      <a:lnTo>
                        <a:pt x="336" y="12"/>
                      </a:lnTo>
                      <a:lnTo>
                        <a:pt x="342" y="6"/>
                      </a:lnTo>
                      <a:lnTo>
                        <a:pt x="348" y="12"/>
                      </a:lnTo>
                      <a:lnTo>
                        <a:pt x="354" y="12"/>
                      </a:lnTo>
                      <a:lnTo>
                        <a:pt x="360" y="18"/>
                      </a:lnTo>
                      <a:lnTo>
                        <a:pt x="366" y="12"/>
                      </a:lnTo>
                      <a:lnTo>
                        <a:pt x="372" y="12"/>
                      </a:lnTo>
                      <a:lnTo>
                        <a:pt x="378" y="6"/>
                      </a:lnTo>
                      <a:lnTo>
                        <a:pt x="390" y="6"/>
                      </a:lnTo>
                      <a:lnTo>
                        <a:pt x="396" y="0"/>
                      </a:lnTo>
                      <a:lnTo>
                        <a:pt x="402" y="0"/>
                      </a:lnTo>
                      <a:lnTo>
                        <a:pt x="408" y="0"/>
                      </a:lnTo>
                      <a:lnTo>
                        <a:pt x="414" y="12"/>
                      </a:lnTo>
                      <a:lnTo>
                        <a:pt x="420" y="18"/>
                      </a:lnTo>
                      <a:lnTo>
                        <a:pt x="426" y="24"/>
                      </a:lnTo>
                      <a:lnTo>
                        <a:pt x="438" y="30"/>
                      </a:lnTo>
                      <a:lnTo>
                        <a:pt x="444" y="36"/>
                      </a:lnTo>
                      <a:lnTo>
                        <a:pt x="450" y="36"/>
                      </a:lnTo>
                      <a:lnTo>
                        <a:pt x="456" y="42"/>
                      </a:lnTo>
                      <a:lnTo>
                        <a:pt x="462" y="36"/>
                      </a:lnTo>
                      <a:lnTo>
                        <a:pt x="468" y="36"/>
                      </a:lnTo>
                      <a:lnTo>
                        <a:pt x="474" y="36"/>
                      </a:lnTo>
                      <a:lnTo>
                        <a:pt x="480" y="36"/>
                      </a:lnTo>
                      <a:lnTo>
                        <a:pt x="492" y="42"/>
                      </a:lnTo>
                      <a:lnTo>
                        <a:pt x="498" y="42"/>
                      </a:lnTo>
                      <a:lnTo>
                        <a:pt x="504" y="36"/>
                      </a:lnTo>
                      <a:lnTo>
                        <a:pt x="510" y="36"/>
                      </a:lnTo>
                      <a:lnTo>
                        <a:pt x="516" y="30"/>
                      </a:lnTo>
                      <a:lnTo>
                        <a:pt x="522" y="30"/>
                      </a:lnTo>
                      <a:lnTo>
                        <a:pt x="528" y="36"/>
                      </a:lnTo>
                      <a:lnTo>
                        <a:pt x="534" y="42"/>
                      </a:lnTo>
                      <a:lnTo>
                        <a:pt x="546" y="42"/>
                      </a:lnTo>
                      <a:lnTo>
                        <a:pt x="552" y="54"/>
                      </a:lnTo>
                      <a:lnTo>
                        <a:pt x="558" y="60"/>
                      </a:lnTo>
                      <a:lnTo>
                        <a:pt x="564" y="66"/>
                      </a:lnTo>
                      <a:lnTo>
                        <a:pt x="570" y="72"/>
                      </a:lnTo>
                      <a:lnTo>
                        <a:pt x="576" y="72"/>
                      </a:lnTo>
                      <a:lnTo>
                        <a:pt x="582" y="72"/>
                      </a:lnTo>
                      <a:lnTo>
                        <a:pt x="588" y="72"/>
                      </a:lnTo>
                      <a:lnTo>
                        <a:pt x="600" y="66"/>
                      </a:lnTo>
                      <a:lnTo>
                        <a:pt x="606" y="60"/>
                      </a:lnTo>
                      <a:lnTo>
                        <a:pt x="612" y="54"/>
                      </a:lnTo>
                      <a:lnTo>
                        <a:pt x="618" y="48"/>
                      </a:lnTo>
                      <a:lnTo>
                        <a:pt x="624" y="42"/>
                      </a:lnTo>
                      <a:lnTo>
                        <a:pt x="630" y="42"/>
                      </a:lnTo>
                      <a:lnTo>
                        <a:pt x="636" y="42"/>
                      </a:lnTo>
                      <a:lnTo>
                        <a:pt x="642" y="42"/>
                      </a:lnTo>
                      <a:lnTo>
                        <a:pt x="654" y="48"/>
                      </a:lnTo>
                      <a:lnTo>
                        <a:pt x="660" y="48"/>
                      </a:lnTo>
                      <a:lnTo>
                        <a:pt x="666" y="48"/>
                      </a:lnTo>
                      <a:lnTo>
                        <a:pt x="672" y="54"/>
                      </a:lnTo>
                      <a:lnTo>
                        <a:pt x="678" y="54"/>
                      </a:lnTo>
                      <a:lnTo>
                        <a:pt x="684" y="48"/>
                      </a:lnTo>
                      <a:lnTo>
                        <a:pt x="690" y="42"/>
                      </a:lnTo>
                      <a:lnTo>
                        <a:pt x="702" y="42"/>
                      </a:lnTo>
                      <a:lnTo>
                        <a:pt x="708" y="36"/>
                      </a:lnTo>
                      <a:lnTo>
                        <a:pt x="714" y="30"/>
                      </a:lnTo>
                      <a:lnTo>
                        <a:pt x="720" y="30"/>
                      </a:lnTo>
                      <a:lnTo>
                        <a:pt x="726" y="24"/>
                      </a:lnTo>
                      <a:lnTo>
                        <a:pt x="732" y="24"/>
                      </a:lnTo>
                      <a:lnTo>
                        <a:pt x="738" y="24"/>
                      </a:lnTo>
                      <a:lnTo>
                        <a:pt x="744" y="30"/>
                      </a:lnTo>
                      <a:lnTo>
                        <a:pt x="756" y="30"/>
                      </a:lnTo>
                      <a:lnTo>
                        <a:pt x="762" y="36"/>
                      </a:lnTo>
                      <a:lnTo>
                        <a:pt x="768" y="42"/>
                      </a:lnTo>
                      <a:lnTo>
                        <a:pt x="774" y="48"/>
                      </a:lnTo>
                      <a:lnTo>
                        <a:pt x="780" y="60"/>
                      </a:lnTo>
                      <a:lnTo>
                        <a:pt x="786" y="72"/>
                      </a:lnTo>
                      <a:lnTo>
                        <a:pt x="792" y="90"/>
                      </a:lnTo>
                      <a:lnTo>
                        <a:pt x="798" y="102"/>
                      </a:lnTo>
                      <a:lnTo>
                        <a:pt x="810" y="114"/>
                      </a:lnTo>
                      <a:lnTo>
                        <a:pt x="816" y="120"/>
                      </a:lnTo>
                      <a:lnTo>
                        <a:pt x="822" y="120"/>
                      </a:lnTo>
                      <a:lnTo>
                        <a:pt x="828" y="120"/>
                      </a:lnTo>
                      <a:lnTo>
                        <a:pt x="834" y="120"/>
                      </a:lnTo>
                      <a:lnTo>
                        <a:pt x="840" y="120"/>
                      </a:lnTo>
                      <a:lnTo>
                        <a:pt x="846" y="114"/>
                      </a:lnTo>
                      <a:lnTo>
                        <a:pt x="852" y="114"/>
                      </a:lnTo>
                      <a:lnTo>
                        <a:pt x="864" y="126"/>
                      </a:lnTo>
                    </a:path>
                  </a:pathLst>
                </a:custGeom>
                <a:noFill/>
                <a:ln w="15875">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8" name="Freeform 61"/>
                <p:cNvSpPr>
                  <a:spLocks/>
                </p:cNvSpPr>
                <p:nvPr/>
              </p:nvSpPr>
              <p:spPr bwMode="auto">
                <a:xfrm>
                  <a:off x="4807407" y="2176009"/>
                  <a:ext cx="687253" cy="401653"/>
                </a:xfrm>
                <a:custGeom>
                  <a:avLst/>
                  <a:gdLst/>
                  <a:ahLst/>
                  <a:cxnLst>
                    <a:cxn ang="0">
                      <a:pos x="12" y="246"/>
                    </a:cxn>
                    <a:cxn ang="0">
                      <a:pos x="30" y="288"/>
                    </a:cxn>
                    <a:cxn ang="0">
                      <a:pos x="54" y="288"/>
                    </a:cxn>
                    <a:cxn ang="0">
                      <a:pos x="72" y="234"/>
                    </a:cxn>
                    <a:cxn ang="0">
                      <a:pos x="90" y="204"/>
                    </a:cxn>
                    <a:cxn ang="0">
                      <a:pos x="114" y="192"/>
                    </a:cxn>
                    <a:cxn ang="0">
                      <a:pos x="132" y="168"/>
                    </a:cxn>
                    <a:cxn ang="0">
                      <a:pos x="156" y="120"/>
                    </a:cxn>
                    <a:cxn ang="0">
                      <a:pos x="174" y="60"/>
                    </a:cxn>
                    <a:cxn ang="0">
                      <a:pos x="192" y="6"/>
                    </a:cxn>
                    <a:cxn ang="0">
                      <a:pos x="216" y="6"/>
                    </a:cxn>
                    <a:cxn ang="0">
                      <a:pos x="234" y="24"/>
                    </a:cxn>
                    <a:cxn ang="0">
                      <a:pos x="252" y="42"/>
                    </a:cxn>
                    <a:cxn ang="0">
                      <a:pos x="276" y="42"/>
                    </a:cxn>
                    <a:cxn ang="0">
                      <a:pos x="294" y="54"/>
                    </a:cxn>
                    <a:cxn ang="0">
                      <a:pos x="318" y="72"/>
                    </a:cxn>
                    <a:cxn ang="0">
                      <a:pos x="336" y="84"/>
                    </a:cxn>
                    <a:cxn ang="0">
                      <a:pos x="354" y="144"/>
                    </a:cxn>
                    <a:cxn ang="0">
                      <a:pos x="378" y="210"/>
                    </a:cxn>
                    <a:cxn ang="0">
                      <a:pos x="396" y="252"/>
                    </a:cxn>
                    <a:cxn ang="0">
                      <a:pos x="420" y="270"/>
                    </a:cxn>
                    <a:cxn ang="0">
                      <a:pos x="438" y="336"/>
                    </a:cxn>
                    <a:cxn ang="0">
                      <a:pos x="456" y="384"/>
                    </a:cxn>
                    <a:cxn ang="0">
                      <a:pos x="480" y="414"/>
                    </a:cxn>
                    <a:cxn ang="0">
                      <a:pos x="498" y="402"/>
                    </a:cxn>
                    <a:cxn ang="0">
                      <a:pos x="516" y="342"/>
                    </a:cxn>
                    <a:cxn ang="0">
                      <a:pos x="540" y="246"/>
                    </a:cxn>
                    <a:cxn ang="0">
                      <a:pos x="558" y="198"/>
                    </a:cxn>
                    <a:cxn ang="0">
                      <a:pos x="582" y="198"/>
                    </a:cxn>
                    <a:cxn ang="0">
                      <a:pos x="600" y="180"/>
                    </a:cxn>
                    <a:cxn ang="0">
                      <a:pos x="618" y="120"/>
                    </a:cxn>
                    <a:cxn ang="0">
                      <a:pos x="642" y="78"/>
                    </a:cxn>
                    <a:cxn ang="0">
                      <a:pos x="660" y="54"/>
                    </a:cxn>
                    <a:cxn ang="0">
                      <a:pos x="684" y="36"/>
                    </a:cxn>
                    <a:cxn ang="0">
                      <a:pos x="702" y="30"/>
                    </a:cxn>
                    <a:cxn ang="0">
                      <a:pos x="720" y="54"/>
                    </a:cxn>
                    <a:cxn ang="0">
                      <a:pos x="744" y="90"/>
                    </a:cxn>
                    <a:cxn ang="0">
                      <a:pos x="762" y="132"/>
                    </a:cxn>
                    <a:cxn ang="0">
                      <a:pos x="780" y="144"/>
                    </a:cxn>
                    <a:cxn ang="0">
                      <a:pos x="804" y="162"/>
                    </a:cxn>
                    <a:cxn ang="0">
                      <a:pos x="822" y="192"/>
                    </a:cxn>
                    <a:cxn ang="0">
                      <a:pos x="846" y="210"/>
                    </a:cxn>
                  </a:cxnLst>
                  <a:rect l="0" t="0" r="r" b="b"/>
                  <a:pathLst>
                    <a:path w="858" h="414">
                      <a:moveTo>
                        <a:pt x="0" y="216"/>
                      </a:moveTo>
                      <a:lnTo>
                        <a:pt x="6" y="228"/>
                      </a:lnTo>
                      <a:lnTo>
                        <a:pt x="12" y="246"/>
                      </a:lnTo>
                      <a:lnTo>
                        <a:pt x="18" y="264"/>
                      </a:lnTo>
                      <a:lnTo>
                        <a:pt x="24" y="282"/>
                      </a:lnTo>
                      <a:lnTo>
                        <a:pt x="30" y="288"/>
                      </a:lnTo>
                      <a:lnTo>
                        <a:pt x="36" y="294"/>
                      </a:lnTo>
                      <a:lnTo>
                        <a:pt x="42" y="294"/>
                      </a:lnTo>
                      <a:lnTo>
                        <a:pt x="54" y="288"/>
                      </a:lnTo>
                      <a:lnTo>
                        <a:pt x="60" y="270"/>
                      </a:lnTo>
                      <a:lnTo>
                        <a:pt x="66" y="252"/>
                      </a:lnTo>
                      <a:lnTo>
                        <a:pt x="72" y="234"/>
                      </a:lnTo>
                      <a:lnTo>
                        <a:pt x="78" y="222"/>
                      </a:lnTo>
                      <a:lnTo>
                        <a:pt x="84" y="210"/>
                      </a:lnTo>
                      <a:lnTo>
                        <a:pt x="90" y="204"/>
                      </a:lnTo>
                      <a:lnTo>
                        <a:pt x="102" y="198"/>
                      </a:lnTo>
                      <a:lnTo>
                        <a:pt x="108" y="192"/>
                      </a:lnTo>
                      <a:lnTo>
                        <a:pt x="114" y="192"/>
                      </a:lnTo>
                      <a:lnTo>
                        <a:pt x="120" y="186"/>
                      </a:lnTo>
                      <a:lnTo>
                        <a:pt x="126" y="180"/>
                      </a:lnTo>
                      <a:lnTo>
                        <a:pt x="132" y="168"/>
                      </a:lnTo>
                      <a:lnTo>
                        <a:pt x="138" y="150"/>
                      </a:lnTo>
                      <a:lnTo>
                        <a:pt x="144" y="132"/>
                      </a:lnTo>
                      <a:lnTo>
                        <a:pt x="156" y="120"/>
                      </a:lnTo>
                      <a:lnTo>
                        <a:pt x="162" y="102"/>
                      </a:lnTo>
                      <a:lnTo>
                        <a:pt x="168" y="84"/>
                      </a:lnTo>
                      <a:lnTo>
                        <a:pt x="174" y="60"/>
                      </a:lnTo>
                      <a:lnTo>
                        <a:pt x="180" y="36"/>
                      </a:lnTo>
                      <a:lnTo>
                        <a:pt x="186" y="18"/>
                      </a:lnTo>
                      <a:lnTo>
                        <a:pt x="192" y="6"/>
                      </a:lnTo>
                      <a:lnTo>
                        <a:pt x="198" y="6"/>
                      </a:lnTo>
                      <a:lnTo>
                        <a:pt x="210" y="0"/>
                      </a:lnTo>
                      <a:lnTo>
                        <a:pt x="216" y="6"/>
                      </a:lnTo>
                      <a:lnTo>
                        <a:pt x="222" y="18"/>
                      </a:lnTo>
                      <a:lnTo>
                        <a:pt x="228" y="24"/>
                      </a:lnTo>
                      <a:lnTo>
                        <a:pt x="234" y="24"/>
                      </a:lnTo>
                      <a:lnTo>
                        <a:pt x="240" y="30"/>
                      </a:lnTo>
                      <a:lnTo>
                        <a:pt x="246" y="36"/>
                      </a:lnTo>
                      <a:lnTo>
                        <a:pt x="252" y="42"/>
                      </a:lnTo>
                      <a:lnTo>
                        <a:pt x="264" y="36"/>
                      </a:lnTo>
                      <a:lnTo>
                        <a:pt x="270" y="36"/>
                      </a:lnTo>
                      <a:lnTo>
                        <a:pt x="276" y="42"/>
                      </a:lnTo>
                      <a:lnTo>
                        <a:pt x="282" y="48"/>
                      </a:lnTo>
                      <a:lnTo>
                        <a:pt x="288" y="54"/>
                      </a:lnTo>
                      <a:lnTo>
                        <a:pt x="294" y="54"/>
                      </a:lnTo>
                      <a:lnTo>
                        <a:pt x="300" y="54"/>
                      </a:lnTo>
                      <a:lnTo>
                        <a:pt x="306" y="66"/>
                      </a:lnTo>
                      <a:lnTo>
                        <a:pt x="318" y="72"/>
                      </a:lnTo>
                      <a:lnTo>
                        <a:pt x="324" y="72"/>
                      </a:lnTo>
                      <a:lnTo>
                        <a:pt x="330" y="72"/>
                      </a:lnTo>
                      <a:lnTo>
                        <a:pt x="336" y="84"/>
                      </a:lnTo>
                      <a:lnTo>
                        <a:pt x="342" y="108"/>
                      </a:lnTo>
                      <a:lnTo>
                        <a:pt x="348" y="126"/>
                      </a:lnTo>
                      <a:lnTo>
                        <a:pt x="354" y="144"/>
                      </a:lnTo>
                      <a:lnTo>
                        <a:pt x="366" y="168"/>
                      </a:lnTo>
                      <a:lnTo>
                        <a:pt x="372" y="192"/>
                      </a:lnTo>
                      <a:lnTo>
                        <a:pt x="378" y="210"/>
                      </a:lnTo>
                      <a:lnTo>
                        <a:pt x="384" y="228"/>
                      </a:lnTo>
                      <a:lnTo>
                        <a:pt x="390" y="240"/>
                      </a:lnTo>
                      <a:lnTo>
                        <a:pt x="396" y="252"/>
                      </a:lnTo>
                      <a:lnTo>
                        <a:pt x="402" y="264"/>
                      </a:lnTo>
                      <a:lnTo>
                        <a:pt x="408" y="264"/>
                      </a:lnTo>
                      <a:lnTo>
                        <a:pt x="420" y="270"/>
                      </a:lnTo>
                      <a:lnTo>
                        <a:pt x="426" y="288"/>
                      </a:lnTo>
                      <a:lnTo>
                        <a:pt x="432" y="312"/>
                      </a:lnTo>
                      <a:lnTo>
                        <a:pt x="438" y="336"/>
                      </a:lnTo>
                      <a:lnTo>
                        <a:pt x="444" y="348"/>
                      </a:lnTo>
                      <a:lnTo>
                        <a:pt x="450" y="366"/>
                      </a:lnTo>
                      <a:lnTo>
                        <a:pt x="456" y="384"/>
                      </a:lnTo>
                      <a:lnTo>
                        <a:pt x="462" y="402"/>
                      </a:lnTo>
                      <a:lnTo>
                        <a:pt x="474" y="414"/>
                      </a:lnTo>
                      <a:lnTo>
                        <a:pt x="480" y="414"/>
                      </a:lnTo>
                      <a:lnTo>
                        <a:pt x="486" y="414"/>
                      </a:lnTo>
                      <a:lnTo>
                        <a:pt x="492" y="408"/>
                      </a:lnTo>
                      <a:lnTo>
                        <a:pt x="498" y="402"/>
                      </a:lnTo>
                      <a:lnTo>
                        <a:pt x="504" y="384"/>
                      </a:lnTo>
                      <a:lnTo>
                        <a:pt x="510" y="366"/>
                      </a:lnTo>
                      <a:lnTo>
                        <a:pt x="516" y="342"/>
                      </a:lnTo>
                      <a:lnTo>
                        <a:pt x="528" y="312"/>
                      </a:lnTo>
                      <a:lnTo>
                        <a:pt x="534" y="276"/>
                      </a:lnTo>
                      <a:lnTo>
                        <a:pt x="540" y="246"/>
                      </a:lnTo>
                      <a:lnTo>
                        <a:pt x="546" y="222"/>
                      </a:lnTo>
                      <a:lnTo>
                        <a:pt x="552" y="204"/>
                      </a:lnTo>
                      <a:lnTo>
                        <a:pt x="558" y="198"/>
                      </a:lnTo>
                      <a:lnTo>
                        <a:pt x="564" y="192"/>
                      </a:lnTo>
                      <a:lnTo>
                        <a:pt x="570" y="198"/>
                      </a:lnTo>
                      <a:lnTo>
                        <a:pt x="582" y="198"/>
                      </a:lnTo>
                      <a:lnTo>
                        <a:pt x="588" y="198"/>
                      </a:lnTo>
                      <a:lnTo>
                        <a:pt x="594" y="186"/>
                      </a:lnTo>
                      <a:lnTo>
                        <a:pt x="600" y="180"/>
                      </a:lnTo>
                      <a:lnTo>
                        <a:pt x="606" y="162"/>
                      </a:lnTo>
                      <a:lnTo>
                        <a:pt x="612" y="144"/>
                      </a:lnTo>
                      <a:lnTo>
                        <a:pt x="618" y="120"/>
                      </a:lnTo>
                      <a:lnTo>
                        <a:pt x="630" y="102"/>
                      </a:lnTo>
                      <a:lnTo>
                        <a:pt x="636" y="90"/>
                      </a:lnTo>
                      <a:lnTo>
                        <a:pt x="642" y="78"/>
                      </a:lnTo>
                      <a:lnTo>
                        <a:pt x="648" y="66"/>
                      </a:lnTo>
                      <a:lnTo>
                        <a:pt x="654" y="60"/>
                      </a:lnTo>
                      <a:lnTo>
                        <a:pt x="660" y="54"/>
                      </a:lnTo>
                      <a:lnTo>
                        <a:pt x="666" y="48"/>
                      </a:lnTo>
                      <a:lnTo>
                        <a:pt x="672" y="42"/>
                      </a:lnTo>
                      <a:lnTo>
                        <a:pt x="684" y="36"/>
                      </a:lnTo>
                      <a:lnTo>
                        <a:pt x="690" y="30"/>
                      </a:lnTo>
                      <a:lnTo>
                        <a:pt x="696" y="30"/>
                      </a:lnTo>
                      <a:lnTo>
                        <a:pt x="702" y="30"/>
                      </a:lnTo>
                      <a:lnTo>
                        <a:pt x="708" y="36"/>
                      </a:lnTo>
                      <a:lnTo>
                        <a:pt x="714" y="42"/>
                      </a:lnTo>
                      <a:lnTo>
                        <a:pt x="720" y="54"/>
                      </a:lnTo>
                      <a:lnTo>
                        <a:pt x="726" y="66"/>
                      </a:lnTo>
                      <a:lnTo>
                        <a:pt x="738" y="78"/>
                      </a:lnTo>
                      <a:lnTo>
                        <a:pt x="744" y="90"/>
                      </a:lnTo>
                      <a:lnTo>
                        <a:pt x="750" y="102"/>
                      </a:lnTo>
                      <a:lnTo>
                        <a:pt x="756" y="120"/>
                      </a:lnTo>
                      <a:lnTo>
                        <a:pt x="762" y="132"/>
                      </a:lnTo>
                      <a:lnTo>
                        <a:pt x="768" y="132"/>
                      </a:lnTo>
                      <a:lnTo>
                        <a:pt x="774" y="138"/>
                      </a:lnTo>
                      <a:lnTo>
                        <a:pt x="780" y="144"/>
                      </a:lnTo>
                      <a:lnTo>
                        <a:pt x="792" y="150"/>
                      </a:lnTo>
                      <a:lnTo>
                        <a:pt x="798" y="156"/>
                      </a:lnTo>
                      <a:lnTo>
                        <a:pt x="804" y="162"/>
                      </a:lnTo>
                      <a:lnTo>
                        <a:pt x="810" y="168"/>
                      </a:lnTo>
                      <a:lnTo>
                        <a:pt x="816" y="180"/>
                      </a:lnTo>
                      <a:lnTo>
                        <a:pt x="822" y="192"/>
                      </a:lnTo>
                      <a:lnTo>
                        <a:pt x="828" y="198"/>
                      </a:lnTo>
                      <a:lnTo>
                        <a:pt x="834" y="210"/>
                      </a:lnTo>
                      <a:lnTo>
                        <a:pt x="846" y="210"/>
                      </a:lnTo>
                      <a:lnTo>
                        <a:pt x="852" y="216"/>
                      </a:lnTo>
                      <a:lnTo>
                        <a:pt x="858" y="222"/>
                      </a:lnTo>
                    </a:path>
                  </a:pathLst>
                </a:custGeom>
                <a:noFill/>
                <a:ln w="15875">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9" name="Freeform 62"/>
                <p:cNvSpPr>
                  <a:spLocks/>
                </p:cNvSpPr>
                <p:nvPr/>
              </p:nvSpPr>
              <p:spPr bwMode="auto">
                <a:xfrm>
                  <a:off x="5494661" y="2216757"/>
                  <a:ext cx="687253" cy="174632"/>
                </a:xfrm>
                <a:custGeom>
                  <a:avLst/>
                  <a:gdLst/>
                  <a:ahLst/>
                  <a:cxnLst>
                    <a:cxn ang="0">
                      <a:pos x="12" y="180"/>
                    </a:cxn>
                    <a:cxn ang="0">
                      <a:pos x="36" y="168"/>
                    </a:cxn>
                    <a:cxn ang="0">
                      <a:pos x="54" y="156"/>
                    </a:cxn>
                    <a:cxn ang="0">
                      <a:pos x="72" y="138"/>
                    </a:cxn>
                    <a:cxn ang="0">
                      <a:pos x="96" y="132"/>
                    </a:cxn>
                    <a:cxn ang="0">
                      <a:pos x="114" y="144"/>
                    </a:cxn>
                    <a:cxn ang="0">
                      <a:pos x="132" y="150"/>
                    </a:cxn>
                    <a:cxn ang="0">
                      <a:pos x="156" y="150"/>
                    </a:cxn>
                    <a:cxn ang="0">
                      <a:pos x="174" y="138"/>
                    </a:cxn>
                    <a:cxn ang="0">
                      <a:pos x="198" y="138"/>
                    </a:cxn>
                    <a:cxn ang="0">
                      <a:pos x="216" y="150"/>
                    </a:cxn>
                    <a:cxn ang="0">
                      <a:pos x="234" y="162"/>
                    </a:cxn>
                    <a:cxn ang="0">
                      <a:pos x="258" y="174"/>
                    </a:cxn>
                    <a:cxn ang="0">
                      <a:pos x="276" y="168"/>
                    </a:cxn>
                    <a:cxn ang="0">
                      <a:pos x="294" y="174"/>
                    </a:cxn>
                    <a:cxn ang="0">
                      <a:pos x="318" y="180"/>
                    </a:cxn>
                    <a:cxn ang="0">
                      <a:pos x="336" y="150"/>
                    </a:cxn>
                    <a:cxn ang="0">
                      <a:pos x="360" y="114"/>
                    </a:cxn>
                    <a:cxn ang="0">
                      <a:pos x="378" y="102"/>
                    </a:cxn>
                    <a:cxn ang="0">
                      <a:pos x="396" y="108"/>
                    </a:cxn>
                    <a:cxn ang="0">
                      <a:pos x="420" y="96"/>
                    </a:cxn>
                    <a:cxn ang="0">
                      <a:pos x="438" y="66"/>
                    </a:cxn>
                    <a:cxn ang="0">
                      <a:pos x="462" y="48"/>
                    </a:cxn>
                    <a:cxn ang="0">
                      <a:pos x="480" y="42"/>
                    </a:cxn>
                    <a:cxn ang="0">
                      <a:pos x="498" y="30"/>
                    </a:cxn>
                    <a:cxn ang="0">
                      <a:pos x="522" y="12"/>
                    </a:cxn>
                    <a:cxn ang="0">
                      <a:pos x="540" y="0"/>
                    </a:cxn>
                    <a:cxn ang="0">
                      <a:pos x="558" y="0"/>
                    </a:cxn>
                    <a:cxn ang="0">
                      <a:pos x="582" y="12"/>
                    </a:cxn>
                    <a:cxn ang="0">
                      <a:pos x="600" y="30"/>
                    </a:cxn>
                    <a:cxn ang="0">
                      <a:pos x="624" y="42"/>
                    </a:cxn>
                    <a:cxn ang="0">
                      <a:pos x="642" y="48"/>
                    </a:cxn>
                    <a:cxn ang="0">
                      <a:pos x="660" y="42"/>
                    </a:cxn>
                    <a:cxn ang="0">
                      <a:pos x="684" y="30"/>
                    </a:cxn>
                    <a:cxn ang="0">
                      <a:pos x="702" y="18"/>
                    </a:cxn>
                    <a:cxn ang="0">
                      <a:pos x="726" y="30"/>
                    </a:cxn>
                    <a:cxn ang="0">
                      <a:pos x="744" y="42"/>
                    </a:cxn>
                    <a:cxn ang="0">
                      <a:pos x="762" y="42"/>
                    </a:cxn>
                    <a:cxn ang="0">
                      <a:pos x="786" y="66"/>
                    </a:cxn>
                    <a:cxn ang="0">
                      <a:pos x="804" y="96"/>
                    </a:cxn>
                    <a:cxn ang="0">
                      <a:pos x="822" y="96"/>
                    </a:cxn>
                    <a:cxn ang="0">
                      <a:pos x="846" y="78"/>
                    </a:cxn>
                  </a:cxnLst>
                  <a:rect l="0" t="0" r="r" b="b"/>
                  <a:pathLst>
                    <a:path w="858" h="180">
                      <a:moveTo>
                        <a:pt x="0" y="180"/>
                      </a:moveTo>
                      <a:lnTo>
                        <a:pt x="6" y="180"/>
                      </a:lnTo>
                      <a:lnTo>
                        <a:pt x="12" y="180"/>
                      </a:lnTo>
                      <a:lnTo>
                        <a:pt x="18" y="174"/>
                      </a:lnTo>
                      <a:lnTo>
                        <a:pt x="24" y="168"/>
                      </a:lnTo>
                      <a:lnTo>
                        <a:pt x="36" y="168"/>
                      </a:lnTo>
                      <a:lnTo>
                        <a:pt x="42" y="168"/>
                      </a:lnTo>
                      <a:lnTo>
                        <a:pt x="48" y="162"/>
                      </a:lnTo>
                      <a:lnTo>
                        <a:pt x="54" y="156"/>
                      </a:lnTo>
                      <a:lnTo>
                        <a:pt x="60" y="150"/>
                      </a:lnTo>
                      <a:lnTo>
                        <a:pt x="66" y="144"/>
                      </a:lnTo>
                      <a:lnTo>
                        <a:pt x="72" y="138"/>
                      </a:lnTo>
                      <a:lnTo>
                        <a:pt x="78" y="138"/>
                      </a:lnTo>
                      <a:lnTo>
                        <a:pt x="90" y="132"/>
                      </a:lnTo>
                      <a:lnTo>
                        <a:pt x="96" y="132"/>
                      </a:lnTo>
                      <a:lnTo>
                        <a:pt x="102" y="132"/>
                      </a:lnTo>
                      <a:lnTo>
                        <a:pt x="108" y="138"/>
                      </a:lnTo>
                      <a:lnTo>
                        <a:pt x="114" y="144"/>
                      </a:lnTo>
                      <a:lnTo>
                        <a:pt x="120" y="150"/>
                      </a:lnTo>
                      <a:lnTo>
                        <a:pt x="126" y="150"/>
                      </a:lnTo>
                      <a:lnTo>
                        <a:pt x="132" y="150"/>
                      </a:lnTo>
                      <a:lnTo>
                        <a:pt x="144" y="150"/>
                      </a:lnTo>
                      <a:lnTo>
                        <a:pt x="150" y="150"/>
                      </a:lnTo>
                      <a:lnTo>
                        <a:pt x="156" y="150"/>
                      </a:lnTo>
                      <a:lnTo>
                        <a:pt x="162" y="144"/>
                      </a:lnTo>
                      <a:lnTo>
                        <a:pt x="168" y="144"/>
                      </a:lnTo>
                      <a:lnTo>
                        <a:pt x="174" y="138"/>
                      </a:lnTo>
                      <a:lnTo>
                        <a:pt x="180" y="138"/>
                      </a:lnTo>
                      <a:lnTo>
                        <a:pt x="186" y="138"/>
                      </a:lnTo>
                      <a:lnTo>
                        <a:pt x="198" y="138"/>
                      </a:lnTo>
                      <a:lnTo>
                        <a:pt x="204" y="144"/>
                      </a:lnTo>
                      <a:lnTo>
                        <a:pt x="210" y="150"/>
                      </a:lnTo>
                      <a:lnTo>
                        <a:pt x="216" y="150"/>
                      </a:lnTo>
                      <a:lnTo>
                        <a:pt x="222" y="156"/>
                      </a:lnTo>
                      <a:lnTo>
                        <a:pt x="228" y="162"/>
                      </a:lnTo>
                      <a:lnTo>
                        <a:pt x="234" y="162"/>
                      </a:lnTo>
                      <a:lnTo>
                        <a:pt x="240" y="168"/>
                      </a:lnTo>
                      <a:lnTo>
                        <a:pt x="252" y="174"/>
                      </a:lnTo>
                      <a:lnTo>
                        <a:pt x="258" y="174"/>
                      </a:lnTo>
                      <a:lnTo>
                        <a:pt x="264" y="168"/>
                      </a:lnTo>
                      <a:lnTo>
                        <a:pt x="270" y="168"/>
                      </a:lnTo>
                      <a:lnTo>
                        <a:pt x="276" y="168"/>
                      </a:lnTo>
                      <a:lnTo>
                        <a:pt x="282" y="174"/>
                      </a:lnTo>
                      <a:lnTo>
                        <a:pt x="288" y="174"/>
                      </a:lnTo>
                      <a:lnTo>
                        <a:pt x="294" y="174"/>
                      </a:lnTo>
                      <a:lnTo>
                        <a:pt x="306" y="174"/>
                      </a:lnTo>
                      <a:lnTo>
                        <a:pt x="312" y="174"/>
                      </a:lnTo>
                      <a:lnTo>
                        <a:pt x="318" y="180"/>
                      </a:lnTo>
                      <a:lnTo>
                        <a:pt x="324" y="174"/>
                      </a:lnTo>
                      <a:lnTo>
                        <a:pt x="330" y="162"/>
                      </a:lnTo>
                      <a:lnTo>
                        <a:pt x="336" y="150"/>
                      </a:lnTo>
                      <a:lnTo>
                        <a:pt x="342" y="138"/>
                      </a:lnTo>
                      <a:lnTo>
                        <a:pt x="354" y="126"/>
                      </a:lnTo>
                      <a:lnTo>
                        <a:pt x="360" y="114"/>
                      </a:lnTo>
                      <a:lnTo>
                        <a:pt x="366" y="102"/>
                      </a:lnTo>
                      <a:lnTo>
                        <a:pt x="372" y="102"/>
                      </a:lnTo>
                      <a:lnTo>
                        <a:pt x="378" y="102"/>
                      </a:lnTo>
                      <a:lnTo>
                        <a:pt x="384" y="102"/>
                      </a:lnTo>
                      <a:lnTo>
                        <a:pt x="390" y="102"/>
                      </a:lnTo>
                      <a:lnTo>
                        <a:pt x="396" y="108"/>
                      </a:lnTo>
                      <a:lnTo>
                        <a:pt x="408" y="108"/>
                      </a:lnTo>
                      <a:lnTo>
                        <a:pt x="414" y="102"/>
                      </a:lnTo>
                      <a:lnTo>
                        <a:pt x="420" y="96"/>
                      </a:lnTo>
                      <a:lnTo>
                        <a:pt x="426" y="84"/>
                      </a:lnTo>
                      <a:lnTo>
                        <a:pt x="432" y="72"/>
                      </a:lnTo>
                      <a:lnTo>
                        <a:pt x="438" y="66"/>
                      </a:lnTo>
                      <a:lnTo>
                        <a:pt x="444" y="60"/>
                      </a:lnTo>
                      <a:lnTo>
                        <a:pt x="450" y="54"/>
                      </a:lnTo>
                      <a:lnTo>
                        <a:pt x="462" y="48"/>
                      </a:lnTo>
                      <a:lnTo>
                        <a:pt x="468" y="48"/>
                      </a:lnTo>
                      <a:lnTo>
                        <a:pt x="474" y="42"/>
                      </a:lnTo>
                      <a:lnTo>
                        <a:pt x="480" y="42"/>
                      </a:lnTo>
                      <a:lnTo>
                        <a:pt x="486" y="42"/>
                      </a:lnTo>
                      <a:lnTo>
                        <a:pt x="492" y="36"/>
                      </a:lnTo>
                      <a:lnTo>
                        <a:pt x="498" y="30"/>
                      </a:lnTo>
                      <a:lnTo>
                        <a:pt x="504" y="24"/>
                      </a:lnTo>
                      <a:lnTo>
                        <a:pt x="516" y="18"/>
                      </a:lnTo>
                      <a:lnTo>
                        <a:pt x="522" y="12"/>
                      </a:lnTo>
                      <a:lnTo>
                        <a:pt x="528" y="6"/>
                      </a:lnTo>
                      <a:lnTo>
                        <a:pt x="534" y="0"/>
                      </a:lnTo>
                      <a:lnTo>
                        <a:pt x="540" y="0"/>
                      </a:lnTo>
                      <a:lnTo>
                        <a:pt x="546" y="0"/>
                      </a:lnTo>
                      <a:lnTo>
                        <a:pt x="552" y="0"/>
                      </a:lnTo>
                      <a:lnTo>
                        <a:pt x="558" y="0"/>
                      </a:lnTo>
                      <a:lnTo>
                        <a:pt x="570" y="6"/>
                      </a:lnTo>
                      <a:lnTo>
                        <a:pt x="576" y="6"/>
                      </a:lnTo>
                      <a:lnTo>
                        <a:pt x="582" y="12"/>
                      </a:lnTo>
                      <a:lnTo>
                        <a:pt x="588" y="12"/>
                      </a:lnTo>
                      <a:lnTo>
                        <a:pt x="594" y="18"/>
                      </a:lnTo>
                      <a:lnTo>
                        <a:pt x="600" y="30"/>
                      </a:lnTo>
                      <a:lnTo>
                        <a:pt x="606" y="36"/>
                      </a:lnTo>
                      <a:lnTo>
                        <a:pt x="618" y="42"/>
                      </a:lnTo>
                      <a:lnTo>
                        <a:pt x="624" y="42"/>
                      </a:lnTo>
                      <a:lnTo>
                        <a:pt x="630" y="48"/>
                      </a:lnTo>
                      <a:lnTo>
                        <a:pt x="636" y="48"/>
                      </a:lnTo>
                      <a:lnTo>
                        <a:pt x="642" y="48"/>
                      </a:lnTo>
                      <a:lnTo>
                        <a:pt x="648" y="42"/>
                      </a:lnTo>
                      <a:lnTo>
                        <a:pt x="654" y="42"/>
                      </a:lnTo>
                      <a:lnTo>
                        <a:pt x="660" y="42"/>
                      </a:lnTo>
                      <a:lnTo>
                        <a:pt x="672" y="36"/>
                      </a:lnTo>
                      <a:lnTo>
                        <a:pt x="678" y="30"/>
                      </a:lnTo>
                      <a:lnTo>
                        <a:pt x="684" y="30"/>
                      </a:lnTo>
                      <a:lnTo>
                        <a:pt x="690" y="24"/>
                      </a:lnTo>
                      <a:lnTo>
                        <a:pt x="696" y="24"/>
                      </a:lnTo>
                      <a:lnTo>
                        <a:pt x="702" y="18"/>
                      </a:lnTo>
                      <a:lnTo>
                        <a:pt x="708" y="18"/>
                      </a:lnTo>
                      <a:lnTo>
                        <a:pt x="714" y="24"/>
                      </a:lnTo>
                      <a:lnTo>
                        <a:pt x="726" y="30"/>
                      </a:lnTo>
                      <a:lnTo>
                        <a:pt x="732" y="30"/>
                      </a:lnTo>
                      <a:lnTo>
                        <a:pt x="738" y="36"/>
                      </a:lnTo>
                      <a:lnTo>
                        <a:pt x="744" y="42"/>
                      </a:lnTo>
                      <a:lnTo>
                        <a:pt x="750" y="42"/>
                      </a:lnTo>
                      <a:lnTo>
                        <a:pt x="756" y="36"/>
                      </a:lnTo>
                      <a:lnTo>
                        <a:pt x="762" y="42"/>
                      </a:lnTo>
                      <a:lnTo>
                        <a:pt x="768" y="54"/>
                      </a:lnTo>
                      <a:lnTo>
                        <a:pt x="780" y="60"/>
                      </a:lnTo>
                      <a:lnTo>
                        <a:pt x="786" y="66"/>
                      </a:lnTo>
                      <a:lnTo>
                        <a:pt x="792" y="72"/>
                      </a:lnTo>
                      <a:lnTo>
                        <a:pt x="798" y="84"/>
                      </a:lnTo>
                      <a:lnTo>
                        <a:pt x="804" y="96"/>
                      </a:lnTo>
                      <a:lnTo>
                        <a:pt x="810" y="96"/>
                      </a:lnTo>
                      <a:lnTo>
                        <a:pt x="816" y="90"/>
                      </a:lnTo>
                      <a:lnTo>
                        <a:pt x="822" y="96"/>
                      </a:lnTo>
                      <a:lnTo>
                        <a:pt x="834" y="96"/>
                      </a:lnTo>
                      <a:lnTo>
                        <a:pt x="840" y="84"/>
                      </a:lnTo>
                      <a:lnTo>
                        <a:pt x="846" y="78"/>
                      </a:lnTo>
                      <a:lnTo>
                        <a:pt x="852" y="84"/>
                      </a:lnTo>
                      <a:lnTo>
                        <a:pt x="858" y="96"/>
                      </a:lnTo>
                    </a:path>
                  </a:pathLst>
                </a:custGeom>
                <a:noFill/>
                <a:ln w="15875">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30" name="Freeform 63"/>
                <p:cNvSpPr>
                  <a:spLocks/>
                </p:cNvSpPr>
                <p:nvPr/>
              </p:nvSpPr>
              <p:spPr bwMode="auto">
                <a:xfrm>
                  <a:off x="6181914" y="2234220"/>
                  <a:ext cx="687253" cy="174632"/>
                </a:xfrm>
                <a:custGeom>
                  <a:avLst/>
                  <a:gdLst/>
                  <a:ahLst/>
                  <a:cxnLst>
                    <a:cxn ang="0">
                      <a:pos x="12" y="78"/>
                    </a:cxn>
                    <a:cxn ang="0">
                      <a:pos x="36" y="96"/>
                    </a:cxn>
                    <a:cxn ang="0">
                      <a:pos x="54" y="96"/>
                    </a:cxn>
                    <a:cxn ang="0">
                      <a:pos x="78" y="90"/>
                    </a:cxn>
                    <a:cxn ang="0">
                      <a:pos x="96" y="102"/>
                    </a:cxn>
                    <a:cxn ang="0">
                      <a:pos x="114" y="96"/>
                    </a:cxn>
                    <a:cxn ang="0">
                      <a:pos x="138" y="72"/>
                    </a:cxn>
                    <a:cxn ang="0">
                      <a:pos x="156" y="60"/>
                    </a:cxn>
                    <a:cxn ang="0">
                      <a:pos x="174" y="48"/>
                    </a:cxn>
                    <a:cxn ang="0">
                      <a:pos x="198" y="54"/>
                    </a:cxn>
                    <a:cxn ang="0">
                      <a:pos x="216" y="66"/>
                    </a:cxn>
                    <a:cxn ang="0">
                      <a:pos x="240" y="84"/>
                    </a:cxn>
                    <a:cxn ang="0">
                      <a:pos x="258" y="84"/>
                    </a:cxn>
                    <a:cxn ang="0">
                      <a:pos x="276" y="84"/>
                    </a:cxn>
                    <a:cxn ang="0">
                      <a:pos x="300" y="84"/>
                    </a:cxn>
                    <a:cxn ang="0">
                      <a:pos x="318" y="72"/>
                    </a:cxn>
                    <a:cxn ang="0">
                      <a:pos x="342" y="72"/>
                    </a:cxn>
                    <a:cxn ang="0">
                      <a:pos x="360" y="72"/>
                    </a:cxn>
                    <a:cxn ang="0">
                      <a:pos x="378" y="78"/>
                    </a:cxn>
                    <a:cxn ang="0">
                      <a:pos x="402" y="78"/>
                    </a:cxn>
                    <a:cxn ang="0">
                      <a:pos x="420" y="78"/>
                    </a:cxn>
                    <a:cxn ang="0">
                      <a:pos x="438" y="78"/>
                    </a:cxn>
                    <a:cxn ang="0">
                      <a:pos x="462" y="72"/>
                    </a:cxn>
                    <a:cxn ang="0">
                      <a:pos x="480" y="78"/>
                    </a:cxn>
                    <a:cxn ang="0">
                      <a:pos x="504" y="78"/>
                    </a:cxn>
                    <a:cxn ang="0">
                      <a:pos x="522" y="114"/>
                    </a:cxn>
                    <a:cxn ang="0">
                      <a:pos x="540" y="162"/>
                    </a:cxn>
                    <a:cxn ang="0">
                      <a:pos x="564" y="168"/>
                    </a:cxn>
                    <a:cxn ang="0">
                      <a:pos x="582" y="150"/>
                    </a:cxn>
                    <a:cxn ang="0">
                      <a:pos x="606" y="144"/>
                    </a:cxn>
                    <a:cxn ang="0">
                      <a:pos x="624" y="144"/>
                    </a:cxn>
                    <a:cxn ang="0">
                      <a:pos x="642" y="144"/>
                    </a:cxn>
                    <a:cxn ang="0">
                      <a:pos x="666" y="144"/>
                    </a:cxn>
                    <a:cxn ang="0">
                      <a:pos x="684" y="168"/>
                    </a:cxn>
                    <a:cxn ang="0">
                      <a:pos x="702" y="174"/>
                    </a:cxn>
                    <a:cxn ang="0">
                      <a:pos x="726" y="144"/>
                    </a:cxn>
                    <a:cxn ang="0">
                      <a:pos x="744" y="90"/>
                    </a:cxn>
                    <a:cxn ang="0">
                      <a:pos x="768" y="54"/>
                    </a:cxn>
                    <a:cxn ang="0">
                      <a:pos x="786" y="30"/>
                    </a:cxn>
                    <a:cxn ang="0">
                      <a:pos x="804" y="24"/>
                    </a:cxn>
                    <a:cxn ang="0">
                      <a:pos x="828" y="12"/>
                    </a:cxn>
                    <a:cxn ang="0">
                      <a:pos x="846" y="0"/>
                    </a:cxn>
                  </a:cxnLst>
                  <a:rect l="0" t="0" r="r" b="b"/>
                  <a:pathLst>
                    <a:path w="858" h="180">
                      <a:moveTo>
                        <a:pt x="0" y="78"/>
                      </a:moveTo>
                      <a:lnTo>
                        <a:pt x="6" y="78"/>
                      </a:lnTo>
                      <a:lnTo>
                        <a:pt x="12" y="78"/>
                      </a:lnTo>
                      <a:lnTo>
                        <a:pt x="24" y="84"/>
                      </a:lnTo>
                      <a:lnTo>
                        <a:pt x="30" y="96"/>
                      </a:lnTo>
                      <a:lnTo>
                        <a:pt x="36" y="96"/>
                      </a:lnTo>
                      <a:lnTo>
                        <a:pt x="42" y="90"/>
                      </a:lnTo>
                      <a:lnTo>
                        <a:pt x="48" y="90"/>
                      </a:lnTo>
                      <a:lnTo>
                        <a:pt x="54" y="96"/>
                      </a:lnTo>
                      <a:lnTo>
                        <a:pt x="60" y="96"/>
                      </a:lnTo>
                      <a:lnTo>
                        <a:pt x="66" y="96"/>
                      </a:lnTo>
                      <a:lnTo>
                        <a:pt x="78" y="90"/>
                      </a:lnTo>
                      <a:lnTo>
                        <a:pt x="84" y="90"/>
                      </a:lnTo>
                      <a:lnTo>
                        <a:pt x="90" y="96"/>
                      </a:lnTo>
                      <a:lnTo>
                        <a:pt x="96" y="102"/>
                      </a:lnTo>
                      <a:lnTo>
                        <a:pt x="102" y="102"/>
                      </a:lnTo>
                      <a:lnTo>
                        <a:pt x="108" y="96"/>
                      </a:lnTo>
                      <a:lnTo>
                        <a:pt x="114" y="96"/>
                      </a:lnTo>
                      <a:lnTo>
                        <a:pt x="120" y="90"/>
                      </a:lnTo>
                      <a:lnTo>
                        <a:pt x="132" y="84"/>
                      </a:lnTo>
                      <a:lnTo>
                        <a:pt x="138" y="72"/>
                      </a:lnTo>
                      <a:lnTo>
                        <a:pt x="144" y="66"/>
                      </a:lnTo>
                      <a:lnTo>
                        <a:pt x="150" y="66"/>
                      </a:lnTo>
                      <a:lnTo>
                        <a:pt x="156" y="60"/>
                      </a:lnTo>
                      <a:lnTo>
                        <a:pt x="162" y="54"/>
                      </a:lnTo>
                      <a:lnTo>
                        <a:pt x="168" y="42"/>
                      </a:lnTo>
                      <a:lnTo>
                        <a:pt x="174" y="48"/>
                      </a:lnTo>
                      <a:lnTo>
                        <a:pt x="186" y="48"/>
                      </a:lnTo>
                      <a:lnTo>
                        <a:pt x="192" y="54"/>
                      </a:lnTo>
                      <a:lnTo>
                        <a:pt x="198" y="54"/>
                      </a:lnTo>
                      <a:lnTo>
                        <a:pt x="204" y="54"/>
                      </a:lnTo>
                      <a:lnTo>
                        <a:pt x="210" y="60"/>
                      </a:lnTo>
                      <a:lnTo>
                        <a:pt x="216" y="66"/>
                      </a:lnTo>
                      <a:lnTo>
                        <a:pt x="222" y="78"/>
                      </a:lnTo>
                      <a:lnTo>
                        <a:pt x="228" y="78"/>
                      </a:lnTo>
                      <a:lnTo>
                        <a:pt x="240" y="84"/>
                      </a:lnTo>
                      <a:lnTo>
                        <a:pt x="246" y="90"/>
                      </a:lnTo>
                      <a:lnTo>
                        <a:pt x="252" y="90"/>
                      </a:lnTo>
                      <a:lnTo>
                        <a:pt x="258" y="84"/>
                      </a:lnTo>
                      <a:lnTo>
                        <a:pt x="264" y="84"/>
                      </a:lnTo>
                      <a:lnTo>
                        <a:pt x="270" y="84"/>
                      </a:lnTo>
                      <a:lnTo>
                        <a:pt x="276" y="84"/>
                      </a:lnTo>
                      <a:lnTo>
                        <a:pt x="288" y="84"/>
                      </a:lnTo>
                      <a:lnTo>
                        <a:pt x="294" y="84"/>
                      </a:lnTo>
                      <a:lnTo>
                        <a:pt x="300" y="84"/>
                      </a:lnTo>
                      <a:lnTo>
                        <a:pt x="306" y="78"/>
                      </a:lnTo>
                      <a:lnTo>
                        <a:pt x="312" y="78"/>
                      </a:lnTo>
                      <a:lnTo>
                        <a:pt x="318" y="72"/>
                      </a:lnTo>
                      <a:lnTo>
                        <a:pt x="324" y="72"/>
                      </a:lnTo>
                      <a:lnTo>
                        <a:pt x="330" y="72"/>
                      </a:lnTo>
                      <a:lnTo>
                        <a:pt x="342" y="72"/>
                      </a:lnTo>
                      <a:lnTo>
                        <a:pt x="348" y="72"/>
                      </a:lnTo>
                      <a:lnTo>
                        <a:pt x="354" y="72"/>
                      </a:lnTo>
                      <a:lnTo>
                        <a:pt x="360" y="72"/>
                      </a:lnTo>
                      <a:lnTo>
                        <a:pt x="366" y="72"/>
                      </a:lnTo>
                      <a:lnTo>
                        <a:pt x="372" y="72"/>
                      </a:lnTo>
                      <a:lnTo>
                        <a:pt x="378" y="78"/>
                      </a:lnTo>
                      <a:lnTo>
                        <a:pt x="384" y="72"/>
                      </a:lnTo>
                      <a:lnTo>
                        <a:pt x="396" y="72"/>
                      </a:lnTo>
                      <a:lnTo>
                        <a:pt x="402" y="78"/>
                      </a:lnTo>
                      <a:lnTo>
                        <a:pt x="408" y="84"/>
                      </a:lnTo>
                      <a:lnTo>
                        <a:pt x="414" y="84"/>
                      </a:lnTo>
                      <a:lnTo>
                        <a:pt x="420" y="78"/>
                      </a:lnTo>
                      <a:lnTo>
                        <a:pt x="426" y="78"/>
                      </a:lnTo>
                      <a:lnTo>
                        <a:pt x="432" y="78"/>
                      </a:lnTo>
                      <a:lnTo>
                        <a:pt x="438" y="78"/>
                      </a:lnTo>
                      <a:lnTo>
                        <a:pt x="450" y="78"/>
                      </a:lnTo>
                      <a:lnTo>
                        <a:pt x="456" y="72"/>
                      </a:lnTo>
                      <a:lnTo>
                        <a:pt x="462" y="72"/>
                      </a:lnTo>
                      <a:lnTo>
                        <a:pt x="468" y="72"/>
                      </a:lnTo>
                      <a:lnTo>
                        <a:pt x="474" y="78"/>
                      </a:lnTo>
                      <a:lnTo>
                        <a:pt x="480" y="78"/>
                      </a:lnTo>
                      <a:lnTo>
                        <a:pt x="486" y="72"/>
                      </a:lnTo>
                      <a:lnTo>
                        <a:pt x="492" y="72"/>
                      </a:lnTo>
                      <a:lnTo>
                        <a:pt x="504" y="78"/>
                      </a:lnTo>
                      <a:lnTo>
                        <a:pt x="510" y="90"/>
                      </a:lnTo>
                      <a:lnTo>
                        <a:pt x="516" y="96"/>
                      </a:lnTo>
                      <a:lnTo>
                        <a:pt x="522" y="114"/>
                      </a:lnTo>
                      <a:lnTo>
                        <a:pt x="528" y="132"/>
                      </a:lnTo>
                      <a:lnTo>
                        <a:pt x="534" y="150"/>
                      </a:lnTo>
                      <a:lnTo>
                        <a:pt x="540" y="162"/>
                      </a:lnTo>
                      <a:lnTo>
                        <a:pt x="552" y="168"/>
                      </a:lnTo>
                      <a:lnTo>
                        <a:pt x="558" y="174"/>
                      </a:lnTo>
                      <a:lnTo>
                        <a:pt x="564" y="168"/>
                      </a:lnTo>
                      <a:lnTo>
                        <a:pt x="570" y="168"/>
                      </a:lnTo>
                      <a:lnTo>
                        <a:pt x="576" y="156"/>
                      </a:lnTo>
                      <a:lnTo>
                        <a:pt x="582" y="150"/>
                      </a:lnTo>
                      <a:lnTo>
                        <a:pt x="588" y="144"/>
                      </a:lnTo>
                      <a:lnTo>
                        <a:pt x="594" y="144"/>
                      </a:lnTo>
                      <a:lnTo>
                        <a:pt x="606" y="144"/>
                      </a:lnTo>
                      <a:lnTo>
                        <a:pt x="612" y="144"/>
                      </a:lnTo>
                      <a:lnTo>
                        <a:pt x="618" y="144"/>
                      </a:lnTo>
                      <a:lnTo>
                        <a:pt x="624" y="144"/>
                      </a:lnTo>
                      <a:lnTo>
                        <a:pt x="630" y="144"/>
                      </a:lnTo>
                      <a:lnTo>
                        <a:pt x="636" y="144"/>
                      </a:lnTo>
                      <a:lnTo>
                        <a:pt x="642" y="144"/>
                      </a:lnTo>
                      <a:lnTo>
                        <a:pt x="648" y="138"/>
                      </a:lnTo>
                      <a:lnTo>
                        <a:pt x="660" y="138"/>
                      </a:lnTo>
                      <a:lnTo>
                        <a:pt x="666" y="144"/>
                      </a:lnTo>
                      <a:lnTo>
                        <a:pt x="672" y="150"/>
                      </a:lnTo>
                      <a:lnTo>
                        <a:pt x="678" y="156"/>
                      </a:lnTo>
                      <a:lnTo>
                        <a:pt x="684" y="168"/>
                      </a:lnTo>
                      <a:lnTo>
                        <a:pt x="690" y="174"/>
                      </a:lnTo>
                      <a:lnTo>
                        <a:pt x="696" y="180"/>
                      </a:lnTo>
                      <a:lnTo>
                        <a:pt x="702" y="174"/>
                      </a:lnTo>
                      <a:lnTo>
                        <a:pt x="714" y="168"/>
                      </a:lnTo>
                      <a:lnTo>
                        <a:pt x="720" y="156"/>
                      </a:lnTo>
                      <a:lnTo>
                        <a:pt x="726" y="144"/>
                      </a:lnTo>
                      <a:lnTo>
                        <a:pt x="732" y="132"/>
                      </a:lnTo>
                      <a:lnTo>
                        <a:pt x="738" y="114"/>
                      </a:lnTo>
                      <a:lnTo>
                        <a:pt x="744" y="90"/>
                      </a:lnTo>
                      <a:lnTo>
                        <a:pt x="750" y="72"/>
                      </a:lnTo>
                      <a:lnTo>
                        <a:pt x="756" y="66"/>
                      </a:lnTo>
                      <a:lnTo>
                        <a:pt x="768" y="54"/>
                      </a:lnTo>
                      <a:lnTo>
                        <a:pt x="774" y="42"/>
                      </a:lnTo>
                      <a:lnTo>
                        <a:pt x="780" y="36"/>
                      </a:lnTo>
                      <a:lnTo>
                        <a:pt x="786" y="30"/>
                      </a:lnTo>
                      <a:lnTo>
                        <a:pt x="792" y="30"/>
                      </a:lnTo>
                      <a:lnTo>
                        <a:pt x="798" y="24"/>
                      </a:lnTo>
                      <a:lnTo>
                        <a:pt x="804" y="24"/>
                      </a:lnTo>
                      <a:lnTo>
                        <a:pt x="816" y="18"/>
                      </a:lnTo>
                      <a:lnTo>
                        <a:pt x="822" y="12"/>
                      </a:lnTo>
                      <a:lnTo>
                        <a:pt x="828" y="12"/>
                      </a:lnTo>
                      <a:lnTo>
                        <a:pt x="834" y="12"/>
                      </a:lnTo>
                      <a:lnTo>
                        <a:pt x="840" y="6"/>
                      </a:lnTo>
                      <a:lnTo>
                        <a:pt x="846" y="0"/>
                      </a:lnTo>
                      <a:lnTo>
                        <a:pt x="852" y="6"/>
                      </a:lnTo>
                      <a:lnTo>
                        <a:pt x="858" y="6"/>
                      </a:lnTo>
                    </a:path>
                  </a:pathLst>
                </a:custGeom>
                <a:noFill/>
                <a:ln w="15875">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31" name="Freeform 64"/>
                <p:cNvSpPr>
                  <a:spLocks/>
                </p:cNvSpPr>
                <p:nvPr/>
              </p:nvSpPr>
              <p:spPr bwMode="auto">
                <a:xfrm>
                  <a:off x="6869168" y="2234220"/>
                  <a:ext cx="605552" cy="192095"/>
                </a:xfrm>
                <a:custGeom>
                  <a:avLst/>
                  <a:gdLst/>
                  <a:ahLst/>
                  <a:cxnLst>
                    <a:cxn ang="0">
                      <a:pos x="12" y="0"/>
                    </a:cxn>
                    <a:cxn ang="0">
                      <a:pos x="24" y="6"/>
                    </a:cxn>
                    <a:cxn ang="0">
                      <a:pos x="36" y="6"/>
                    </a:cxn>
                    <a:cxn ang="0">
                      <a:pos x="48" y="12"/>
                    </a:cxn>
                    <a:cxn ang="0">
                      <a:pos x="66" y="24"/>
                    </a:cxn>
                    <a:cxn ang="0">
                      <a:pos x="78" y="30"/>
                    </a:cxn>
                    <a:cxn ang="0">
                      <a:pos x="90" y="54"/>
                    </a:cxn>
                    <a:cxn ang="0">
                      <a:pos x="102" y="48"/>
                    </a:cxn>
                    <a:cxn ang="0">
                      <a:pos x="120" y="60"/>
                    </a:cxn>
                    <a:cxn ang="0">
                      <a:pos x="132" y="66"/>
                    </a:cxn>
                    <a:cxn ang="0">
                      <a:pos x="144" y="96"/>
                    </a:cxn>
                    <a:cxn ang="0">
                      <a:pos x="156" y="126"/>
                    </a:cxn>
                    <a:cxn ang="0">
                      <a:pos x="174" y="162"/>
                    </a:cxn>
                    <a:cxn ang="0">
                      <a:pos x="186" y="186"/>
                    </a:cxn>
                    <a:cxn ang="0">
                      <a:pos x="198" y="198"/>
                    </a:cxn>
                    <a:cxn ang="0">
                      <a:pos x="210" y="180"/>
                    </a:cxn>
                    <a:cxn ang="0">
                      <a:pos x="228" y="168"/>
                    </a:cxn>
                    <a:cxn ang="0">
                      <a:pos x="240" y="156"/>
                    </a:cxn>
                    <a:cxn ang="0">
                      <a:pos x="252" y="144"/>
                    </a:cxn>
                    <a:cxn ang="0">
                      <a:pos x="264" y="126"/>
                    </a:cxn>
                    <a:cxn ang="0">
                      <a:pos x="282" y="114"/>
                    </a:cxn>
                    <a:cxn ang="0">
                      <a:pos x="294" y="114"/>
                    </a:cxn>
                    <a:cxn ang="0">
                      <a:pos x="306" y="108"/>
                    </a:cxn>
                    <a:cxn ang="0">
                      <a:pos x="318" y="114"/>
                    </a:cxn>
                    <a:cxn ang="0">
                      <a:pos x="336" y="102"/>
                    </a:cxn>
                    <a:cxn ang="0">
                      <a:pos x="348" y="96"/>
                    </a:cxn>
                    <a:cxn ang="0">
                      <a:pos x="360" y="78"/>
                    </a:cxn>
                    <a:cxn ang="0">
                      <a:pos x="372" y="96"/>
                    </a:cxn>
                    <a:cxn ang="0">
                      <a:pos x="390" y="90"/>
                    </a:cxn>
                    <a:cxn ang="0">
                      <a:pos x="402" y="108"/>
                    </a:cxn>
                    <a:cxn ang="0">
                      <a:pos x="414" y="126"/>
                    </a:cxn>
                    <a:cxn ang="0">
                      <a:pos x="426" y="138"/>
                    </a:cxn>
                    <a:cxn ang="0">
                      <a:pos x="444" y="156"/>
                    </a:cxn>
                    <a:cxn ang="0">
                      <a:pos x="456" y="156"/>
                    </a:cxn>
                    <a:cxn ang="0">
                      <a:pos x="468" y="144"/>
                    </a:cxn>
                    <a:cxn ang="0">
                      <a:pos x="486" y="126"/>
                    </a:cxn>
                    <a:cxn ang="0">
                      <a:pos x="498" y="132"/>
                    </a:cxn>
                    <a:cxn ang="0">
                      <a:pos x="510" y="126"/>
                    </a:cxn>
                    <a:cxn ang="0">
                      <a:pos x="522" y="132"/>
                    </a:cxn>
                    <a:cxn ang="0">
                      <a:pos x="540" y="126"/>
                    </a:cxn>
                    <a:cxn ang="0">
                      <a:pos x="552" y="120"/>
                    </a:cxn>
                    <a:cxn ang="0">
                      <a:pos x="564" y="108"/>
                    </a:cxn>
                    <a:cxn ang="0">
                      <a:pos x="576" y="102"/>
                    </a:cxn>
                    <a:cxn ang="0">
                      <a:pos x="594" y="90"/>
                    </a:cxn>
                    <a:cxn ang="0">
                      <a:pos x="606" y="90"/>
                    </a:cxn>
                    <a:cxn ang="0">
                      <a:pos x="618" y="84"/>
                    </a:cxn>
                    <a:cxn ang="0">
                      <a:pos x="630" y="72"/>
                    </a:cxn>
                    <a:cxn ang="0">
                      <a:pos x="648" y="72"/>
                    </a:cxn>
                    <a:cxn ang="0">
                      <a:pos x="660" y="60"/>
                    </a:cxn>
                    <a:cxn ang="0">
                      <a:pos x="672" y="54"/>
                    </a:cxn>
                    <a:cxn ang="0">
                      <a:pos x="684" y="42"/>
                    </a:cxn>
                    <a:cxn ang="0">
                      <a:pos x="702" y="30"/>
                    </a:cxn>
                    <a:cxn ang="0">
                      <a:pos x="714" y="30"/>
                    </a:cxn>
                    <a:cxn ang="0">
                      <a:pos x="726" y="18"/>
                    </a:cxn>
                    <a:cxn ang="0">
                      <a:pos x="738" y="12"/>
                    </a:cxn>
                    <a:cxn ang="0">
                      <a:pos x="756" y="30"/>
                    </a:cxn>
                  </a:cxnLst>
                  <a:rect l="0" t="0" r="r" b="b"/>
                  <a:pathLst>
                    <a:path w="756" h="198">
                      <a:moveTo>
                        <a:pt x="0" y="6"/>
                      </a:moveTo>
                      <a:lnTo>
                        <a:pt x="12" y="0"/>
                      </a:lnTo>
                      <a:lnTo>
                        <a:pt x="18" y="0"/>
                      </a:lnTo>
                      <a:lnTo>
                        <a:pt x="24" y="6"/>
                      </a:lnTo>
                      <a:lnTo>
                        <a:pt x="30" y="6"/>
                      </a:lnTo>
                      <a:lnTo>
                        <a:pt x="36" y="6"/>
                      </a:lnTo>
                      <a:lnTo>
                        <a:pt x="42" y="6"/>
                      </a:lnTo>
                      <a:lnTo>
                        <a:pt x="48" y="12"/>
                      </a:lnTo>
                      <a:lnTo>
                        <a:pt x="54" y="24"/>
                      </a:lnTo>
                      <a:lnTo>
                        <a:pt x="66" y="24"/>
                      </a:lnTo>
                      <a:lnTo>
                        <a:pt x="72" y="24"/>
                      </a:lnTo>
                      <a:lnTo>
                        <a:pt x="78" y="30"/>
                      </a:lnTo>
                      <a:lnTo>
                        <a:pt x="84" y="42"/>
                      </a:lnTo>
                      <a:lnTo>
                        <a:pt x="90" y="54"/>
                      </a:lnTo>
                      <a:lnTo>
                        <a:pt x="96" y="54"/>
                      </a:lnTo>
                      <a:lnTo>
                        <a:pt x="102" y="48"/>
                      </a:lnTo>
                      <a:lnTo>
                        <a:pt x="108" y="54"/>
                      </a:lnTo>
                      <a:lnTo>
                        <a:pt x="120" y="60"/>
                      </a:lnTo>
                      <a:lnTo>
                        <a:pt x="126" y="66"/>
                      </a:lnTo>
                      <a:lnTo>
                        <a:pt x="132" y="66"/>
                      </a:lnTo>
                      <a:lnTo>
                        <a:pt x="138" y="78"/>
                      </a:lnTo>
                      <a:lnTo>
                        <a:pt x="144" y="96"/>
                      </a:lnTo>
                      <a:lnTo>
                        <a:pt x="150" y="114"/>
                      </a:lnTo>
                      <a:lnTo>
                        <a:pt x="156" y="126"/>
                      </a:lnTo>
                      <a:lnTo>
                        <a:pt x="162" y="138"/>
                      </a:lnTo>
                      <a:lnTo>
                        <a:pt x="174" y="162"/>
                      </a:lnTo>
                      <a:lnTo>
                        <a:pt x="180" y="174"/>
                      </a:lnTo>
                      <a:lnTo>
                        <a:pt x="186" y="186"/>
                      </a:lnTo>
                      <a:lnTo>
                        <a:pt x="192" y="192"/>
                      </a:lnTo>
                      <a:lnTo>
                        <a:pt x="198" y="198"/>
                      </a:lnTo>
                      <a:lnTo>
                        <a:pt x="204" y="192"/>
                      </a:lnTo>
                      <a:lnTo>
                        <a:pt x="210" y="180"/>
                      </a:lnTo>
                      <a:lnTo>
                        <a:pt x="222" y="174"/>
                      </a:lnTo>
                      <a:lnTo>
                        <a:pt x="228" y="168"/>
                      </a:lnTo>
                      <a:lnTo>
                        <a:pt x="234" y="168"/>
                      </a:lnTo>
                      <a:lnTo>
                        <a:pt x="240" y="156"/>
                      </a:lnTo>
                      <a:lnTo>
                        <a:pt x="246" y="144"/>
                      </a:lnTo>
                      <a:lnTo>
                        <a:pt x="252" y="144"/>
                      </a:lnTo>
                      <a:lnTo>
                        <a:pt x="258" y="138"/>
                      </a:lnTo>
                      <a:lnTo>
                        <a:pt x="264" y="126"/>
                      </a:lnTo>
                      <a:lnTo>
                        <a:pt x="276" y="114"/>
                      </a:lnTo>
                      <a:lnTo>
                        <a:pt x="282" y="114"/>
                      </a:lnTo>
                      <a:lnTo>
                        <a:pt x="288" y="120"/>
                      </a:lnTo>
                      <a:lnTo>
                        <a:pt x="294" y="114"/>
                      </a:lnTo>
                      <a:lnTo>
                        <a:pt x="300" y="108"/>
                      </a:lnTo>
                      <a:lnTo>
                        <a:pt x="306" y="108"/>
                      </a:lnTo>
                      <a:lnTo>
                        <a:pt x="312" y="114"/>
                      </a:lnTo>
                      <a:lnTo>
                        <a:pt x="318" y="114"/>
                      </a:lnTo>
                      <a:lnTo>
                        <a:pt x="330" y="114"/>
                      </a:lnTo>
                      <a:lnTo>
                        <a:pt x="336" y="102"/>
                      </a:lnTo>
                      <a:lnTo>
                        <a:pt x="342" y="102"/>
                      </a:lnTo>
                      <a:lnTo>
                        <a:pt x="348" y="96"/>
                      </a:lnTo>
                      <a:lnTo>
                        <a:pt x="354" y="84"/>
                      </a:lnTo>
                      <a:lnTo>
                        <a:pt x="360" y="78"/>
                      </a:lnTo>
                      <a:lnTo>
                        <a:pt x="366" y="90"/>
                      </a:lnTo>
                      <a:lnTo>
                        <a:pt x="372" y="96"/>
                      </a:lnTo>
                      <a:lnTo>
                        <a:pt x="384" y="96"/>
                      </a:lnTo>
                      <a:lnTo>
                        <a:pt x="390" y="90"/>
                      </a:lnTo>
                      <a:lnTo>
                        <a:pt x="396" y="96"/>
                      </a:lnTo>
                      <a:lnTo>
                        <a:pt x="402" y="108"/>
                      </a:lnTo>
                      <a:lnTo>
                        <a:pt x="408" y="120"/>
                      </a:lnTo>
                      <a:lnTo>
                        <a:pt x="414" y="126"/>
                      </a:lnTo>
                      <a:lnTo>
                        <a:pt x="420" y="132"/>
                      </a:lnTo>
                      <a:lnTo>
                        <a:pt x="426" y="138"/>
                      </a:lnTo>
                      <a:lnTo>
                        <a:pt x="438" y="150"/>
                      </a:lnTo>
                      <a:lnTo>
                        <a:pt x="444" y="156"/>
                      </a:lnTo>
                      <a:lnTo>
                        <a:pt x="450" y="156"/>
                      </a:lnTo>
                      <a:lnTo>
                        <a:pt x="456" y="156"/>
                      </a:lnTo>
                      <a:lnTo>
                        <a:pt x="462" y="156"/>
                      </a:lnTo>
                      <a:lnTo>
                        <a:pt x="468" y="144"/>
                      </a:lnTo>
                      <a:lnTo>
                        <a:pt x="474" y="132"/>
                      </a:lnTo>
                      <a:lnTo>
                        <a:pt x="486" y="126"/>
                      </a:lnTo>
                      <a:lnTo>
                        <a:pt x="492" y="132"/>
                      </a:lnTo>
                      <a:lnTo>
                        <a:pt x="498" y="132"/>
                      </a:lnTo>
                      <a:lnTo>
                        <a:pt x="504" y="126"/>
                      </a:lnTo>
                      <a:lnTo>
                        <a:pt x="510" y="126"/>
                      </a:lnTo>
                      <a:lnTo>
                        <a:pt x="516" y="126"/>
                      </a:lnTo>
                      <a:lnTo>
                        <a:pt x="522" y="132"/>
                      </a:lnTo>
                      <a:lnTo>
                        <a:pt x="528" y="132"/>
                      </a:lnTo>
                      <a:lnTo>
                        <a:pt x="540" y="126"/>
                      </a:lnTo>
                      <a:lnTo>
                        <a:pt x="546" y="120"/>
                      </a:lnTo>
                      <a:lnTo>
                        <a:pt x="552" y="120"/>
                      </a:lnTo>
                      <a:lnTo>
                        <a:pt x="558" y="114"/>
                      </a:lnTo>
                      <a:lnTo>
                        <a:pt x="564" y="108"/>
                      </a:lnTo>
                      <a:lnTo>
                        <a:pt x="570" y="102"/>
                      </a:lnTo>
                      <a:lnTo>
                        <a:pt x="576" y="102"/>
                      </a:lnTo>
                      <a:lnTo>
                        <a:pt x="582" y="96"/>
                      </a:lnTo>
                      <a:lnTo>
                        <a:pt x="594" y="90"/>
                      </a:lnTo>
                      <a:lnTo>
                        <a:pt x="600" y="84"/>
                      </a:lnTo>
                      <a:lnTo>
                        <a:pt x="606" y="90"/>
                      </a:lnTo>
                      <a:lnTo>
                        <a:pt x="612" y="90"/>
                      </a:lnTo>
                      <a:lnTo>
                        <a:pt x="618" y="84"/>
                      </a:lnTo>
                      <a:lnTo>
                        <a:pt x="624" y="78"/>
                      </a:lnTo>
                      <a:lnTo>
                        <a:pt x="630" y="72"/>
                      </a:lnTo>
                      <a:lnTo>
                        <a:pt x="636" y="72"/>
                      </a:lnTo>
                      <a:lnTo>
                        <a:pt x="648" y="72"/>
                      </a:lnTo>
                      <a:lnTo>
                        <a:pt x="654" y="66"/>
                      </a:lnTo>
                      <a:lnTo>
                        <a:pt x="660" y="60"/>
                      </a:lnTo>
                      <a:lnTo>
                        <a:pt x="666" y="54"/>
                      </a:lnTo>
                      <a:lnTo>
                        <a:pt x="672" y="54"/>
                      </a:lnTo>
                      <a:lnTo>
                        <a:pt x="678" y="48"/>
                      </a:lnTo>
                      <a:lnTo>
                        <a:pt x="684" y="42"/>
                      </a:lnTo>
                      <a:lnTo>
                        <a:pt x="690" y="36"/>
                      </a:lnTo>
                      <a:lnTo>
                        <a:pt x="702" y="30"/>
                      </a:lnTo>
                      <a:lnTo>
                        <a:pt x="708" y="30"/>
                      </a:lnTo>
                      <a:lnTo>
                        <a:pt x="714" y="30"/>
                      </a:lnTo>
                      <a:lnTo>
                        <a:pt x="720" y="24"/>
                      </a:lnTo>
                      <a:lnTo>
                        <a:pt x="726" y="18"/>
                      </a:lnTo>
                      <a:lnTo>
                        <a:pt x="732" y="12"/>
                      </a:lnTo>
                      <a:lnTo>
                        <a:pt x="738" y="12"/>
                      </a:lnTo>
                      <a:lnTo>
                        <a:pt x="750" y="18"/>
                      </a:lnTo>
                      <a:lnTo>
                        <a:pt x="756" y="30"/>
                      </a:lnTo>
                    </a:path>
                  </a:pathLst>
                </a:custGeom>
                <a:noFill/>
                <a:ln w="15875">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3617" name="Group 5478"/>
              <p:cNvGrpSpPr/>
              <p:nvPr/>
            </p:nvGrpSpPr>
            <p:grpSpPr>
              <a:xfrm>
                <a:off x="6163826" y="3200400"/>
                <a:ext cx="1684774" cy="349946"/>
                <a:chOff x="4796168" y="2213019"/>
                <a:chExt cx="1684774" cy="349946"/>
              </a:xfrm>
            </p:grpSpPr>
            <p:sp>
              <p:nvSpPr>
                <p:cNvPr id="3621" name="Freeform 10"/>
                <p:cNvSpPr>
                  <a:spLocks/>
                </p:cNvSpPr>
                <p:nvPr/>
              </p:nvSpPr>
              <p:spPr bwMode="auto">
                <a:xfrm>
                  <a:off x="4796168" y="2213019"/>
                  <a:ext cx="608902" cy="260332"/>
                </a:xfrm>
                <a:custGeom>
                  <a:avLst/>
                  <a:gdLst/>
                  <a:ahLst/>
                  <a:cxnLst>
                    <a:cxn ang="0">
                      <a:pos x="30" y="1860"/>
                    </a:cxn>
                    <a:cxn ang="0">
                      <a:pos x="75" y="1545"/>
                    </a:cxn>
                    <a:cxn ang="0">
                      <a:pos x="120" y="1245"/>
                    </a:cxn>
                    <a:cxn ang="0">
                      <a:pos x="180" y="975"/>
                    </a:cxn>
                    <a:cxn ang="0">
                      <a:pos x="225" y="720"/>
                    </a:cxn>
                    <a:cxn ang="0">
                      <a:pos x="270" y="495"/>
                    </a:cxn>
                    <a:cxn ang="0">
                      <a:pos x="315" y="300"/>
                    </a:cxn>
                    <a:cxn ang="0">
                      <a:pos x="375" y="165"/>
                    </a:cxn>
                    <a:cxn ang="0">
                      <a:pos x="420" y="60"/>
                    </a:cxn>
                    <a:cxn ang="0">
                      <a:pos x="465" y="15"/>
                    </a:cxn>
                    <a:cxn ang="0">
                      <a:pos x="510" y="0"/>
                    </a:cxn>
                    <a:cxn ang="0">
                      <a:pos x="570" y="45"/>
                    </a:cxn>
                    <a:cxn ang="0">
                      <a:pos x="615" y="120"/>
                    </a:cxn>
                    <a:cxn ang="0">
                      <a:pos x="660" y="240"/>
                    </a:cxn>
                    <a:cxn ang="0">
                      <a:pos x="705" y="405"/>
                    </a:cxn>
                    <a:cxn ang="0">
                      <a:pos x="765" y="600"/>
                    </a:cxn>
                    <a:cxn ang="0">
                      <a:pos x="810" y="825"/>
                    </a:cxn>
                    <a:cxn ang="0">
                      <a:pos x="855" y="1065"/>
                    </a:cxn>
                    <a:cxn ang="0">
                      <a:pos x="900" y="1320"/>
                    </a:cxn>
                    <a:cxn ang="0">
                      <a:pos x="960" y="1575"/>
                    </a:cxn>
                    <a:cxn ang="0">
                      <a:pos x="1005" y="1845"/>
                    </a:cxn>
                    <a:cxn ang="0">
                      <a:pos x="1050" y="2100"/>
                    </a:cxn>
                    <a:cxn ang="0">
                      <a:pos x="1095" y="2340"/>
                    </a:cxn>
                    <a:cxn ang="0">
                      <a:pos x="1155" y="2550"/>
                    </a:cxn>
                    <a:cxn ang="0">
                      <a:pos x="1200" y="2745"/>
                    </a:cxn>
                    <a:cxn ang="0">
                      <a:pos x="1245" y="2910"/>
                    </a:cxn>
                    <a:cxn ang="0">
                      <a:pos x="1290" y="3031"/>
                    </a:cxn>
                    <a:cxn ang="0">
                      <a:pos x="1350" y="3121"/>
                    </a:cxn>
                    <a:cxn ang="0">
                      <a:pos x="1395" y="3166"/>
                    </a:cxn>
                    <a:cxn ang="0">
                      <a:pos x="1440" y="3166"/>
                    </a:cxn>
                    <a:cxn ang="0">
                      <a:pos x="1485" y="3136"/>
                    </a:cxn>
                    <a:cxn ang="0">
                      <a:pos x="1545" y="3061"/>
                    </a:cxn>
                    <a:cxn ang="0">
                      <a:pos x="1590" y="2956"/>
                    </a:cxn>
                    <a:cxn ang="0">
                      <a:pos x="1635" y="2820"/>
                    </a:cxn>
                    <a:cxn ang="0">
                      <a:pos x="1680" y="2655"/>
                    </a:cxn>
                    <a:cxn ang="0">
                      <a:pos x="1740" y="2460"/>
                    </a:cxn>
                    <a:cxn ang="0">
                      <a:pos x="1785" y="2265"/>
                    </a:cxn>
                    <a:cxn ang="0">
                      <a:pos x="1830" y="2055"/>
                    </a:cxn>
                    <a:cxn ang="0">
                      <a:pos x="1875" y="1830"/>
                    </a:cxn>
                    <a:cxn ang="0">
                      <a:pos x="1935" y="1620"/>
                    </a:cxn>
                    <a:cxn ang="0">
                      <a:pos x="1980" y="1425"/>
                    </a:cxn>
                    <a:cxn ang="0">
                      <a:pos x="2025" y="1245"/>
                    </a:cxn>
                  </a:cxnLst>
                  <a:rect l="0" t="0" r="r" b="b"/>
                  <a:pathLst>
                    <a:path w="2055" h="3181">
                      <a:moveTo>
                        <a:pt x="0" y="2070"/>
                      </a:moveTo>
                      <a:lnTo>
                        <a:pt x="15" y="1965"/>
                      </a:lnTo>
                      <a:lnTo>
                        <a:pt x="30" y="1860"/>
                      </a:lnTo>
                      <a:lnTo>
                        <a:pt x="45" y="1755"/>
                      </a:lnTo>
                      <a:lnTo>
                        <a:pt x="60" y="1650"/>
                      </a:lnTo>
                      <a:lnTo>
                        <a:pt x="75" y="1545"/>
                      </a:lnTo>
                      <a:lnTo>
                        <a:pt x="90" y="1440"/>
                      </a:lnTo>
                      <a:lnTo>
                        <a:pt x="105" y="1350"/>
                      </a:lnTo>
                      <a:lnTo>
                        <a:pt x="120" y="1245"/>
                      </a:lnTo>
                      <a:lnTo>
                        <a:pt x="135" y="1155"/>
                      </a:lnTo>
                      <a:lnTo>
                        <a:pt x="150" y="1065"/>
                      </a:lnTo>
                      <a:lnTo>
                        <a:pt x="180" y="975"/>
                      </a:lnTo>
                      <a:lnTo>
                        <a:pt x="195" y="885"/>
                      </a:lnTo>
                      <a:lnTo>
                        <a:pt x="210" y="795"/>
                      </a:lnTo>
                      <a:lnTo>
                        <a:pt x="225" y="720"/>
                      </a:lnTo>
                      <a:lnTo>
                        <a:pt x="240" y="630"/>
                      </a:lnTo>
                      <a:lnTo>
                        <a:pt x="255" y="555"/>
                      </a:lnTo>
                      <a:lnTo>
                        <a:pt x="270" y="495"/>
                      </a:lnTo>
                      <a:lnTo>
                        <a:pt x="285" y="420"/>
                      </a:lnTo>
                      <a:lnTo>
                        <a:pt x="300" y="360"/>
                      </a:lnTo>
                      <a:lnTo>
                        <a:pt x="315" y="300"/>
                      </a:lnTo>
                      <a:lnTo>
                        <a:pt x="330" y="255"/>
                      </a:lnTo>
                      <a:lnTo>
                        <a:pt x="345" y="210"/>
                      </a:lnTo>
                      <a:lnTo>
                        <a:pt x="375" y="165"/>
                      </a:lnTo>
                      <a:lnTo>
                        <a:pt x="390" y="120"/>
                      </a:lnTo>
                      <a:lnTo>
                        <a:pt x="405" y="90"/>
                      </a:lnTo>
                      <a:lnTo>
                        <a:pt x="420" y="60"/>
                      </a:lnTo>
                      <a:lnTo>
                        <a:pt x="435" y="45"/>
                      </a:lnTo>
                      <a:lnTo>
                        <a:pt x="450" y="15"/>
                      </a:lnTo>
                      <a:lnTo>
                        <a:pt x="465" y="15"/>
                      </a:lnTo>
                      <a:lnTo>
                        <a:pt x="480" y="0"/>
                      </a:lnTo>
                      <a:lnTo>
                        <a:pt x="495" y="0"/>
                      </a:lnTo>
                      <a:lnTo>
                        <a:pt x="510" y="0"/>
                      </a:lnTo>
                      <a:lnTo>
                        <a:pt x="525" y="15"/>
                      </a:lnTo>
                      <a:lnTo>
                        <a:pt x="540" y="15"/>
                      </a:lnTo>
                      <a:lnTo>
                        <a:pt x="570" y="45"/>
                      </a:lnTo>
                      <a:lnTo>
                        <a:pt x="585" y="60"/>
                      </a:lnTo>
                      <a:lnTo>
                        <a:pt x="600" y="90"/>
                      </a:lnTo>
                      <a:lnTo>
                        <a:pt x="615" y="120"/>
                      </a:lnTo>
                      <a:lnTo>
                        <a:pt x="630" y="150"/>
                      </a:lnTo>
                      <a:lnTo>
                        <a:pt x="645" y="195"/>
                      </a:lnTo>
                      <a:lnTo>
                        <a:pt x="660" y="240"/>
                      </a:lnTo>
                      <a:lnTo>
                        <a:pt x="675" y="300"/>
                      </a:lnTo>
                      <a:lnTo>
                        <a:pt x="690" y="345"/>
                      </a:lnTo>
                      <a:lnTo>
                        <a:pt x="705" y="405"/>
                      </a:lnTo>
                      <a:lnTo>
                        <a:pt x="720" y="465"/>
                      </a:lnTo>
                      <a:lnTo>
                        <a:pt x="735" y="525"/>
                      </a:lnTo>
                      <a:lnTo>
                        <a:pt x="765" y="600"/>
                      </a:lnTo>
                      <a:lnTo>
                        <a:pt x="780" y="675"/>
                      </a:lnTo>
                      <a:lnTo>
                        <a:pt x="795" y="750"/>
                      </a:lnTo>
                      <a:lnTo>
                        <a:pt x="810" y="825"/>
                      </a:lnTo>
                      <a:lnTo>
                        <a:pt x="825" y="900"/>
                      </a:lnTo>
                      <a:lnTo>
                        <a:pt x="840" y="975"/>
                      </a:lnTo>
                      <a:lnTo>
                        <a:pt x="855" y="1065"/>
                      </a:lnTo>
                      <a:lnTo>
                        <a:pt x="870" y="1140"/>
                      </a:lnTo>
                      <a:lnTo>
                        <a:pt x="885" y="1230"/>
                      </a:lnTo>
                      <a:lnTo>
                        <a:pt x="900" y="1320"/>
                      </a:lnTo>
                      <a:lnTo>
                        <a:pt x="915" y="1410"/>
                      </a:lnTo>
                      <a:lnTo>
                        <a:pt x="945" y="1485"/>
                      </a:lnTo>
                      <a:lnTo>
                        <a:pt x="960" y="1575"/>
                      </a:lnTo>
                      <a:lnTo>
                        <a:pt x="975" y="1665"/>
                      </a:lnTo>
                      <a:lnTo>
                        <a:pt x="990" y="1755"/>
                      </a:lnTo>
                      <a:lnTo>
                        <a:pt x="1005" y="1845"/>
                      </a:lnTo>
                      <a:lnTo>
                        <a:pt x="1020" y="1920"/>
                      </a:lnTo>
                      <a:lnTo>
                        <a:pt x="1035" y="2010"/>
                      </a:lnTo>
                      <a:lnTo>
                        <a:pt x="1050" y="2100"/>
                      </a:lnTo>
                      <a:lnTo>
                        <a:pt x="1065" y="2175"/>
                      </a:lnTo>
                      <a:lnTo>
                        <a:pt x="1080" y="2250"/>
                      </a:lnTo>
                      <a:lnTo>
                        <a:pt x="1095" y="2340"/>
                      </a:lnTo>
                      <a:lnTo>
                        <a:pt x="1110" y="2415"/>
                      </a:lnTo>
                      <a:lnTo>
                        <a:pt x="1140" y="2475"/>
                      </a:lnTo>
                      <a:lnTo>
                        <a:pt x="1155" y="2550"/>
                      </a:lnTo>
                      <a:lnTo>
                        <a:pt x="1170" y="2625"/>
                      </a:lnTo>
                      <a:lnTo>
                        <a:pt x="1185" y="2685"/>
                      </a:lnTo>
                      <a:lnTo>
                        <a:pt x="1200" y="2745"/>
                      </a:lnTo>
                      <a:lnTo>
                        <a:pt x="1215" y="2805"/>
                      </a:lnTo>
                      <a:lnTo>
                        <a:pt x="1230" y="2850"/>
                      </a:lnTo>
                      <a:lnTo>
                        <a:pt x="1245" y="2910"/>
                      </a:lnTo>
                      <a:lnTo>
                        <a:pt x="1260" y="2956"/>
                      </a:lnTo>
                      <a:lnTo>
                        <a:pt x="1275" y="2986"/>
                      </a:lnTo>
                      <a:lnTo>
                        <a:pt x="1290" y="3031"/>
                      </a:lnTo>
                      <a:lnTo>
                        <a:pt x="1305" y="3061"/>
                      </a:lnTo>
                      <a:lnTo>
                        <a:pt x="1335" y="3091"/>
                      </a:lnTo>
                      <a:lnTo>
                        <a:pt x="1350" y="3121"/>
                      </a:lnTo>
                      <a:lnTo>
                        <a:pt x="1365" y="3136"/>
                      </a:lnTo>
                      <a:lnTo>
                        <a:pt x="1380" y="3151"/>
                      </a:lnTo>
                      <a:lnTo>
                        <a:pt x="1395" y="3166"/>
                      </a:lnTo>
                      <a:lnTo>
                        <a:pt x="1410" y="3166"/>
                      </a:lnTo>
                      <a:lnTo>
                        <a:pt x="1425" y="3181"/>
                      </a:lnTo>
                      <a:lnTo>
                        <a:pt x="1440" y="3166"/>
                      </a:lnTo>
                      <a:lnTo>
                        <a:pt x="1455" y="3166"/>
                      </a:lnTo>
                      <a:lnTo>
                        <a:pt x="1470" y="3151"/>
                      </a:lnTo>
                      <a:lnTo>
                        <a:pt x="1485" y="3136"/>
                      </a:lnTo>
                      <a:lnTo>
                        <a:pt x="1500" y="3121"/>
                      </a:lnTo>
                      <a:lnTo>
                        <a:pt x="1530" y="3091"/>
                      </a:lnTo>
                      <a:lnTo>
                        <a:pt x="1545" y="3061"/>
                      </a:lnTo>
                      <a:lnTo>
                        <a:pt x="1560" y="3031"/>
                      </a:lnTo>
                      <a:lnTo>
                        <a:pt x="1575" y="3001"/>
                      </a:lnTo>
                      <a:lnTo>
                        <a:pt x="1590" y="2956"/>
                      </a:lnTo>
                      <a:lnTo>
                        <a:pt x="1605" y="2910"/>
                      </a:lnTo>
                      <a:lnTo>
                        <a:pt x="1620" y="2865"/>
                      </a:lnTo>
                      <a:lnTo>
                        <a:pt x="1635" y="2820"/>
                      </a:lnTo>
                      <a:lnTo>
                        <a:pt x="1650" y="2760"/>
                      </a:lnTo>
                      <a:lnTo>
                        <a:pt x="1665" y="2715"/>
                      </a:lnTo>
                      <a:lnTo>
                        <a:pt x="1680" y="2655"/>
                      </a:lnTo>
                      <a:lnTo>
                        <a:pt x="1710" y="2595"/>
                      </a:lnTo>
                      <a:lnTo>
                        <a:pt x="1725" y="2535"/>
                      </a:lnTo>
                      <a:lnTo>
                        <a:pt x="1740" y="2460"/>
                      </a:lnTo>
                      <a:lnTo>
                        <a:pt x="1755" y="2400"/>
                      </a:lnTo>
                      <a:lnTo>
                        <a:pt x="1770" y="2325"/>
                      </a:lnTo>
                      <a:lnTo>
                        <a:pt x="1785" y="2265"/>
                      </a:lnTo>
                      <a:lnTo>
                        <a:pt x="1800" y="2190"/>
                      </a:lnTo>
                      <a:lnTo>
                        <a:pt x="1815" y="2115"/>
                      </a:lnTo>
                      <a:lnTo>
                        <a:pt x="1830" y="2055"/>
                      </a:lnTo>
                      <a:lnTo>
                        <a:pt x="1845" y="1980"/>
                      </a:lnTo>
                      <a:lnTo>
                        <a:pt x="1860" y="1905"/>
                      </a:lnTo>
                      <a:lnTo>
                        <a:pt x="1875" y="1830"/>
                      </a:lnTo>
                      <a:lnTo>
                        <a:pt x="1905" y="1755"/>
                      </a:lnTo>
                      <a:lnTo>
                        <a:pt x="1920" y="1695"/>
                      </a:lnTo>
                      <a:lnTo>
                        <a:pt x="1935" y="1620"/>
                      </a:lnTo>
                      <a:lnTo>
                        <a:pt x="1950" y="1560"/>
                      </a:lnTo>
                      <a:lnTo>
                        <a:pt x="1965" y="1485"/>
                      </a:lnTo>
                      <a:lnTo>
                        <a:pt x="1980" y="1425"/>
                      </a:lnTo>
                      <a:lnTo>
                        <a:pt x="1995" y="1365"/>
                      </a:lnTo>
                      <a:lnTo>
                        <a:pt x="2010" y="1305"/>
                      </a:lnTo>
                      <a:lnTo>
                        <a:pt x="2025" y="1245"/>
                      </a:lnTo>
                      <a:lnTo>
                        <a:pt x="2040" y="1185"/>
                      </a:lnTo>
                      <a:lnTo>
                        <a:pt x="2055" y="1140"/>
                      </a:lnTo>
                    </a:path>
                  </a:pathLst>
                </a:custGeom>
                <a:noFill/>
                <a:ln w="12700">
                  <a:solidFill>
                    <a:srgbClr val="0000FF"/>
                  </a:solidFill>
                  <a:prstDash val="solid"/>
                  <a:round/>
                  <a:headEnd/>
                  <a:tailEnd/>
                </a:ln>
              </p:spPr>
              <p:txBody>
                <a:bodyPr/>
                <a:lstStyle/>
                <a:p>
                  <a:endParaRPr lang="en-US" sz="800">
                    <a:latin typeface="Times New Roman" pitchFamily="18" charset="0"/>
                    <a:cs typeface="Times New Roman" pitchFamily="18" charset="0"/>
                  </a:endParaRPr>
                </a:p>
              </p:txBody>
            </p:sp>
            <p:sp>
              <p:nvSpPr>
                <p:cNvPr id="3622" name="Freeform 11"/>
                <p:cNvSpPr>
                  <a:spLocks/>
                </p:cNvSpPr>
                <p:nvPr/>
              </p:nvSpPr>
              <p:spPr bwMode="auto">
                <a:xfrm>
                  <a:off x="5405070" y="2235115"/>
                  <a:ext cx="613642" cy="327850"/>
                </a:xfrm>
                <a:custGeom>
                  <a:avLst/>
                  <a:gdLst/>
                  <a:ahLst/>
                  <a:cxnLst>
                    <a:cxn ang="0">
                      <a:pos x="45" y="765"/>
                    </a:cxn>
                    <a:cxn ang="0">
                      <a:pos x="90" y="660"/>
                    </a:cxn>
                    <a:cxn ang="0">
                      <a:pos x="135" y="570"/>
                    </a:cxn>
                    <a:cxn ang="0">
                      <a:pos x="180" y="525"/>
                    </a:cxn>
                    <a:cxn ang="0">
                      <a:pos x="240" y="525"/>
                    </a:cxn>
                    <a:cxn ang="0">
                      <a:pos x="285" y="570"/>
                    </a:cxn>
                    <a:cxn ang="0">
                      <a:pos x="330" y="645"/>
                    </a:cxn>
                    <a:cxn ang="0">
                      <a:pos x="375" y="765"/>
                    </a:cxn>
                    <a:cxn ang="0">
                      <a:pos x="435" y="930"/>
                    </a:cxn>
                    <a:cxn ang="0">
                      <a:pos x="480" y="1125"/>
                    </a:cxn>
                    <a:cxn ang="0">
                      <a:pos x="525" y="1335"/>
                    </a:cxn>
                    <a:cxn ang="0">
                      <a:pos x="570" y="1590"/>
                    </a:cxn>
                    <a:cxn ang="0">
                      <a:pos x="630" y="1845"/>
                    </a:cxn>
                    <a:cxn ang="0">
                      <a:pos x="675" y="2130"/>
                    </a:cxn>
                    <a:cxn ang="0">
                      <a:pos x="720" y="2400"/>
                    </a:cxn>
                    <a:cxn ang="0">
                      <a:pos x="765" y="2686"/>
                    </a:cxn>
                    <a:cxn ang="0">
                      <a:pos x="826" y="2956"/>
                    </a:cxn>
                    <a:cxn ang="0">
                      <a:pos x="871" y="3196"/>
                    </a:cxn>
                    <a:cxn ang="0">
                      <a:pos x="916" y="3421"/>
                    </a:cxn>
                    <a:cxn ang="0">
                      <a:pos x="961" y="3616"/>
                    </a:cxn>
                    <a:cxn ang="0">
                      <a:pos x="1021" y="3781"/>
                    </a:cxn>
                    <a:cxn ang="0">
                      <a:pos x="1066" y="3901"/>
                    </a:cxn>
                    <a:cxn ang="0">
                      <a:pos x="1111" y="3976"/>
                    </a:cxn>
                    <a:cxn ang="0">
                      <a:pos x="1156" y="4006"/>
                    </a:cxn>
                    <a:cxn ang="0">
                      <a:pos x="1216" y="3991"/>
                    </a:cxn>
                    <a:cxn ang="0">
                      <a:pos x="1261" y="3916"/>
                    </a:cxn>
                    <a:cxn ang="0">
                      <a:pos x="1306" y="3811"/>
                    </a:cxn>
                    <a:cxn ang="0">
                      <a:pos x="1351" y="3661"/>
                    </a:cxn>
                    <a:cxn ang="0">
                      <a:pos x="1411" y="3466"/>
                    </a:cxn>
                    <a:cxn ang="0">
                      <a:pos x="1456" y="3226"/>
                    </a:cxn>
                    <a:cxn ang="0">
                      <a:pos x="1501" y="2971"/>
                    </a:cxn>
                    <a:cxn ang="0">
                      <a:pos x="1546" y="2686"/>
                    </a:cxn>
                    <a:cxn ang="0">
                      <a:pos x="1606" y="2385"/>
                    </a:cxn>
                    <a:cxn ang="0">
                      <a:pos x="1651" y="2070"/>
                    </a:cxn>
                    <a:cxn ang="0">
                      <a:pos x="1696" y="1755"/>
                    </a:cxn>
                    <a:cxn ang="0">
                      <a:pos x="1741" y="1455"/>
                    </a:cxn>
                    <a:cxn ang="0">
                      <a:pos x="1801" y="1155"/>
                    </a:cxn>
                    <a:cxn ang="0">
                      <a:pos x="1846" y="870"/>
                    </a:cxn>
                    <a:cxn ang="0">
                      <a:pos x="1891" y="630"/>
                    </a:cxn>
                    <a:cxn ang="0">
                      <a:pos x="1936" y="405"/>
                    </a:cxn>
                    <a:cxn ang="0">
                      <a:pos x="1996" y="225"/>
                    </a:cxn>
                    <a:cxn ang="0">
                      <a:pos x="2041" y="75"/>
                    </a:cxn>
                  </a:cxnLst>
                  <a:rect l="0" t="0" r="r" b="b"/>
                  <a:pathLst>
                    <a:path w="2071" h="4006">
                      <a:moveTo>
                        <a:pt x="0" y="870"/>
                      </a:moveTo>
                      <a:lnTo>
                        <a:pt x="15" y="810"/>
                      </a:lnTo>
                      <a:lnTo>
                        <a:pt x="45" y="765"/>
                      </a:lnTo>
                      <a:lnTo>
                        <a:pt x="60" y="735"/>
                      </a:lnTo>
                      <a:lnTo>
                        <a:pt x="75" y="690"/>
                      </a:lnTo>
                      <a:lnTo>
                        <a:pt x="90" y="660"/>
                      </a:lnTo>
                      <a:lnTo>
                        <a:pt x="105" y="630"/>
                      </a:lnTo>
                      <a:lnTo>
                        <a:pt x="120" y="600"/>
                      </a:lnTo>
                      <a:lnTo>
                        <a:pt x="135" y="570"/>
                      </a:lnTo>
                      <a:lnTo>
                        <a:pt x="150" y="555"/>
                      </a:lnTo>
                      <a:lnTo>
                        <a:pt x="165" y="540"/>
                      </a:lnTo>
                      <a:lnTo>
                        <a:pt x="180" y="525"/>
                      </a:lnTo>
                      <a:lnTo>
                        <a:pt x="195" y="525"/>
                      </a:lnTo>
                      <a:lnTo>
                        <a:pt x="210" y="525"/>
                      </a:lnTo>
                      <a:lnTo>
                        <a:pt x="240" y="525"/>
                      </a:lnTo>
                      <a:lnTo>
                        <a:pt x="255" y="540"/>
                      </a:lnTo>
                      <a:lnTo>
                        <a:pt x="270" y="555"/>
                      </a:lnTo>
                      <a:lnTo>
                        <a:pt x="285" y="570"/>
                      </a:lnTo>
                      <a:lnTo>
                        <a:pt x="300" y="585"/>
                      </a:lnTo>
                      <a:lnTo>
                        <a:pt x="315" y="615"/>
                      </a:lnTo>
                      <a:lnTo>
                        <a:pt x="330" y="645"/>
                      </a:lnTo>
                      <a:lnTo>
                        <a:pt x="345" y="675"/>
                      </a:lnTo>
                      <a:lnTo>
                        <a:pt x="360" y="720"/>
                      </a:lnTo>
                      <a:lnTo>
                        <a:pt x="375" y="765"/>
                      </a:lnTo>
                      <a:lnTo>
                        <a:pt x="390" y="810"/>
                      </a:lnTo>
                      <a:lnTo>
                        <a:pt x="420" y="870"/>
                      </a:lnTo>
                      <a:lnTo>
                        <a:pt x="435" y="930"/>
                      </a:lnTo>
                      <a:lnTo>
                        <a:pt x="450" y="990"/>
                      </a:lnTo>
                      <a:lnTo>
                        <a:pt x="465" y="1050"/>
                      </a:lnTo>
                      <a:lnTo>
                        <a:pt x="480" y="1125"/>
                      </a:lnTo>
                      <a:lnTo>
                        <a:pt x="495" y="1185"/>
                      </a:lnTo>
                      <a:lnTo>
                        <a:pt x="510" y="1260"/>
                      </a:lnTo>
                      <a:lnTo>
                        <a:pt x="525" y="1335"/>
                      </a:lnTo>
                      <a:lnTo>
                        <a:pt x="540" y="1425"/>
                      </a:lnTo>
                      <a:lnTo>
                        <a:pt x="555" y="1500"/>
                      </a:lnTo>
                      <a:lnTo>
                        <a:pt x="570" y="1590"/>
                      </a:lnTo>
                      <a:lnTo>
                        <a:pt x="585" y="1665"/>
                      </a:lnTo>
                      <a:lnTo>
                        <a:pt x="615" y="1755"/>
                      </a:lnTo>
                      <a:lnTo>
                        <a:pt x="630" y="1845"/>
                      </a:lnTo>
                      <a:lnTo>
                        <a:pt x="645" y="1935"/>
                      </a:lnTo>
                      <a:lnTo>
                        <a:pt x="660" y="2040"/>
                      </a:lnTo>
                      <a:lnTo>
                        <a:pt x="675" y="2130"/>
                      </a:lnTo>
                      <a:lnTo>
                        <a:pt x="690" y="2220"/>
                      </a:lnTo>
                      <a:lnTo>
                        <a:pt x="705" y="2310"/>
                      </a:lnTo>
                      <a:lnTo>
                        <a:pt x="720" y="2400"/>
                      </a:lnTo>
                      <a:lnTo>
                        <a:pt x="735" y="2505"/>
                      </a:lnTo>
                      <a:lnTo>
                        <a:pt x="750" y="2595"/>
                      </a:lnTo>
                      <a:lnTo>
                        <a:pt x="765" y="2686"/>
                      </a:lnTo>
                      <a:lnTo>
                        <a:pt x="781" y="2776"/>
                      </a:lnTo>
                      <a:lnTo>
                        <a:pt x="811" y="2866"/>
                      </a:lnTo>
                      <a:lnTo>
                        <a:pt x="826" y="2956"/>
                      </a:lnTo>
                      <a:lnTo>
                        <a:pt x="841" y="3031"/>
                      </a:lnTo>
                      <a:lnTo>
                        <a:pt x="856" y="3121"/>
                      </a:lnTo>
                      <a:lnTo>
                        <a:pt x="871" y="3196"/>
                      </a:lnTo>
                      <a:lnTo>
                        <a:pt x="886" y="3271"/>
                      </a:lnTo>
                      <a:lnTo>
                        <a:pt x="901" y="3346"/>
                      </a:lnTo>
                      <a:lnTo>
                        <a:pt x="916" y="3421"/>
                      </a:lnTo>
                      <a:lnTo>
                        <a:pt x="931" y="3496"/>
                      </a:lnTo>
                      <a:lnTo>
                        <a:pt x="946" y="3556"/>
                      </a:lnTo>
                      <a:lnTo>
                        <a:pt x="961" y="3616"/>
                      </a:lnTo>
                      <a:lnTo>
                        <a:pt x="976" y="3676"/>
                      </a:lnTo>
                      <a:lnTo>
                        <a:pt x="1006" y="3736"/>
                      </a:lnTo>
                      <a:lnTo>
                        <a:pt x="1021" y="3781"/>
                      </a:lnTo>
                      <a:lnTo>
                        <a:pt x="1036" y="3826"/>
                      </a:lnTo>
                      <a:lnTo>
                        <a:pt x="1051" y="3856"/>
                      </a:lnTo>
                      <a:lnTo>
                        <a:pt x="1066" y="3901"/>
                      </a:lnTo>
                      <a:lnTo>
                        <a:pt x="1081" y="3931"/>
                      </a:lnTo>
                      <a:lnTo>
                        <a:pt x="1096" y="3946"/>
                      </a:lnTo>
                      <a:lnTo>
                        <a:pt x="1111" y="3976"/>
                      </a:lnTo>
                      <a:lnTo>
                        <a:pt x="1126" y="3991"/>
                      </a:lnTo>
                      <a:lnTo>
                        <a:pt x="1141" y="4006"/>
                      </a:lnTo>
                      <a:lnTo>
                        <a:pt x="1156" y="4006"/>
                      </a:lnTo>
                      <a:lnTo>
                        <a:pt x="1186" y="4006"/>
                      </a:lnTo>
                      <a:lnTo>
                        <a:pt x="1201" y="3991"/>
                      </a:lnTo>
                      <a:lnTo>
                        <a:pt x="1216" y="3991"/>
                      </a:lnTo>
                      <a:lnTo>
                        <a:pt x="1231" y="3976"/>
                      </a:lnTo>
                      <a:lnTo>
                        <a:pt x="1246" y="3946"/>
                      </a:lnTo>
                      <a:lnTo>
                        <a:pt x="1261" y="3916"/>
                      </a:lnTo>
                      <a:lnTo>
                        <a:pt x="1276" y="3886"/>
                      </a:lnTo>
                      <a:lnTo>
                        <a:pt x="1291" y="3856"/>
                      </a:lnTo>
                      <a:lnTo>
                        <a:pt x="1306" y="3811"/>
                      </a:lnTo>
                      <a:lnTo>
                        <a:pt x="1321" y="3766"/>
                      </a:lnTo>
                      <a:lnTo>
                        <a:pt x="1336" y="3706"/>
                      </a:lnTo>
                      <a:lnTo>
                        <a:pt x="1351" y="3661"/>
                      </a:lnTo>
                      <a:lnTo>
                        <a:pt x="1381" y="3601"/>
                      </a:lnTo>
                      <a:lnTo>
                        <a:pt x="1396" y="3526"/>
                      </a:lnTo>
                      <a:lnTo>
                        <a:pt x="1411" y="3466"/>
                      </a:lnTo>
                      <a:lnTo>
                        <a:pt x="1426" y="3391"/>
                      </a:lnTo>
                      <a:lnTo>
                        <a:pt x="1441" y="3316"/>
                      </a:lnTo>
                      <a:lnTo>
                        <a:pt x="1456" y="3226"/>
                      </a:lnTo>
                      <a:lnTo>
                        <a:pt x="1471" y="3151"/>
                      </a:lnTo>
                      <a:lnTo>
                        <a:pt x="1486" y="3061"/>
                      </a:lnTo>
                      <a:lnTo>
                        <a:pt x="1501" y="2971"/>
                      </a:lnTo>
                      <a:lnTo>
                        <a:pt x="1516" y="2881"/>
                      </a:lnTo>
                      <a:lnTo>
                        <a:pt x="1531" y="2791"/>
                      </a:lnTo>
                      <a:lnTo>
                        <a:pt x="1546" y="2686"/>
                      </a:lnTo>
                      <a:lnTo>
                        <a:pt x="1576" y="2580"/>
                      </a:lnTo>
                      <a:lnTo>
                        <a:pt x="1591" y="2490"/>
                      </a:lnTo>
                      <a:lnTo>
                        <a:pt x="1606" y="2385"/>
                      </a:lnTo>
                      <a:lnTo>
                        <a:pt x="1621" y="2280"/>
                      </a:lnTo>
                      <a:lnTo>
                        <a:pt x="1636" y="2175"/>
                      </a:lnTo>
                      <a:lnTo>
                        <a:pt x="1651" y="2070"/>
                      </a:lnTo>
                      <a:lnTo>
                        <a:pt x="1666" y="1965"/>
                      </a:lnTo>
                      <a:lnTo>
                        <a:pt x="1681" y="1860"/>
                      </a:lnTo>
                      <a:lnTo>
                        <a:pt x="1696" y="1755"/>
                      </a:lnTo>
                      <a:lnTo>
                        <a:pt x="1711" y="1650"/>
                      </a:lnTo>
                      <a:lnTo>
                        <a:pt x="1726" y="1545"/>
                      </a:lnTo>
                      <a:lnTo>
                        <a:pt x="1741" y="1455"/>
                      </a:lnTo>
                      <a:lnTo>
                        <a:pt x="1771" y="1350"/>
                      </a:lnTo>
                      <a:lnTo>
                        <a:pt x="1786" y="1245"/>
                      </a:lnTo>
                      <a:lnTo>
                        <a:pt x="1801" y="1155"/>
                      </a:lnTo>
                      <a:lnTo>
                        <a:pt x="1816" y="1065"/>
                      </a:lnTo>
                      <a:lnTo>
                        <a:pt x="1831" y="960"/>
                      </a:lnTo>
                      <a:lnTo>
                        <a:pt x="1846" y="870"/>
                      </a:lnTo>
                      <a:lnTo>
                        <a:pt x="1861" y="795"/>
                      </a:lnTo>
                      <a:lnTo>
                        <a:pt x="1876" y="705"/>
                      </a:lnTo>
                      <a:lnTo>
                        <a:pt x="1891" y="630"/>
                      </a:lnTo>
                      <a:lnTo>
                        <a:pt x="1906" y="540"/>
                      </a:lnTo>
                      <a:lnTo>
                        <a:pt x="1921" y="465"/>
                      </a:lnTo>
                      <a:lnTo>
                        <a:pt x="1936" y="405"/>
                      </a:lnTo>
                      <a:lnTo>
                        <a:pt x="1966" y="330"/>
                      </a:lnTo>
                      <a:lnTo>
                        <a:pt x="1981" y="270"/>
                      </a:lnTo>
                      <a:lnTo>
                        <a:pt x="1996" y="225"/>
                      </a:lnTo>
                      <a:lnTo>
                        <a:pt x="2011" y="165"/>
                      </a:lnTo>
                      <a:lnTo>
                        <a:pt x="2026" y="120"/>
                      </a:lnTo>
                      <a:lnTo>
                        <a:pt x="2041" y="75"/>
                      </a:lnTo>
                      <a:lnTo>
                        <a:pt x="2056" y="30"/>
                      </a:lnTo>
                      <a:lnTo>
                        <a:pt x="2071" y="0"/>
                      </a:lnTo>
                    </a:path>
                  </a:pathLst>
                </a:custGeom>
                <a:noFill/>
                <a:ln w="12700">
                  <a:solidFill>
                    <a:srgbClr val="0000FF"/>
                  </a:solidFill>
                  <a:prstDash val="solid"/>
                  <a:round/>
                  <a:headEnd/>
                  <a:tailEnd/>
                </a:ln>
              </p:spPr>
              <p:txBody>
                <a:bodyPr/>
                <a:lstStyle/>
                <a:p>
                  <a:endParaRPr lang="en-US" sz="800">
                    <a:latin typeface="Times New Roman" pitchFamily="18" charset="0"/>
                    <a:cs typeface="Times New Roman" pitchFamily="18" charset="0"/>
                  </a:endParaRPr>
                </a:p>
              </p:txBody>
            </p:sp>
            <p:sp>
              <p:nvSpPr>
                <p:cNvPr id="3623" name="Freeform 12"/>
                <p:cNvSpPr>
                  <a:spLocks/>
                </p:cNvSpPr>
                <p:nvPr/>
              </p:nvSpPr>
              <p:spPr bwMode="auto">
                <a:xfrm>
                  <a:off x="6018710" y="2227750"/>
                  <a:ext cx="462232" cy="235780"/>
                </a:xfrm>
                <a:custGeom>
                  <a:avLst/>
                  <a:gdLst/>
                  <a:ahLst/>
                  <a:cxnLst>
                    <a:cxn ang="0">
                      <a:pos x="15" y="60"/>
                    </a:cxn>
                    <a:cxn ang="0">
                      <a:pos x="45" y="30"/>
                    </a:cxn>
                    <a:cxn ang="0">
                      <a:pos x="90" y="0"/>
                    </a:cxn>
                    <a:cxn ang="0">
                      <a:pos x="120" y="0"/>
                    </a:cxn>
                    <a:cxn ang="0">
                      <a:pos x="150" y="15"/>
                    </a:cxn>
                    <a:cxn ang="0">
                      <a:pos x="180" y="60"/>
                    </a:cxn>
                    <a:cxn ang="0">
                      <a:pos x="210" y="105"/>
                    </a:cxn>
                    <a:cxn ang="0">
                      <a:pos x="240" y="180"/>
                    </a:cxn>
                    <a:cxn ang="0">
                      <a:pos x="285" y="270"/>
                    </a:cxn>
                    <a:cxn ang="0">
                      <a:pos x="315" y="375"/>
                    </a:cxn>
                    <a:cxn ang="0">
                      <a:pos x="345" y="495"/>
                    </a:cxn>
                    <a:cxn ang="0">
                      <a:pos x="375" y="630"/>
                    </a:cxn>
                    <a:cxn ang="0">
                      <a:pos x="405" y="780"/>
                    </a:cxn>
                    <a:cxn ang="0">
                      <a:pos x="435" y="930"/>
                    </a:cxn>
                    <a:cxn ang="0">
                      <a:pos x="480" y="1080"/>
                    </a:cxn>
                    <a:cxn ang="0">
                      <a:pos x="510" y="1245"/>
                    </a:cxn>
                    <a:cxn ang="0">
                      <a:pos x="540" y="1410"/>
                    </a:cxn>
                    <a:cxn ang="0">
                      <a:pos x="570" y="1575"/>
                    </a:cxn>
                    <a:cxn ang="0">
                      <a:pos x="600" y="1725"/>
                    </a:cxn>
                    <a:cxn ang="0">
                      <a:pos x="630" y="1890"/>
                    </a:cxn>
                    <a:cxn ang="0">
                      <a:pos x="675" y="2040"/>
                    </a:cxn>
                    <a:cxn ang="0">
                      <a:pos x="705" y="2190"/>
                    </a:cxn>
                    <a:cxn ang="0">
                      <a:pos x="735" y="2310"/>
                    </a:cxn>
                    <a:cxn ang="0">
                      <a:pos x="765" y="2445"/>
                    </a:cxn>
                    <a:cxn ang="0">
                      <a:pos x="795" y="2550"/>
                    </a:cxn>
                    <a:cxn ang="0">
                      <a:pos x="840" y="2640"/>
                    </a:cxn>
                    <a:cxn ang="0">
                      <a:pos x="870" y="2730"/>
                    </a:cxn>
                    <a:cxn ang="0">
                      <a:pos x="900" y="2791"/>
                    </a:cxn>
                    <a:cxn ang="0">
                      <a:pos x="930" y="2836"/>
                    </a:cxn>
                    <a:cxn ang="0">
                      <a:pos x="960" y="2866"/>
                    </a:cxn>
                    <a:cxn ang="0">
                      <a:pos x="990" y="2881"/>
                    </a:cxn>
                    <a:cxn ang="0">
                      <a:pos x="1035" y="2881"/>
                    </a:cxn>
                    <a:cxn ang="0">
                      <a:pos x="1065" y="2851"/>
                    </a:cxn>
                    <a:cxn ang="0">
                      <a:pos x="1095" y="2806"/>
                    </a:cxn>
                    <a:cxn ang="0">
                      <a:pos x="1125" y="2746"/>
                    </a:cxn>
                    <a:cxn ang="0">
                      <a:pos x="1155" y="2685"/>
                    </a:cxn>
                    <a:cxn ang="0">
                      <a:pos x="1185" y="2595"/>
                    </a:cxn>
                    <a:cxn ang="0">
                      <a:pos x="1230" y="2490"/>
                    </a:cxn>
                    <a:cxn ang="0">
                      <a:pos x="1260" y="2385"/>
                    </a:cxn>
                    <a:cxn ang="0">
                      <a:pos x="1290" y="2250"/>
                    </a:cxn>
                    <a:cxn ang="0">
                      <a:pos x="1320" y="2130"/>
                    </a:cxn>
                    <a:cxn ang="0">
                      <a:pos x="1350" y="1980"/>
                    </a:cxn>
                    <a:cxn ang="0">
                      <a:pos x="1380" y="1845"/>
                    </a:cxn>
                    <a:cxn ang="0">
                      <a:pos x="1425" y="1695"/>
                    </a:cxn>
                    <a:cxn ang="0">
                      <a:pos x="1455" y="1545"/>
                    </a:cxn>
                    <a:cxn ang="0">
                      <a:pos x="1485" y="1395"/>
                    </a:cxn>
                    <a:cxn ang="0">
                      <a:pos x="1515" y="1260"/>
                    </a:cxn>
                    <a:cxn ang="0">
                      <a:pos x="1545" y="1125"/>
                    </a:cxn>
                  </a:cxnLst>
                  <a:rect l="0" t="0" r="r" b="b"/>
                  <a:pathLst>
                    <a:path w="1560" h="2881">
                      <a:moveTo>
                        <a:pt x="0" y="90"/>
                      </a:moveTo>
                      <a:lnTo>
                        <a:pt x="15" y="60"/>
                      </a:lnTo>
                      <a:lnTo>
                        <a:pt x="30" y="45"/>
                      </a:lnTo>
                      <a:lnTo>
                        <a:pt x="45" y="30"/>
                      </a:lnTo>
                      <a:lnTo>
                        <a:pt x="75" y="15"/>
                      </a:lnTo>
                      <a:lnTo>
                        <a:pt x="90" y="0"/>
                      </a:lnTo>
                      <a:lnTo>
                        <a:pt x="105" y="0"/>
                      </a:lnTo>
                      <a:lnTo>
                        <a:pt x="120" y="0"/>
                      </a:lnTo>
                      <a:lnTo>
                        <a:pt x="135" y="0"/>
                      </a:lnTo>
                      <a:lnTo>
                        <a:pt x="150" y="15"/>
                      </a:lnTo>
                      <a:lnTo>
                        <a:pt x="165" y="30"/>
                      </a:lnTo>
                      <a:lnTo>
                        <a:pt x="180" y="60"/>
                      </a:lnTo>
                      <a:lnTo>
                        <a:pt x="195" y="75"/>
                      </a:lnTo>
                      <a:lnTo>
                        <a:pt x="210" y="105"/>
                      </a:lnTo>
                      <a:lnTo>
                        <a:pt x="225" y="150"/>
                      </a:lnTo>
                      <a:lnTo>
                        <a:pt x="240" y="180"/>
                      </a:lnTo>
                      <a:lnTo>
                        <a:pt x="270" y="225"/>
                      </a:lnTo>
                      <a:lnTo>
                        <a:pt x="285" y="270"/>
                      </a:lnTo>
                      <a:lnTo>
                        <a:pt x="300" y="330"/>
                      </a:lnTo>
                      <a:lnTo>
                        <a:pt x="315" y="375"/>
                      </a:lnTo>
                      <a:lnTo>
                        <a:pt x="330" y="435"/>
                      </a:lnTo>
                      <a:lnTo>
                        <a:pt x="345" y="495"/>
                      </a:lnTo>
                      <a:lnTo>
                        <a:pt x="360" y="570"/>
                      </a:lnTo>
                      <a:lnTo>
                        <a:pt x="375" y="630"/>
                      </a:lnTo>
                      <a:lnTo>
                        <a:pt x="390" y="705"/>
                      </a:lnTo>
                      <a:lnTo>
                        <a:pt x="405" y="780"/>
                      </a:lnTo>
                      <a:lnTo>
                        <a:pt x="420" y="855"/>
                      </a:lnTo>
                      <a:lnTo>
                        <a:pt x="435" y="930"/>
                      </a:lnTo>
                      <a:lnTo>
                        <a:pt x="465" y="1005"/>
                      </a:lnTo>
                      <a:lnTo>
                        <a:pt x="480" y="1080"/>
                      </a:lnTo>
                      <a:lnTo>
                        <a:pt x="495" y="1155"/>
                      </a:lnTo>
                      <a:lnTo>
                        <a:pt x="510" y="1245"/>
                      </a:lnTo>
                      <a:lnTo>
                        <a:pt x="525" y="1320"/>
                      </a:lnTo>
                      <a:lnTo>
                        <a:pt x="540" y="1410"/>
                      </a:lnTo>
                      <a:lnTo>
                        <a:pt x="555" y="1485"/>
                      </a:lnTo>
                      <a:lnTo>
                        <a:pt x="570" y="1575"/>
                      </a:lnTo>
                      <a:lnTo>
                        <a:pt x="585" y="1650"/>
                      </a:lnTo>
                      <a:lnTo>
                        <a:pt x="600" y="1725"/>
                      </a:lnTo>
                      <a:lnTo>
                        <a:pt x="615" y="1815"/>
                      </a:lnTo>
                      <a:lnTo>
                        <a:pt x="630" y="1890"/>
                      </a:lnTo>
                      <a:lnTo>
                        <a:pt x="660" y="1965"/>
                      </a:lnTo>
                      <a:lnTo>
                        <a:pt x="675" y="2040"/>
                      </a:lnTo>
                      <a:lnTo>
                        <a:pt x="690" y="2115"/>
                      </a:lnTo>
                      <a:lnTo>
                        <a:pt x="705" y="2190"/>
                      </a:lnTo>
                      <a:lnTo>
                        <a:pt x="720" y="2250"/>
                      </a:lnTo>
                      <a:lnTo>
                        <a:pt x="735" y="2310"/>
                      </a:lnTo>
                      <a:lnTo>
                        <a:pt x="750" y="2385"/>
                      </a:lnTo>
                      <a:lnTo>
                        <a:pt x="765" y="2445"/>
                      </a:lnTo>
                      <a:lnTo>
                        <a:pt x="780" y="2490"/>
                      </a:lnTo>
                      <a:lnTo>
                        <a:pt x="795" y="2550"/>
                      </a:lnTo>
                      <a:lnTo>
                        <a:pt x="810" y="2595"/>
                      </a:lnTo>
                      <a:lnTo>
                        <a:pt x="840" y="2640"/>
                      </a:lnTo>
                      <a:lnTo>
                        <a:pt x="855" y="2685"/>
                      </a:lnTo>
                      <a:lnTo>
                        <a:pt x="870" y="2730"/>
                      </a:lnTo>
                      <a:lnTo>
                        <a:pt x="885" y="2761"/>
                      </a:lnTo>
                      <a:lnTo>
                        <a:pt x="900" y="2791"/>
                      </a:lnTo>
                      <a:lnTo>
                        <a:pt x="915" y="2821"/>
                      </a:lnTo>
                      <a:lnTo>
                        <a:pt x="930" y="2836"/>
                      </a:lnTo>
                      <a:lnTo>
                        <a:pt x="945" y="2851"/>
                      </a:lnTo>
                      <a:lnTo>
                        <a:pt x="960" y="2866"/>
                      </a:lnTo>
                      <a:lnTo>
                        <a:pt x="975" y="2881"/>
                      </a:lnTo>
                      <a:lnTo>
                        <a:pt x="990" y="2881"/>
                      </a:lnTo>
                      <a:lnTo>
                        <a:pt x="1005" y="2881"/>
                      </a:lnTo>
                      <a:lnTo>
                        <a:pt x="1035" y="2881"/>
                      </a:lnTo>
                      <a:lnTo>
                        <a:pt x="1050" y="2866"/>
                      </a:lnTo>
                      <a:lnTo>
                        <a:pt x="1065" y="2851"/>
                      </a:lnTo>
                      <a:lnTo>
                        <a:pt x="1080" y="2836"/>
                      </a:lnTo>
                      <a:lnTo>
                        <a:pt x="1095" y="2806"/>
                      </a:lnTo>
                      <a:lnTo>
                        <a:pt x="1110" y="2791"/>
                      </a:lnTo>
                      <a:lnTo>
                        <a:pt x="1125" y="2746"/>
                      </a:lnTo>
                      <a:lnTo>
                        <a:pt x="1140" y="2715"/>
                      </a:lnTo>
                      <a:lnTo>
                        <a:pt x="1155" y="2685"/>
                      </a:lnTo>
                      <a:lnTo>
                        <a:pt x="1170" y="2640"/>
                      </a:lnTo>
                      <a:lnTo>
                        <a:pt x="1185" y="2595"/>
                      </a:lnTo>
                      <a:lnTo>
                        <a:pt x="1200" y="2550"/>
                      </a:lnTo>
                      <a:lnTo>
                        <a:pt x="1230" y="2490"/>
                      </a:lnTo>
                      <a:lnTo>
                        <a:pt x="1245" y="2430"/>
                      </a:lnTo>
                      <a:lnTo>
                        <a:pt x="1260" y="2385"/>
                      </a:lnTo>
                      <a:lnTo>
                        <a:pt x="1275" y="2325"/>
                      </a:lnTo>
                      <a:lnTo>
                        <a:pt x="1290" y="2250"/>
                      </a:lnTo>
                      <a:lnTo>
                        <a:pt x="1305" y="2190"/>
                      </a:lnTo>
                      <a:lnTo>
                        <a:pt x="1320" y="2130"/>
                      </a:lnTo>
                      <a:lnTo>
                        <a:pt x="1335" y="2055"/>
                      </a:lnTo>
                      <a:lnTo>
                        <a:pt x="1350" y="1980"/>
                      </a:lnTo>
                      <a:lnTo>
                        <a:pt x="1365" y="1920"/>
                      </a:lnTo>
                      <a:lnTo>
                        <a:pt x="1380" y="1845"/>
                      </a:lnTo>
                      <a:lnTo>
                        <a:pt x="1395" y="1770"/>
                      </a:lnTo>
                      <a:lnTo>
                        <a:pt x="1425" y="1695"/>
                      </a:lnTo>
                      <a:lnTo>
                        <a:pt x="1440" y="1620"/>
                      </a:lnTo>
                      <a:lnTo>
                        <a:pt x="1455" y="1545"/>
                      </a:lnTo>
                      <a:lnTo>
                        <a:pt x="1470" y="1470"/>
                      </a:lnTo>
                      <a:lnTo>
                        <a:pt x="1485" y="1395"/>
                      </a:lnTo>
                      <a:lnTo>
                        <a:pt x="1500" y="1320"/>
                      </a:lnTo>
                      <a:lnTo>
                        <a:pt x="1515" y="1260"/>
                      </a:lnTo>
                      <a:lnTo>
                        <a:pt x="1530" y="1185"/>
                      </a:lnTo>
                      <a:lnTo>
                        <a:pt x="1545" y="1125"/>
                      </a:lnTo>
                      <a:lnTo>
                        <a:pt x="1560" y="1050"/>
                      </a:lnTo>
                    </a:path>
                  </a:pathLst>
                </a:custGeom>
                <a:noFill/>
                <a:ln w="12700">
                  <a:solidFill>
                    <a:srgbClr val="0000FF"/>
                  </a:solidFill>
                  <a:prstDash val="solid"/>
                  <a:round/>
                  <a:headEnd/>
                  <a:tailEnd/>
                </a:ln>
              </p:spPr>
              <p:txBody>
                <a:bodyPr/>
                <a:lstStyle/>
                <a:p>
                  <a:endParaRPr lang="en-US" sz="800">
                    <a:latin typeface="Times New Roman" pitchFamily="18" charset="0"/>
                    <a:cs typeface="Times New Roman" pitchFamily="18" charset="0"/>
                  </a:endParaRPr>
                </a:p>
              </p:txBody>
            </p:sp>
          </p:grpSp>
          <p:grpSp>
            <p:nvGrpSpPr>
              <p:cNvPr id="3618" name="Group 5482"/>
              <p:cNvGrpSpPr/>
              <p:nvPr/>
            </p:nvGrpSpPr>
            <p:grpSpPr>
              <a:xfrm>
                <a:off x="7840287" y="3225339"/>
                <a:ext cx="1075872" cy="335215"/>
                <a:chOff x="5405070" y="2227750"/>
                <a:chExt cx="1075872" cy="335215"/>
              </a:xfrm>
            </p:grpSpPr>
            <p:sp>
              <p:nvSpPr>
                <p:cNvPr id="3619" name="Freeform 11"/>
                <p:cNvSpPr>
                  <a:spLocks/>
                </p:cNvSpPr>
                <p:nvPr/>
              </p:nvSpPr>
              <p:spPr bwMode="auto">
                <a:xfrm>
                  <a:off x="5405070" y="2235115"/>
                  <a:ext cx="613642" cy="327850"/>
                </a:xfrm>
                <a:custGeom>
                  <a:avLst/>
                  <a:gdLst/>
                  <a:ahLst/>
                  <a:cxnLst>
                    <a:cxn ang="0">
                      <a:pos x="45" y="765"/>
                    </a:cxn>
                    <a:cxn ang="0">
                      <a:pos x="90" y="660"/>
                    </a:cxn>
                    <a:cxn ang="0">
                      <a:pos x="135" y="570"/>
                    </a:cxn>
                    <a:cxn ang="0">
                      <a:pos x="180" y="525"/>
                    </a:cxn>
                    <a:cxn ang="0">
                      <a:pos x="240" y="525"/>
                    </a:cxn>
                    <a:cxn ang="0">
                      <a:pos x="285" y="570"/>
                    </a:cxn>
                    <a:cxn ang="0">
                      <a:pos x="330" y="645"/>
                    </a:cxn>
                    <a:cxn ang="0">
                      <a:pos x="375" y="765"/>
                    </a:cxn>
                    <a:cxn ang="0">
                      <a:pos x="435" y="930"/>
                    </a:cxn>
                    <a:cxn ang="0">
                      <a:pos x="480" y="1125"/>
                    </a:cxn>
                    <a:cxn ang="0">
                      <a:pos x="525" y="1335"/>
                    </a:cxn>
                    <a:cxn ang="0">
                      <a:pos x="570" y="1590"/>
                    </a:cxn>
                    <a:cxn ang="0">
                      <a:pos x="630" y="1845"/>
                    </a:cxn>
                    <a:cxn ang="0">
                      <a:pos x="675" y="2130"/>
                    </a:cxn>
                    <a:cxn ang="0">
                      <a:pos x="720" y="2400"/>
                    </a:cxn>
                    <a:cxn ang="0">
                      <a:pos x="765" y="2686"/>
                    </a:cxn>
                    <a:cxn ang="0">
                      <a:pos x="826" y="2956"/>
                    </a:cxn>
                    <a:cxn ang="0">
                      <a:pos x="871" y="3196"/>
                    </a:cxn>
                    <a:cxn ang="0">
                      <a:pos x="916" y="3421"/>
                    </a:cxn>
                    <a:cxn ang="0">
                      <a:pos x="961" y="3616"/>
                    </a:cxn>
                    <a:cxn ang="0">
                      <a:pos x="1021" y="3781"/>
                    </a:cxn>
                    <a:cxn ang="0">
                      <a:pos x="1066" y="3901"/>
                    </a:cxn>
                    <a:cxn ang="0">
                      <a:pos x="1111" y="3976"/>
                    </a:cxn>
                    <a:cxn ang="0">
                      <a:pos x="1156" y="4006"/>
                    </a:cxn>
                    <a:cxn ang="0">
                      <a:pos x="1216" y="3991"/>
                    </a:cxn>
                    <a:cxn ang="0">
                      <a:pos x="1261" y="3916"/>
                    </a:cxn>
                    <a:cxn ang="0">
                      <a:pos x="1306" y="3811"/>
                    </a:cxn>
                    <a:cxn ang="0">
                      <a:pos x="1351" y="3661"/>
                    </a:cxn>
                    <a:cxn ang="0">
                      <a:pos x="1411" y="3466"/>
                    </a:cxn>
                    <a:cxn ang="0">
                      <a:pos x="1456" y="3226"/>
                    </a:cxn>
                    <a:cxn ang="0">
                      <a:pos x="1501" y="2971"/>
                    </a:cxn>
                    <a:cxn ang="0">
                      <a:pos x="1546" y="2686"/>
                    </a:cxn>
                    <a:cxn ang="0">
                      <a:pos x="1606" y="2385"/>
                    </a:cxn>
                    <a:cxn ang="0">
                      <a:pos x="1651" y="2070"/>
                    </a:cxn>
                    <a:cxn ang="0">
                      <a:pos x="1696" y="1755"/>
                    </a:cxn>
                    <a:cxn ang="0">
                      <a:pos x="1741" y="1455"/>
                    </a:cxn>
                    <a:cxn ang="0">
                      <a:pos x="1801" y="1155"/>
                    </a:cxn>
                    <a:cxn ang="0">
                      <a:pos x="1846" y="870"/>
                    </a:cxn>
                    <a:cxn ang="0">
                      <a:pos x="1891" y="630"/>
                    </a:cxn>
                    <a:cxn ang="0">
                      <a:pos x="1936" y="405"/>
                    </a:cxn>
                    <a:cxn ang="0">
                      <a:pos x="1996" y="225"/>
                    </a:cxn>
                    <a:cxn ang="0">
                      <a:pos x="2041" y="75"/>
                    </a:cxn>
                  </a:cxnLst>
                  <a:rect l="0" t="0" r="r" b="b"/>
                  <a:pathLst>
                    <a:path w="2071" h="4006">
                      <a:moveTo>
                        <a:pt x="0" y="870"/>
                      </a:moveTo>
                      <a:lnTo>
                        <a:pt x="15" y="810"/>
                      </a:lnTo>
                      <a:lnTo>
                        <a:pt x="45" y="765"/>
                      </a:lnTo>
                      <a:lnTo>
                        <a:pt x="60" y="735"/>
                      </a:lnTo>
                      <a:lnTo>
                        <a:pt x="75" y="690"/>
                      </a:lnTo>
                      <a:lnTo>
                        <a:pt x="90" y="660"/>
                      </a:lnTo>
                      <a:lnTo>
                        <a:pt x="105" y="630"/>
                      </a:lnTo>
                      <a:lnTo>
                        <a:pt x="120" y="600"/>
                      </a:lnTo>
                      <a:lnTo>
                        <a:pt x="135" y="570"/>
                      </a:lnTo>
                      <a:lnTo>
                        <a:pt x="150" y="555"/>
                      </a:lnTo>
                      <a:lnTo>
                        <a:pt x="165" y="540"/>
                      </a:lnTo>
                      <a:lnTo>
                        <a:pt x="180" y="525"/>
                      </a:lnTo>
                      <a:lnTo>
                        <a:pt x="195" y="525"/>
                      </a:lnTo>
                      <a:lnTo>
                        <a:pt x="210" y="525"/>
                      </a:lnTo>
                      <a:lnTo>
                        <a:pt x="240" y="525"/>
                      </a:lnTo>
                      <a:lnTo>
                        <a:pt x="255" y="540"/>
                      </a:lnTo>
                      <a:lnTo>
                        <a:pt x="270" y="555"/>
                      </a:lnTo>
                      <a:lnTo>
                        <a:pt x="285" y="570"/>
                      </a:lnTo>
                      <a:lnTo>
                        <a:pt x="300" y="585"/>
                      </a:lnTo>
                      <a:lnTo>
                        <a:pt x="315" y="615"/>
                      </a:lnTo>
                      <a:lnTo>
                        <a:pt x="330" y="645"/>
                      </a:lnTo>
                      <a:lnTo>
                        <a:pt x="345" y="675"/>
                      </a:lnTo>
                      <a:lnTo>
                        <a:pt x="360" y="720"/>
                      </a:lnTo>
                      <a:lnTo>
                        <a:pt x="375" y="765"/>
                      </a:lnTo>
                      <a:lnTo>
                        <a:pt x="390" y="810"/>
                      </a:lnTo>
                      <a:lnTo>
                        <a:pt x="420" y="870"/>
                      </a:lnTo>
                      <a:lnTo>
                        <a:pt x="435" y="930"/>
                      </a:lnTo>
                      <a:lnTo>
                        <a:pt x="450" y="990"/>
                      </a:lnTo>
                      <a:lnTo>
                        <a:pt x="465" y="1050"/>
                      </a:lnTo>
                      <a:lnTo>
                        <a:pt x="480" y="1125"/>
                      </a:lnTo>
                      <a:lnTo>
                        <a:pt x="495" y="1185"/>
                      </a:lnTo>
                      <a:lnTo>
                        <a:pt x="510" y="1260"/>
                      </a:lnTo>
                      <a:lnTo>
                        <a:pt x="525" y="1335"/>
                      </a:lnTo>
                      <a:lnTo>
                        <a:pt x="540" y="1425"/>
                      </a:lnTo>
                      <a:lnTo>
                        <a:pt x="555" y="1500"/>
                      </a:lnTo>
                      <a:lnTo>
                        <a:pt x="570" y="1590"/>
                      </a:lnTo>
                      <a:lnTo>
                        <a:pt x="585" y="1665"/>
                      </a:lnTo>
                      <a:lnTo>
                        <a:pt x="615" y="1755"/>
                      </a:lnTo>
                      <a:lnTo>
                        <a:pt x="630" y="1845"/>
                      </a:lnTo>
                      <a:lnTo>
                        <a:pt x="645" y="1935"/>
                      </a:lnTo>
                      <a:lnTo>
                        <a:pt x="660" y="2040"/>
                      </a:lnTo>
                      <a:lnTo>
                        <a:pt x="675" y="2130"/>
                      </a:lnTo>
                      <a:lnTo>
                        <a:pt x="690" y="2220"/>
                      </a:lnTo>
                      <a:lnTo>
                        <a:pt x="705" y="2310"/>
                      </a:lnTo>
                      <a:lnTo>
                        <a:pt x="720" y="2400"/>
                      </a:lnTo>
                      <a:lnTo>
                        <a:pt x="735" y="2505"/>
                      </a:lnTo>
                      <a:lnTo>
                        <a:pt x="750" y="2595"/>
                      </a:lnTo>
                      <a:lnTo>
                        <a:pt x="765" y="2686"/>
                      </a:lnTo>
                      <a:lnTo>
                        <a:pt x="781" y="2776"/>
                      </a:lnTo>
                      <a:lnTo>
                        <a:pt x="811" y="2866"/>
                      </a:lnTo>
                      <a:lnTo>
                        <a:pt x="826" y="2956"/>
                      </a:lnTo>
                      <a:lnTo>
                        <a:pt x="841" y="3031"/>
                      </a:lnTo>
                      <a:lnTo>
                        <a:pt x="856" y="3121"/>
                      </a:lnTo>
                      <a:lnTo>
                        <a:pt x="871" y="3196"/>
                      </a:lnTo>
                      <a:lnTo>
                        <a:pt x="886" y="3271"/>
                      </a:lnTo>
                      <a:lnTo>
                        <a:pt x="901" y="3346"/>
                      </a:lnTo>
                      <a:lnTo>
                        <a:pt x="916" y="3421"/>
                      </a:lnTo>
                      <a:lnTo>
                        <a:pt x="931" y="3496"/>
                      </a:lnTo>
                      <a:lnTo>
                        <a:pt x="946" y="3556"/>
                      </a:lnTo>
                      <a:lnTo>
                        <a:pt x="961" y="3616"/>
                      </a:lnTo>
                      <a:lnTo>
                        <a:pt x="976" y="3676"/>
                      </a:lnTo>
                      <a:lnTo>
                        <a:pt x="1006" y="3736"/>
                      </a:lnTo>
                      <a:lnTo>
                        <a:pt x="1021" y="3781"/>
                      </a:lnTo>
                      <a:lnTo>
                        <a:pt x="1036" y="3826"/>
                      </a:lnTo>
                      <a:lnTo>
                        <a:pt x="1051" y="3856"/>
                      </a:lnTo>
                      <a:lnTo>
                        <a:pt x="1066" y="3901"/>
                      </a:lnTo>
                      <a:lnTo>
                        <a:pt x="1081" y="3931"/>
                      </a:lnTo>
                      <a:lnTo>
                        <a:pt x="1096" y="3946"/>
                      </a:lnTo>
                      <a:lnTo>
                        <a:pt x="1111" y="3976"/>
                      </a:lnTo>
                      <a:lnTo>
                        <a:pt x="1126" y="3991"/>
                      </a:lnTo>
                      <a:lnTo>
                        <a:pt x="1141" y="4006"/>
                      </a:lnTo>
                      <a:lnTo>
                        <a:pt x="1156" y="4006"/>
                      </a:lnTo>
                      <a:lnTo>
                        <a:pt x="1186" y="4006"/>
                      </a:lnTo>
                      <a:lnTo>
                        <a:pt x="1201" y="3991"/>
                      </a:lnTo>
                      <a:lnTo>
                        <a:pt x="1216" y="3991"/>
                      </a:lnTo>
                      <a:lnTo>
                        <a:pt x="1231" y="3976"/>
                      </a:lnTo>
                      <a:lnTo>
                        <a:pt x="1246" y="3946"/>
                      </a:lnTo>
                      <a:lnTo>
                        <a:pt x="1261" y="3916"/>
                      </a:lnTo>
                      <a:lnTo>
                        <a:pt x="1276" y="3886"/>
                      </a:lnTo>
                      <a:lnTo>
                        <a:pt x="1291" y="3856"/>
                      </a:lnTo>
                      <a:lnTo>
                        <a:pt x="1306" y="3811"/>
                      </a:lnTo>
                      <a:lnTo>
                        <a:pt x="1321" y="3766"/>
                      </a:lnTo>
                      <a:lnTo>
                        <a:pt x="1336" y="3706"/>
                      </a:lnTo>
                      <a:lnTo>
                        <a:pt x="1351" y="3661"/>
                      </a:lnTo>
                      <a:lnTo>
                        <a:pt x="1381" y="3601"/>
                      </a:lnTo>
                      <a:lnTo>
                        <a:pt x="1396" y="3526"/>
                      </a:lnTo>
                      <a:lnTo>
                        <a:pt x="1411" y="3466"/>
                      </a:lnTo>
                      <a:lnTo>
                        <a:pt x="1426" y="3391"/>
                      </a:lnTo>
                      <a:lnTo>
                        <a:pt x="1441" y="3316"/>
                      </a:lnTo>
                      <a:lnTo>
                        <a:pt x="1456" y="3226"/>
                      </a:lnTo>
                      <a:lnTo>
                        <a:pt x="1471" y="3151"/>
                      </a:lnTo>
                      <a:lnTo>
                        <a:pt x="1486" y="3061"/>
                      </a:lnTo>
                      <a:lnTo>
                        <a:pt x="1501" y="2971"/>
                      </a:lnTo>
                      <a:lnTo>
                        <a:pt x="1516" y="2881"/>
                      </a:lnTo>
                      <a:lnTo>
                        <a:pt x="1531" y="2791"/>
                      </a:lnTo>
                      <a:lnTo>
                        <a:pt x="1546" y="2686"/>
                      </a:lnTo>
                      <a:lnTo>
                        <a:pt x="1576" y="2580"/>
                      </a:lnTo>
                      <a:lnTo>
                        <a:pt x="1591" y="2490"/>
                      </a:lnTo>
                      <a:lnTo>
                        <a:pt x="1606" y="2385"/>
                      </a:lnTo>
                      <a:lnTo>
                        <a:pt x="1621" y="2280"/>
                      </a:lnTo>
                      <a:lnTo>
                        <a:pt x="1636" y="2175"/>
                      </a:lnTo>
                      <a:lnTo>
                        <a:pt x="1651" y="2070"/>
                      </a:lnTo>
                      <a:lnTo>
                        <a:pt x="1666" y="1965"/>
                      </a:lnTo>
                      <a:lnTo>
                        <a:pt x="1681" y="1860"/>
                      </a:lnTo>
                      <a:lnTo>
                        <a:pt x="1696" y="1755"/>
                      </a:lnTo>
                      <a:lnTo>
                        <a:pt x="1711" y="1650"/>
                      </a:lnTo>
                      <a:lnTo>
                        <a:pt x="1726" y="1545"/>
                      </a:lnTo>
                      <a:lnTo>
                        <a:pt x="1741" y="1455"/>
                      </a:lnTo>
                      <a:lnTo>
                        <a:pt x="1771" y="1350"/>
                      </a:lnTo>
                      <a:lnTo>
                        <a:pt x="1786" y="1245"/>
                      </a:lnTo>
                      <a:lnTo>
                        <a:pt x="1801" y="1155"/>
                      </a:lnTo>
                      <a:lnTo>
                        <a:pt x="1816" y="1065"/>
                      </a:lnTo>
                      <a:lnTo>
                        <a:pt x="1831" y="960"/>
                      </a:lnTo>
                      <a:lnTo>
                        <a:pt x="1846" y="870"/>
                      </a:lnTo>
                      <a:lnTo>
                        <a:pt x="1861" y="795"/>
                      </a:lnTo>
                      <a:lnTo>
                        <a:pt x="1876" y="705"/>
                      </a:lnTo>
                      <a:lnTo>
                        <a:pt x="1891" y="630"/>
                      </a:lnTo>
                      <a:lnTo>
                        <a:pt x="1906" y="540"/>
                      </a:lnTo>
                      <a:lnTo>
                        <a:pt x="1921" y="465"/>
                      </a:lnTo>
                      <a:lnTo>
                        <a:pt x="1936" y="405"/>
                      </a:lnTo>
                      <a:lnTo>
                        <a:pt x="1966" y="330"/>
                      </a:lnTo>
                      <a:lnTo>
                        <a:pt x="1981" y="270"/>
                      </a:lnTo>
                      <a:lnTo>
                        <a:pt x="1996" y="225"/>
                      </a:lnTo>
                      <a:lnTo>
                        <a:pt x="2011" y="165"/>
                      </a:lnTo>
                      <a:lnTo>
                        <a:pt x="2026" y="120"/>
                      </a:lnTo>
                      <a:lnTo>
                        <a:pt x="2041" y="75"/>
                      </a:lnTo>
                      <a:lnTo>
                        <a:pt x="2056" y="30"/>
                      </a:lnTo>
                      <a:lnTo>
                        <a:pt x="2071" y="0"/>
                      </a:lnTo>
                    </a:path>
                  </a:pathLst>
                </a:custGeom>
                <a:noFill/>
                <a:ln w="12700">
                  <a:solidFill>
                    <a:srgbClr val="0000FF"/>
                  </a:solidFill>
                  <a:prstDash val="solid"/>
                  <a:round/>
                  <a:headEnd/>
                  <a:tailEnd/>
                </a:ln>
              </p:spPr>
              <p:txBody>
                <a:bodyPr/>
                <a:lstStyle/>
                <a:p>
                  <a:endParaRPr lang="en-US" sz="800">
                    <a:latin typeface="Times New Roman" pitchFamily="18" charset="0"/>
                    <a:cs typeface="Times New Roman" pitchFamily="18" charset="0"/>
                  </a:endParaRPr>
                </a:p>
              </p:txBody>
            </p:sp>
            <p:sp>
              <p:nvSpPr>
                <p:cNvPr id="3620" name="Freeform 12"/>
                <p:cNvSpPr>
                  <a:spLocks/>
                </p:cNvSpPr>
                <p:nvPr/>
              </p:nvSpPr>
              <p:spPr bwMode="auto">
                <a:xfrm>
                  <a:off x="6018710" y="2227750"/>
                  <a:ext cx="462232" cy="235780"/>
                </a:xfrm>
                <a:custGeom>
                  <a:avLst/>
                  <a:gdLst/>
                  <a:ahLst/>
                  <a:cxnLst>
                    <a:cxn ang="0">
                      <a:pos x="15" y="60"/>
                    </a:cxn>
                    <a:cxn ang="0">
                      <a:pos x="45" y="30"/>
                    </a:cxn>
                    <a:cxn ang="0">
                      <a:pos x="90" y="0"/>
                    </a:cxn>
                    <a:cxn ang="0">
                      <a:pos x="120" y="0"/>
                    </a:cxn>
                    <a:cxn ang="0">
                      <a:pos x="150" y="15"/>
                    </a:cxn>
                    <a:cxn ang="0">
                      <a:pos x="180" y="60"/>
                    </a:cxn>
                    <a:cxn ang="0">
                      <a:pos x="210" y="105"/>
                    </a:cxn>
                    <a:cxn ang="0">
                      <a:pos x="240" y="180"/>
                    </a:cxn>
                    <a:cxn ang="0">
                      <a:pos x="285" y="270"/>
                    </a:cxn>
                    <a:cxn ang="0">
                      <a:pos x="315" y="375"/>
                    </a:cxn>
                    <a:cxn ang="0">
                      <a:pos x="345" y="495"/>
                    </a:cxn>
                    <a:cxn ang="0">
                      <a:pos x="375" y="630"/>
                    </a:cxn>
                    <a:cxn ang="0">
                      <a:pos x="405" y="780"/>
                    </a:cxn>
                    <a:cxn ang="0">
                      <a:pos x="435" y="930"/>
                    </a:cxn>
                    <a:cxn ang="0">
                      <a:pos x="480" y="1080"/>
                    </a:cxn>
                    <a:cxn ang="0">
                      <a:pos x="510" y="1245"/>
                    </a:cxn>
                    <a:cxn ang="0">
                      <a:pos x="540" y="1410"/>
                    </a:cxn>
                    <a:cxn ang="0">
                      <a:pos x="570" y="1575"/>
                    </a:cxn>
                    <a:cxn ang="0">
                      <a:pos x="600" y="1725"/>
                    </a:cxn>
                    <a:cxn ang="0">
                      <a:pos x="630" y="1890"/>
                    </a:cxn>
                    <a:cxn ang="0">
                      <a:pos x="675" y="2040"/>
                    </a:cxn>
                    <a:cxn ang="0">
                      <a:pos x="705" y="2190"/>
                    </a:cxn>
                    <a:cxn ang="0">
                      <a:pos x="735" y="2310"/>
                    </a:cxn>
                    <a:cxn ang="0">
                      <a:pos x="765" y="2445"/>
                    </a:cxn>
                    <a:cxn ang="0">
                      <a:pos x="795" y="2550"/>
                    </a:cxn>
                    <a:cxn ang="0">
                      <a:pos x="840" y="2640"/>
                    </a:cxn>
                    <a:cxn ang="0">
                      <a:pos x="870" y="2730"/>
                    </a:cxn>
                    <a:cxn ang="0">
                      <a:pos x="900" y="2791"/>
                    </a:cxn>
                    <a:cxn ang="0">
                      <a:pos x="930" y="2836"/>
                    </a:cxn>
                    <a:cxn ang="0">
                      <a:pos x="960" y="2866"/>
                    </a:cxn>
                    <a:cxn ang="0">
                      <a:pos x="990" y="2881"/>
                    </a:cxn>
                    <a:cxn ang="0">
                      <a:pos x="1035" y="2881"/>
                    </a:cxn>
                    <a:cxn ang="0">
                      <a:pos x="1065" y="2851"/>
                    </a:cxn>
                    <a:cxn ang="0">
                      <a:pos x="1095" y="2806"/>
                    </a:cxn>
                    <a:cxn ang="0">
                      <a:pos x="1125" y="2746"/>
                    </a:cxn>
                    <a:cxn ang="0">
                      <a:pos x="1155" y="2685"/>
                    </a:cxn>
                    <a:cxn ang="0">
                      <a:pos x="1185" y="2595"/>
                    </a:cxn>
                    <a:cxn ang="0">
                      <a:pos x="1230" y="2490"/>
                    </a:cxn>
                    <a:cxn ang="0">
                      <a:pos x="1260" y="2385"/>
                    </a:cxn>
                    <a:cxn ang="0">
                      <a:pos x="1290" y="2250"/>
                    </a:cxn>
                    <a:cxn ang="0">
                      <a:pos x="1320" y="2130"/>
                    </a:cxn>
                    <a:cxn ang="0">
                      <a:pos x="1350" y="1980"/>
                    </a:cxn>
                    <a:cxn ang="0">
                      <a:pos x="1380" y="1845"/>
                    </a:cxn>
                    <a:cxn ang="0">
                      <a:pos x="1425" y="1695"/>
                    </a:cxn>
                    <a:cxn ang="0">
                      <a:pos x="1455" y="1545"/>
                    </a:cxn>
                    <a:cxn ang="0">
                      <a:pos x="1485" y="1395"/>
                    </a:cxn>
                    <a:cxn ang="0">
                      <a:pos x="1515" y="1260"/>
                    </a:cxn>
                    <a:cxn ang="0">
                      <a:pos x="1545" y="1125"/>
                    </a:cxn>
                  </a:cxnLst>
                  <a:rect l="0" t="0" r="r" b="b"/>
                  <a:pathLst>
                    <a:path w="1560" h="2881">
                      <a:moveTo>
                        <a:pt x="0" y="90"/>
                      </a:moveTo>
                      <a:lnTo>
                        <a:pt x="15" y="60"/>
                      </a:lnTo>
                      <a:lnTo>
                        <a:pt x="30" y="45"/>
                      </a:lnTo>
                      <a:lnTo>
                        <a:pt x="45" y="30"/>
                      </a:lnTo>
                      <a:lnTo>
                        <a:pt x="75" y="15"/>
                      </a:lnTo>
                      <a:lnTo>
                        <a:pt x="90" y="0"/>
                      </a:lnTo>
                      <a:lnTo>
                        <a:pt x="105" y="0"/>
                      </a:lnTo>
                      <a:lnTo>
                        <a:pt x="120" y="0"/>
                      </a:lnTo>
                      <a:lnTo>
                        <a:pt x="135" y="0"/>
                      </a:lnTo>
                      <a:lnTo>
                        <a:pt x="150" y="15"/>
                      </a:lnTo>
                      <a:lnTo>
                        <a:pt x="165" y="30"/>
                      </a:lnTo>
                      <a:lnTo>
                        <a:pt x="180" y="60"/>
                      </a:lnTo>
                      <a:lnTo>
                        <a:pt x="195" y="75"/>
                      </a:lnTo>
                      <a:lnTo>
                        <a:pt x="210" y="105"/>
                      </a:lnTo>
                      <a:lnTo>
                        <a:pt x="225" y="150"/>
                      </a:lnTo>
                      <a:lnTo>
                        <a:pt x="240" y="180"/>
                      </a:lnTo>
                      <a:lnTo>
                        <a:pt x="270" y="225"/>
                      </a:lnTo>
                      <a:lnTo>
                        <a:pt x="285" y="270"/>
                      </a:lnTo>
                      <a:lnTo>
                        <a:pt x="300" y="330"/>
                      </a:lnTo>
                      <a:lnTo>
                        <a:pt x="315" y="375"/>
                      </a:lnTo>
                      <a:lnTo>
                        <a:pt x="330" y="435"/>
                      </a:lnTo>
                      <a:lnTo>
                        <a:pt x="345" y="495"/>
                      </a:lnTo>
                      <a:lnTo>
                        <a:pt x="360" y="570"/>
                      </a:lnTo>
                      <a:lnTo>
                        <a:pt x="375" y="630"/>
                      </a:lnTo>
                      <a:lnTo>
                        <a:pt x="390" y="705"/>
                      </a:lnTo>
                      <a:lnTo>
                        <a:pt x="405" y="780"/>
                      </a:lnTo>
                      <a:lnTo>
                        <a:pt x="420" y="855"/>
                      </a:lnTo>
                      <a:lnTo>
                        <a:pt x="435" y="930"/>
                      </a:lnTo>
                      <a:lnTo>
                        <a:pt x="465" y="1005"/>
                      </a:lnTo>
                      <a:lnTo>
                        <a:pt x="480" y="1080"/>
                      </a:lnTo>
                      <a:lnTo>
                        <a:pt x="495" y="1155"/>
                      </a:lnTo>
                      <a:lnTo>
                        <a:pt x="510" y="1245"/>
                      </a:lnTo>
                      <a:lnTo>
                        <a:pt x="525" y="1320"/>
                      </a:lnTo>
                      <a:lnTo>
                        <a:pt x="540" y="1410"/>
                      </a:lnTo>
                      <a:lnTo>
                        <a:pt x="555" y="1485"/>
                      </a:lnTo>
                      <a:lnTo>
                        <a:pt x="570" y="1575"/>
                      </a:lnTo>
                      <a:lnTo>
                        <a:pt x="585" y="1650"/>
                      </a:lnTo>
                      <a:lnTo>
                        <a:pt x="600" y="1725"/>
                      </a:lnTo>
                      <a:lnTo>
                        <a:pt x="615" y="1815"/>
                      </a:lnTo>
                      <a:lnTo>
                        <a:pt x="630" y="1890"/>
                      </a:lnTo>
                      <a:lnTo>
                        <a:pt x="660" y="1965"/>
                      </a:lnTo>
                      <a:lnTo>
                        <a:pt x="675" y="2040"/>
                      </a:lnTo>
                      <a:lnTo>
                        <a:pt x="690" y="2115"/>
                      </a:lnTo>
                      <a:lnTo>
                        <a:pt x="705" y="2190"/>
                      </a:lnTo>
                      <a:lnTo>
                        <a:pt x="720" y="2250"/>
                      </a:lnTo>
                      <a:lnTo>
                        <a:pt x="735" y="2310"/>
                      </a:lnTo>
                      <a:lnTo>
                        <a:pt x="750" y="2385"/>
                      </a:lnTo>
                      <a:lnTo>
                        <a:pt x="765" y="2445"/>
                      </a:lnTo>
                      <a:lnTo>
                        <a:pt x="780" y="2490"/>
                      </a:lnTo>
                      <a:lnTo>
                        <a:pt x="795" y="2550"/>
                      </a:lnTo>
                      <a:lnTo>
                        <a:pt x="810" y="2595"/>
                      </a:lnTo>
                      <a:lnTo>
                        <a:pt x="840" y="2640"/>
                      </a:lnTo>
                      <a:lnTo>
                        <a:pt x="855" y="2685"/>
                      </a:lnTo>
                      <a:lnTo>
                        <a:pt x="870" y="2730"/>
                      </a:lnTo>
                      <a:lnTo>
                        <a:pt x="885" y="2761"/>
                      </a:lnTo>
                      <a:lnTo>
                        <a:pt x="900" y="2791"/>
                      </a:lnTo>
                      <a:lnTo>
                        <a:pt x="915" y="2821"/>
                      </a:lnTo>
                      <a:lnTo>
                        <a:pt x="930" y="2836"/>
                      </a:lnTo>
                      <a:lnTo>
                        <a:pt x="945" y="2851"/>
                      </a:lnTo>
                      <a:lnTo>
                        <a:pt x="960" y="2866"/>
                      </a:lnTo>
                      <a:lnTo>
                        <a:pt x="975" y="2881"/>
                      </a:lnTo>
                      <a:lnTo>
                        <a:pt x="990" y="2881"/>
                      </a:lnTo>
                      <a:lnTo>
                        <a:pt x="1005" y="2881"/>
                      </a:lnTo>
                      <a:lnTo>
                        <a:pt x="1035" y="2881"/>
                      </a:lnTo>
                      <a:lnTo>
                        <a:pt x="1050" y="2866"/>
                      </a:lnTo>
                      <a:lnTo>
                        <a:pt x="1065" y="2851"/>
                      </a:lnTo>
                      <a:lnTo>
                        <a:pt x="1080" y="2836"/>
                      </a:lnTo>
                      <a:lnTo>
                        <a:pt x="1095" y="2806"/>
                      </a:lnTo>
                      <a:lnTo>
                        <a:pt x="1110" y="2791"/>
                      </a:lnTo>
                      <a:lnTo>
                        <a:pt x="1125" y="2746"/>
                      </a:lnTo>
                      <a:lnTo>
                        <a:pt x="1140" y="2715"/>
                      </a:lnTo>
                      <a:lnTo>
                        <a:pt x="1155" y="2685"/>
                      </a:lnTo>
                      <a:lnTo>
                        <a:pt x="1170" y="2640"/>
                      </a:lnTo>
                      <a:lnTo>
                        <a:pt x="1185" y="2595"/>
                      </a:lnTo>
                      <a:lnTo>
                        <a:pt x="1200" y="2550"/>
                      </a:lnTo>
                      <a:lnTo>
                        <a:pt x="1230" y="2490"/>
                      </a:lnTo>
                      <a:lnTo>
                        <a:pt x="1245" y="2430"/>
                      </a:lnTo>
                      <a:lnTo>
                        <a:pt x="1260" y="2385"/>
                      </a:lnTo>
                      <a:lnTo>
                        <a:pt x="1275" y="2325"/>
                      </a:lnTo>
                      <a:lnTo>
                        <a:pt x="1290" y="2250"/>
                      </a:lnTo>
                      <a:lnTo>
                        <a:pt x="1305" y="2190"/>
                      </a:lnTo>
                      <a:lnTo>
                        <a:pt x="1320" y="2130"/>
                      </a:lnTo>
                      <a:lnTo>
                        <a:pt x="1335" y="2055"/>
                      </a:lnTo>
                      <a:lnTo>
                        <a:pt x="1350" y="1980"/>
                      </a:lnTo>
                      <a:lnTo>
                        <a:pt x="1365" y="1920"/>
                      </a:lnTo>
                      <a:lnTo>
                        <a:pt x="1380" y="1845"/>
                      </a:lnTo>
                      <a:lnTo>
                        <a:pt x="1395" y="1770"/>
                      </a:lnTo>
                      <a:lnTo>
                        <a:pt x="1425" y="1695"/>
                      </a:lnTo>
                      <a:lnTo>
                        <a:pt x="1440" y="1620"/>
                      </a:lnTo>
                      <a:lnTo>
                        <a:pt x="1455" y="1545"/>
                      </a:lnTo>
                      <a:lnTo>
                        <a:pt x="1470" y="1470"/>
                      </a:lnTo>
                      <a:lnTo>
                        <a:pt x="1485" y="1395"/>
                      </a:lnTo>
                      <a:lnTo>
                        <a:pt x="1500" y="1320"/>
                      </a:lnTo>
                      <a:lnTo>
                        <a:pt x="1515" y="1260"/>
                      </a:lnTo>
                      <a:lnTo>
                        <a:pt x="1530" y="1185"/>
                      </a:lnTo>
                      <a:lnTo>
                        <a:pt x="1545" y="1125"/>
                      </a:lnTo>
                      <a:lnTo>
                        <a:pt x="1560" y="1050"/>
                      </a:lnTo>
                    </a:path>
                  </a:pathLst>
                </a:custGeom>
                <a:noFill/>
                <a:ln w="12700">
                  <a:solidFill>
                    <a:srgbClr val="0000FF"/>
                  </a:solidFill>
                  <a:prstDash val="solid"/>
                  <a:round/>
                  <a:headEnd/>
                  <a:tailEnd/>
                </a:ln>
              </p:spPr>
              <p:txBody>
                <a:bodyPr/>
                <a:lstStyle/>
                <a:p>
                  <a:endParaRPr lang="en-US" sz="800">
                    <a:latin typeface="Times New Roman" pitchFamily="18" charset="0"/>
                    <a:cs typeface="Times New Roman" pitchFamily="18" charset="0"/>
                  </a:endParaRPr>
                </a:p>
              </p:txBody>
            </p:sp>
          </p:grpSp>
        </p:grpSp>
      </p:grpSp>
      <p:grpSp>
        <p:nvGrpSpPr>
          <p:cNvPr id="8905" name="Group 8904"/>
          <p:cNvGrpSpPr/>
          <p:nvPr/>
        </p:nvGrpSpPr>
        <p:grpSpPr>
          <a:xfrm>
            <a:off x="609600" y="2924047"/>
            <a:ext cx="297903" cy="1600199"/>
            <a:chOff x="692691" y="3075708"/>
            <a:chExt cx="297903" cy="1496291"/>
          </a:xfrm>
        </p:grpSpPr>
        <p:sp>
          <p:nvSpPr>
            <p:cNvPr id="8906" name="Line 17"/>
            <p:cNvSpPr>
              <a:spLocks noChangeShapeType="1"/>
            </p:cNvSpPr>
            <p:nvPr/>
          </p:nvSpPr>
          <p:spPr bwMode="auto">
            <a:xfrm rot="16200000">
              <a:off x="259836" y="3829273"/>
              <a:ext cx="1453053" cy="1209"/>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8907" name="Line 18"/>
            <p:cNvSpPr>
              <a:spLocks noChangeShapeType="1"/>
            </p:cNvSpPr>
            <p:nvPr/>
          </p:nvSpPr>
          <p:spPr bwMode="auto">
            <a:xfrm rot="16200000" flipV="1">
              <a:off x="849951" y="4420598"/>
              <a:ext cx="1418" cy="270194"/>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8908" name="Line 19"/>
            <p:cNvSpPr>
              <a:spLocks noChangeShapeType="1"/>
            </p:cNvSpPr>
            <p:nvPr/>
          </p:nvSpPr>
          <p:spPr bwMode="auto">
            <a:xfrm rot="16200000" flipV="1">
              <a:off x="983235" y="4553882"/>
              <a:ext cx="1418" cy="3627"/>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8909" name="Line 20"/>
            <p:cNvSpPr>
              <a:spLocks noChangeShapeType="1"/>
            </p:cNvSpPr>
            <p:nvPr/>
          </p:nvSpPr>
          <p:spPr bwMode="auto">
            <a:xfrm rot="16200000" flipV="1">
              <a:off x="983235" y="4355415"/>
              <a:ext cx="1418" cy="3627"/>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8910" name="Line 21"/>
            <p:cNvSpPr>
              <a:spLocks noChangeShapeType="1"/>
            </p:cNvSpPr>
            <p:nvPr/>
          </p:nvSpPr>
          <p:spPr bwMode="auto">
            <a:xfrm rot="16200000" flipV="1">
              <a:off x="982881" y="4154469"/>
              <a:ext cx="2128" cy="3627"/>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8911" name="Line 22"/>
            <p:cNvSpPr>
              <a:spLocks noChangeShapeType="1"/>
            </p:cNvSpPr>
            <p:nvPr/>
          </p:nvSpPr>
          <p:spPr bwMode="auto">
            <a:xfrm rot="16200000" flipV="1">
              <a:off x="983235" y="3955649"/>
              <a:ext cx="1418" cy="3627"/>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8912" name="Line 23"/>
            <p:cNvSpPr>
              <a:spLocks noChangeShapeType="1"/>
            </p:cNvSpPr>
            <p:nvPr/>
          </p:nvSpPr>
          <p:spPr bwMode="auto">
            <a:xfrm rot="16200000" flipV="1">
              <a:off x="983590" y="3751868"/>
              <a:ext cx="709" cy="3627"/>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8913" name="Line 24"/>
            <p:cNvSpPr>
              <a:spLocks noChangeShapeType="1"/>
            </p:cNvSpPr>
            <p:nvPr/>
          </p:nvSpPr>
          <p:spPr bwMode="auto">
            <a:xfrm rot="16200000" flipV="1">
              <a:off x="983235" y="3553048"/>
              <a:ext cx="1418" cy="3627"/>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8914" name="Line 25"/>
            <p:cNvSpPr>
              <a:spLocks noChangeShapeType="1"/>
            </p:cNvSpPr>
            <p:nvPr/>
          </p:nvSpPr>
          <p:spPr bwMode="auto">
            <a:xfrm rot="16200000" flipV="1">
              <a:off x="983590" y="3354228"/>
              <a:ext cx="709" cy="3627"/>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8915" name="Line 26"/>
            <p:cNvSpPr>
              <a:spLocks noChangeShapeType="1"/>
            </p:cNvSpPr>
            <p:nvPr/>
          </p:nvSpPr>
          <p:spPr bwMode="auto">
            <a:xfrm rot="16200000" flipV="1">
              <a:off x="982881" y="3153635"/>
              <a:ext cx="2128" cy="3627"/>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8916" name="Line 27"/>
            <p:cNvSpPr>
              <a:spLocks noChangeShapeType="1"/>
            </p:cNvSpPr>
            <p:nvPr/>
          </p:nvSpPr>
          <p:spPr bwMode="auto">
            <a:xfrm rot="16200000">
              <a:off x="979275" y="4548712"/>
              <a:ext cx="14177" cy="1209"/>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8917" name="Line 28"/>
            <p:cNvSpPr>
              <a:spLocks noChangeShapeType="1"/>
            </p:cNvSpPr>
            <p:nvPr/>
          </p:nvSpPr>
          <p:spPr bwMode="auto">
            <a:xfrm rot="16200000">
              <a:off x="951469" y="4548712"/>
              <a:ext cx="14177" cy="1209"/>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8918" name="Line 29"/>
            <p:cNvSpPr>
              <a:spLocks noChangeShapeType="1"/>
            </p:cNvSpPr>
            <p:nvPr/>
          </p:nvSpPr>
          <p:spPr bwMode="auto">
            <a:xfrm rot="16200000">
              <a:off x="924872" y="4548712"/>
              <a:ext cx="14177" cy="1209"/>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8919" name="Rectangle 32"/>
            <p:cNvSpPr>
              <a:spLocks noChangeArrowheads="1"/>
            </p:cNvSpPr>
            <p:nvPr/>
          </p:nvSpPr>
          <p:spPr bwMode="auto">
            <a:xfrm rot="16200000">
              <a:off x="896010" y="4533079"/>
              <a:ext cx="13902" cy="56849"/>
            </a:xfrm>
            <a:prstGeom prst="rect">
              <a:avLst/>
            </a:prstGeom>
            <a:noFill/>
            <a:ln w="9525">
              <a:noFill/>
              <a:miter lim="800000"/>
              <a:headEnd/>
              <a:tailEnd/>
            </a:ln>
          </p:spPr>
          <p:txBody>
            <a:bodyPr wrap="none" lIns="0" tIns="0" rIns="0" bIns="0">
              <a:spAutoFit/>
            </a:bodyPr>
            <a:lstStyle/>
            <a:p>
              <a:pPr algn="l" eaLnBrk="1" hangingPunct="1"/>
              <a:r>
                <a:rPr lang="en-US" sz="800">
                  <a:solidFill>
                    <a:srgbClr val="000000"/>
                  </a:solidFill>
                  <a:latin typeface="Times New Roman" pitchFamily="18" charset="0"/>
                  <a:cs typeface="Times New Roman" pitchFamily="18" charset="0"/>
                </a:rPr>
                <a:t> </a:t>
              </a:r>
              <a:endParaRPr lang="en-US" sz="800">
                <a:latin typeface="Times New Roman" pitchFamily="18" charset="0"/>
                <a:cs typeface="Times New Roman" pitchFamily="18" charset="0"/>
              </a:endParaRPr>
            </a:p>
          </p:txBody>
        </p:sp>
        <p:sp>
          <p:nvSpPr>
            <p:cNvPr id="8920" name="Rectangle 33"/>
            <p:cNvSpPr>
              <a:spLocks noChangeArrowheads="1"/>
            </p:cNvSpPr>
            <p:nvPr/>
          </p:nvSpPr>
          <p:spPr bwMode="auto">
            <a:xfrm rot="16200000">
              <a:off x="914041" y="4494736"/>
              <a:ext cx="54578" cy="98528"/>
            </a:xfrm>
            <a:prstGeom prst="rect">
              <a:avLst/>
            </a:prstGeom>
            <a:noFill/>
            <a:ln w="9525">
              <a:noFill/>
              <a:miter lim="800000"/>
              <a:headEnd/>
              <a:tailEnd/>
            </a:ln>
          </p:spPr>
          <p:txBody>
            <a:bodyPr/>
            <a:lstStyle/>
            <a:p>
              <a:endParaRPr lang="en-US" sz="800">
                <a:latin typeface="Times New Roman" pitchFamily="18" charset="0"/>
                <a:cs typeface="Times New Roman" pitchFamily="18" charset="0"/>
              </a:endParaRPr>
            </a:p>
          </p:txBody>
        </p:sp>
        <p:sp>
          <p:nvSpPr>
            <p:cNvPr id="8921" name="Rectangle 34"/>
            <p:cNvSpPr>
              <a:spLocks noChangeArrowheads="1"/>
            </p:cNvSpPr>
            <p:nvPr/>
          </p:nvSpPr>
          <p:spPr bwMode="auto">
            <a:xfrm rot="16200000">
              <a:off x="935300" y="4536623"/>
              <a:ext cx="13902" cy="56849"/>
            </a:xfrm>
            <a:prstGeom prst="rect">
              <a:avLst/>
            </a:prstGeom>
            <a:noFill/>
            <a:ln w="9525">
              <a:noFill/>
              <a:miter lim="800000"/>
              <a:headEnd/>
              <a:tailEnd/>
            </a:ln>
          </p:spPr>
          <p:txBody>
            <a:bodyPr wrap="none" lIns="0" tIns="0" rIns="0" bIns="0">
              <a:spAutoFit/>
            </a:bodyPr>
            <a:lstStyle/>
            <a:p>
              <a:pPr algn="l" eaLnBrk="1" hangingPunct="1"/>
              <a:r>
                <a:rPr lang="en-US" sz="800">
                  <a:solidFill>
                    <a:srgbClr val="000000"/>
                  </a:solidFill>
                  <a:latin typeface="Times New Roman" pitchFamily="18" charset="0"/>
                  <a:cs typeface="Times New Roman" pitchFamily="18" charset="0"/>
                </a:rPr>
                <a:t> </a:t>
              </a:r>
              <a:endParaRPr lang="en-US" sz="800">
                <a:latin typeface="Times New Roman" pitchFamily="18" charset="0"/>
                <a:cs typeface="Times New Roman" pitchFamily="18" charset="0"/>
              </a:endParaRPr>
            </a:p>
          </p:txBody>
        </p:sp>
        <p:sp>
          <p:nvSpPr>
            <p:cNvPr id="8922" name="Rectangle 35"/>
            <p:cNvSpPr>
              <a:spLocks noChangeArrowheads="1"/>
            </p:cNvSpPr>
            <p:nvPr/>
          </p:nvSpPr>
          <p:spPr bwMode="auto">
            <a:xfrm rot="16200000">
              <a:off x="915353" y="4518193"/>
              <a:ext cx="13902" cy="56849"/>
            </a:xfrm>
            <a:prstGeom prst="rect">
              <a:avLst/>
            </a:prstGeom>
            <a:noFill/>
            <a:ln w="9525">
              <a:noFill/>
              <a:miter lim="800000"/>
              <a:headEnd/>
              <a:tailEnd/>
            </a:ln>
          </p:spPr>
          <p:txBody>
            <a:bodyPr wrap="none" lIns="0" tIns="0" rIns="0" bIns="0">
              <a:spAutoFit/>
            </a:bodyPr>
            <a:lstStyle/>
            <a:p>
              <a:pPr algn="l" eaLnBrk="1" hangingPunct="1"/>
              <a:r>
                <a:rPr lang="en-US" sz="800">
                  <a:solidFill>
                    <a:srgbClr val="000000"/>
                  </a:solidFill>
                  <a:latin typeface="Times New Roman" pitchFamily="18" charset="0"/>
                  <a:cs typeface="Times New Roman" pitchFamily="18" charset="0"/>
                </a:rPr>
                <a:t> </a:t>
              </a:r>
              <a:endParaRPr lang="en-US" sz="800">
                <a:latin typeface="Times New Roman" pitchFamily="18" charset="0"/>
                <a:cs typeface="Times New Roman" pitchFamily="18" charset="0"/>
              </a:endParaRPr>
            </a:p>
          </p:txBody>
        </p:sp>
        <p:sp>
          <p:nvSpPr>
            <p:cNvPr id="8923" name="Line 36"/>
            <p:cNvSpPr>
              <a:spLocks noChangeShapeType="1"/>
            </p:cNvSpPr>
            <p:nvPr/>
          </p:nvSpPr>
          <p:spPr bwMode="auto">
            <a:xfrm rot="16200000">
              <a:off x="898276" y="4548712"/>
              <a:ext cx="14177" cy="1209"/>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8924" name="Line 37"/>
            <p:cNvSpPr>
              <a:spLocks noChangeShapeType="1"/>
            </p:cNvSpPr>
            <p:nvPr/>
          </p:nvSpPr>
          <p:spPr bwMode="auto">
            <a:xfrm rot="16200000">
              <a:off x="871378" y="4549014"/>
              <a:ext cx="14177" cy="605"/>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8925" name="Rectangle 40"/>
            <p:cNvSpPr>
              <a:spLocks noChangeArrowheads="1"/>
            </p:cNvSpPr>
            <p:nvPr/>
          </p:nvSpPr>
          <p:spPr bwMode="auto">
            <a:xfrm rot="16200000">
              <a:off x="842818" y="4533079"/>
              <a:ext cx="13902" cy="56849"/>
            </a:xfrm>
            <a:prstGeom prst="rect">
              <a:avLst/>
            </a:prstGeom>
            <a:noFill/>
            <a:ln w="9525">
              <a:noFill/>
              <a:miter lim="800000"/>
              <a:headEnd/>
              <a:tailEnd/>
            </a:ln>
          </p:spPr>
          <p:txBody>
            <a:bodyPr wrap="none" lIns="0" tIns="0" rIns="0" bIns="0">
              <a:spAutoFit/>
            </a:bodyPr>
            <a:lstStyle/>
            <a:p>
              <a:pPr algn="l" eaLnBrk="1" hangingPunct="1"/>
              <a:r>
                <a:rPr lang="en-US" sz="800">
                  <a:solidFill>
                    <a:srgbClr val="000000"/>
                  </a:solidFill>
                  <a:latin typeface="Times New Roman" pitchFamily="18" charset="0"/>
                  <a:cs typeface="Times New Roman" pitchFamily="18" charset="0"/>
                </a:rPr>
                <a:t> </a:t>
              </a:r>
              <a:endParaRPr lang="en-US" sz="800">
                <a:latin typeface="Times New Roman" pitchFamily="18" charset="0"/>
                <a:cs typeface="Times New Roman" pitchFamily="18" charset="0"/>
              </a:endParaRPr>
            </a:p>
          </p:txBody>
        </p:sp>
        <p:sp>
          <p:nvSpPr>
            <p:cNvPr id="8926" name="Rectangle 41"/>
            <p:cNvSpPr>
              <a:spLocks noChangeArrowheads="1"/>
            </p:cNvSpPr>
            <p:nvPr/>
          </p:nvSpPr>
          <p:spPr bwMode="auto">
            <a:xfrm rot="16200000">
              <a:off x="860848" y="4494736"/>
              <a:ext cx="54578" cy="98528"/>
            </a:xfrm>
            <a:prstGeom prst="rect">
              <a:avLst/>
            </a:prstGeom>
            <a:noFill/>
            <a:ln w="9525">
              <a:noFill/>
              <a:miter lim="800000"/>
              <a:headEnd/>
              <a:tailEnd/>
            </a:ln>
          </p:spPr>
          <p:txBody>
            <a:bodyPr/>
            <a:lstStyle/>
            <a:p>
              <a:endParaRPr lang="en-US" sz="800">
                <a:latin typeface="Times New Roman" pitchFamily="18" charset="0"/>
                <a:cs typeface="Times New Roman" pitchFamily="18" charset="0"/>
              </a:endParaRPr>
            </a:p>
          </p:txBody>
        </p:sp>
        <p:sp>
          <p:nvSpPr>
            <p:cNvPr id="8927" name="Rectangle 42"/>
            <p:cNvSpPr>
              <a:spLocks noChangeArrowheads="1"/>
            </p:cNvSpPr>
            <p:nvPr/>
          </p:nvSpPr>
          <p:spPr bwMode="auto">
            <a:xfrm rot="16200000">
              <a:off x="881502" y="4536623"/>
              <a:ext cx="13902" cy="56849"/>
            </a:xfrm>
            <a:prstGeom prst="rect">
              <a:avLst/>
            </a:prstGeom>
            <a:noFill/>
            <a:ln w="9525">
              <a:noFill/>
              <a:miter lim="800000"/>
              <a:headEnd/>
              <a:tailEnd/>
            </a:ln>
          </p:spPr>
          <p:txBody>
            <a:bodyPr wrap="none" lIns="0" tIns="0" rIns="0" bIns="0">
              <a:spAutoFit/>
            </a:bodyPr>
            <a:lstStyle/>
            <a:p>
              <a:pPr algn="l" eaLnBrk="1" hangingPunct="1"/>
              <a:r>
                <a:rPr lang="en-US" sz="800">
                  <a:solidFill>
                    <a:srgbClr val="000000"/>
                  </a:solidFill>
                  <a:latin typeface="Times New Roman" pitchFamily="18" charset="0"/>
                  <a:cs typeface="Times New Roman" pitchFamily="18" charset="0"/>
                </a:rPr>
                <a:t> </a:t>
              </a:r>
              <a:endParaRPr lang="en-US" sz="800">
                <a:latin typeface="Times New Roman" pitchFamily="18" charset="0"/>
                <a:cs typeface="Times New Roman" pitchFamily="18" charset="0"/>
              </a:endParaRPr>
            </a:p>
          </p:txBody>
        </p:sp>
        <p:sp>
          <p:nvSpPr>
            <p:cNvPr id="8928" name="Rectangle 43"/>
            <p:cNvSpPr>
              <a:spLocks noChangeArrowheads="1"/>
            </p:cNvSpPr>
            <p:nvPr/>
          </p:nvSpPr>
          <p:spPr bwMode="auto">
            <a:xfrm rot="16200000">
              <a:off x="862159" y="4518193"/>
              <a:ext cx="13902" cy="56849"/>
            </a:xfrm>
            <a:prstGeom prst="rect">
              <a:avLst/>
            </a:prstGeom>
            <a:noFill/>
            <a:ln w="9525">
              <a:noFill/>
              <a:miter lim="800000"/>
              <a:headEnd/>
              <a:tailEnd/>
            </a:ln>
          </p:spPr>
          <p:txBody>
            <a:bodyPr wrap="none" lIns="0" tIns="0" rIns="0" bIns="0">
              <a:spAutoFit/>
            </a:bodyPr>
            <a:lstStyle/>
            <a:p>
              <a:pPr algn="l" eaLnBrk="1" hangingPunct="1"/>
              <a:r>
                <a:rPr lang="en-US" sz="800">
                  <a:solidFill>
                    <a:srgbClr val="000000"/>
                  </a:solidFill>
                  <a:latin typeface="Times New Roman" pitchFamily="18" charset="0"/>
                  <a:cs typeface="Times New Roman" pitchFamily="18" charset="0"/>
                </a:rPr>
                <a:t> </a:t>
              </a:r>
              <a:endParaRPr lang="en-US" sz="800">
                <a:latin typeface="Times New Roman" pitchFamily="18" charset="0"/>
                <a:cs typeface="Times New Roman" pitchFamily="18" charset="0"/>
              </a:endParaRPr>
            </a:p>
          </p:txBody>
        </p:sp>
        <p:sp>
          <p:nvSpPr>
            <p:cNvPr id="8929" name="Line 44"/>
            <p:cNvSpPr>
              <a:spLocks noChangeShapeType="1"/>
            </p:cNvSpPr>
            <p:nvPr/>
          </p:nvSpPr>
          <p:spPr bwMode="auto">
            <a:xfrm rot="16200000">
              <a:off x="844781" y="4548410"/>
              <a:ext cx="14177" cy="1813"/>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8930" name="Line 45"/>
            <p:cNvSpPr>
              <a:spLocks noChangeShapeType="1"/>
            </p:cNvSpPr>
            <p:nvPr/>
          </p:nvSpPr>
          <p:spPr bwMode="auto">
            <a:xfrm rot="16200000">
              <a:off x="816976" y="4548410"/>
              <a:ext cx="14177" cy="1813"/>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8931" name="Rectangle 48"/>
            <p:cNvSpPr>
              <a:spLocks noChangeArrowheads="1"/>
            </p:cNvSpPr>
            <p:nvPr/>
          </p:nvSpPr>
          <p:spPr bwMode="auto">
            <a:xfrm rot="16200000">
              <a:off x="787811" y="4533079"/>
              <a:ext cx="13902" cy="56849"/>
            </a:xfrm>
            <a:prstGeom prst="rect">
              <a:avLst/>
            </a:prstGeom>
            <a:noFill/>
            <a:ln w="9525">
              <a:noFill/>
              <a:miter lim="800000"/>
              <a:headEnd/>
              <a:tailEnd/>
            </a:ln>
          </p:spPr>
          <p:txBody>
            <a:bodyPr wrap="none" lIns="0" tIns="0" rIns="0" bIns="0">
              <a:spAutoFit/>
            </a:bodyPr>
            <a:lstStyle/>
            <a:p>
              <a:pPr algn="l" eaLnBrk="1" hangingPunct="1"/>
              <a:r>
                <a:rPr lang="en-US" sz="800">
                  <a:solidFill>
                    <a:srgbClr val="000000"/>
                  </a:solidFill>
                  <a:latin typeface="Times New Roman" pitchFamily="18" charset="0"/>
                  <a:cs typeface="Times New Roman" pitchFamily="18" charset="0"/>
                </a:rPr>
                <a:t> </a:t>
              </a:r>
              <a:endParaRPr lang="en-US" sz="800">
                <a:latin typeface="Times New Roman" pitchFamily="18" charset="0"/>
                <a:cs typeface="Times New Roman" pitchFamily="18" charset="0"/>
              </a:endParaRPr>
            </a:p>
          </p:txBody>
        </p:sp>
        <p:sp>
          <p:nvSpPr>
            <p:cNvPr id="8932" name="Rectangle 49"/>
            <p:cNvSpPr>
              <a:spLocks noChangeArrowheads="1"/>
            </p:cNvSpPr>
            <p:nvPr/>
          </p:nvSpPr>
          <p:spPr bwMode="auto">
            <a:xfrm rot="16200000">
              <a:off x="806144" y="4495039"/>
              <a:ext cx="54578" cy="97923"/>
            </a:xfrm>
            <a:prstGeom prst="rect">
              <a:avLst/>
            </a:prstGeom>
            <a:noFill/>
            <a:ln w="9525">
              <a:noFill/>
              <a:miter lim="800000"/>
              <a:headEnd/>
              <a:tailEnd/>
            </a:ln>
          </p:spPr>
          <p:txBody>
            <a:bodyPr/>
            <a:lstStyle/>
            <a:p>
              <a:endParaRPr lang="en-US" sz="800">
                <a:latin typeface="Times New Roman" pitchFamily="18" charset="0"/>
                <a:cs typeface="Times New Roman" pitchFamily="18" charset="0"/>
              </a:endParaRPr>
            </a:p>
          </p:txBody>
        </p:sp>
        <p:sp>
          <p:nvSpPr>
            <p:cNvPr id="8933" name="Rectangle 50"/>
            <p:cNvSpPr>
              <a:spLocks noChangeArrowheads="1"/>
            </p:cNvSpPr>
            <p:nvPr/>
          </p:nvSpPr>
          <p:spPr bwMode="auto">
            <a:xfrm rot="16200000">
              <a:off x="825892" y="4536623"/>
              <a:ext cx="13902" cy="56849"/>
            </a:xfrm>
            <a:prstGeom prst="rect">
              <a:avLst/>
            </a:prstGeom>
            <a:noFill/>
            <a:ln w="9525">
              <a:noFill/>
              <a:miter lim="800000"/>
              <a:headEnd/>
              <a:tailEnd/>
            </a:ln>
          </p:spPr>
          <p:txBody>
            <a:bodyPr wrap="none" lIns="0" tIns="0" rIns="0" bIns="0">
              <a:spAutoFit/>
            </a:bodyPr>
            <a:lstStyle/>
            <a:p>
              <a:pPr algn="l" eaLnBrk="1" hangingPunct="1"/>
              <a:r>
                <a:rPr lang="en-US" sz="800">
                  <a:solidFill>
                    <a:srgbClr val="000000"/>
                  </a:solidFill>
                  <a:latin typeface="Times New Roman" pitchFamily="18" charset="0"/>
                  <a:cs typeface="Times New Roman" pitchFamily="18" charset="0"/>
                </a:rPr>
                <a:t> </a:t>
              </a:r>
              <a:endParaRPr lang="en-US" sz="800">
                <a:latin typeface="Times New Roman" pitchFamily="18" charset="0"/>
                <a:cs typeface="Times New Roman" pitchFamily="18" charset="0"/>
              </a:endParaRPr>
            </a:p>
          </p:txBody>
        </p:sp>
        <p:sp>
          <p:nvSpPr>
            <p:cNvPr id="8934" name="Rectangle 51"/>
            <p:cNvSpPr>
              <a:spLocks noChangeArrowheads="1"/>
            </p:cNvSpPr>
            <p:nvPr/>
          </p:nvSpPr>
          <p:spPr bwMode="auto">
            <a:xfrm rot="16200000">
              <a:off x="806550" y="4518193"/>
              <a:ext cx="13902" cy="56849"/>
            </a:xfrm>
            <a:prstGeom prst="rect">
              <a:avLst/>
            </a:prstGeom>
            <a:noFill/>
            <a:ln w="9525">
              <a:noFill/>
              <a:miter lim="800000"/>
              <a:headEnd/>
              <a:tailEnd/>
            </a:ln>
          </p:spPr>
          <p:txBody>
            <a:bodyPr wrap="none" lIns="0" tIns="0" rIns="0" bIns="0">
              <a:spAutoFit/>
            </a:bodyPr>
            <a:lstStyle/>
            <a:p>
              <a:pPr algn="l" eaLnBrk="1" hangingPunct="1"/>
              <a:r>
                <a:rPr lang="en-US" sz="800">
                  <a:solidFill>
                    <a:srgbClr val="000000"/>
                  </a:solidFill>
                  <a:latin typeface="Times New Roman" pitchFamily="18" charset="0"/>
                  <a:cs typeface="Times New Roman" pitchFamily="18" charset="0"/>
                </a:rPr>
                <a:t> </a:t>
              </a:r>
              <a:endParaRPr lang="en-US" sz="800">
                <a:latin typeface="Times New Roman" pitchFamily="18" charset="0"/>
                <a:cs typeface="Times New Roman" pitchFamily="18" charset="0"/>
              </a:endParaRPr>
            </a:p>
          </p:txBody>
        </p:sp>
        <p:sp>
          <p:nvSpPr>
            <p:cNvPr id="8935" name="Line 52"/>
            <p:cNvSpPr>
              <a:spLocks noChangeShapeType="1"/>
            </p:cNvSpPr>
            <p:nvPr/>
          </p:nvSpPr>
          <p:spPr bwMode="auto">
            <a:xfrm rot="16200000">
              <a:off x="790379" y="4549014"/>
              <a:ext cx="14177" cy="605"/>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8936" name="Line 53"/>
            <p:cNvSpPr>
              <a:spLocks noChangeShapeType="1"/>
            </p:cNvSpPr>
            <p:nvPr/>
          </p:nvSpPr>
          <p:spPr bwMode="auto">
            <a:xfrm rot="16200000">
              <a:off x="763481" y="4548712"/>
              <a:ext cx="14177" cy="1209"/>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8937" name="Rectangle 56"/>
            <p:cNvSpPr>
              <a:spLocks noChangeArrowheads="1"/>
            </p:cNvSpPr>
            <p:nvPr/>
          </p:nvSpPr>
          <p:spPr bwMode="auto">
            <a:xfrm rot="16200000">
              <a:off x="734618" y="4533079"/>
              <a:ext cx="13902" cy="56849"/>
            </a:xfrm>
            <a:prstGeom prst="rect">
              <a:avLst/>
            </a:prstGeom>
            <a:noFill/>
            <a:ln w="9525">
              <a:noFill/>
              <a:miter lim="800000"/>
              <a:headEnd/>
              <a:tailEnd/>
            </a:ln>
          </p:spPr>
          <p:txBody>
            <a:bodyPr wrap="none" lIns="0" tIns="0" rIns="0" bIns="0">
              <a:spAutoFit/>
            </a:bodyPr>
            <a:lstStyle/>
            <a:p>
              <a:pPr algn="l" eaLnBrk="1" hangingPunct="1"/>
              <a:r>
                <a:rPr lang="en-US" sz="800">
                  <a:solidFill>
                    <a:srgbClr val="000000"/>
                  </a:solidFill>
                  <a:latin typeface="Times New Roman" pitchFamily="18" charset="0"/>
                  <a:cs typeface="Times New Roman" pitchFamily="18" charset="0"/>
                </a:rPr>
                <a:t> </a:t>
              </a:r>
              <a:endParaRPr lang="en-US" sz="800">
                <a:latin typeface="Times New Roman" pitchFamily="18" charset="0"/>
                <a:cs typeface="Times New Roman" pitchFamily="18" charset="0"/>
              </a:endParaRPr>
            </a:p>
          </p:txBody>
        </p:sp>
        <p:sp>
          <p:nvSpPr>
            <p:cNvPr id="8938" name="Rectangle 57"/>
            <p:cNvSpPr>
              <a:spLocks noChangeArrowheads="1"/>
            </p:cNvSpPr>
            <p:nvPr/>
          </p:nvSpPr>
          <p:spPr bwMode="auto">
            <a:xfrm rot="16200000">
              <a:off x="770347" y="4532986"/>
              <a:ext cx="27644" cy="48961"/>
            </a:xfrm>
            <a:prstGeom prst="rect">
              <a:avLst/>
            </a:prstGeom>
            <a:noFill/>
            <a:ln w="9525">
              <a:noFill/>
              <a:miter lim="800000"/>
              <a:headEnd/>
              <a:tailEnd/>
            </a:ln>
          </p:spPr>
          <p:txBody>
            <a:bodyPr/>
            <a:lstStyle/>
            <a:p>
              <a:endParaRPr lang="en-US" sz="800">
                <a:latin typeface="Times New Roman" pitchFamily="18" charset="0"/>
                <a:cs typeface="Times New Roman" pitchFamily="18" charset="0"/>
              </a:endParaRPr>
            </a:p>
          </p:txBody>
        </p:sp>
        <p:sp>
          <p:nvSpPr>
            <p:cNvPr id="8939" name="Rectangle 58"/>
            <p:cNvSpPr>
              <a:spLocks noChangeArrowheads="1"/>
            </p:cNvSpPr>
            <p:nvPr/>
          </p:nvSpPr>
          <p:spPr bwMode="auto">
            <a:xfrm rot="16200000">
              <a:off x="782371" y="4525991"/>
              <a:ext cx="13902" cy="56849"/>
            </a:xfrm>
            <a:prstGeom prst="rect">
              <a:avLst/>
            </a:prstGeom>
            <a:noFill/>
            <a:ln w="9525">
              <a:noFill/>
              <a:miter lim="800000"/>
              <a:headEnd/>
              <a:tailEnd/>
            </a:ln>
          </p:spPr>
          <p:txBody>
            <a:bodyPr wrap="none" lIns="0" tIns="0" rIns="0" bIns="0">
              <a:spAutoFit/>
            </a:bodyPr>
            <a:lstStyle/>
            <a:p>
              <a:pPr algn="l" eaLnBrk="1" hangingPunct="1"/>
              <a:r>
                <a:rPr lang="en-US" sz="800">
                  <a:solidFill>
                    <a:srgbClr val="000000"/>
                  </a:solidFill>
                  <a:latin typeface="Times New Roman" pitchFamily="18" charset="0"/>
                  <a:cs typeface="Times New Roman" pitchFamily="18" charset="0"/>
                </a:rPr>
                <a:t> </a:t>
              </a:r>
              <a:endParaRPr lang="en-US" sz="800">
                <a:latin typeface="Times New Roman" pitchFamily="18" charset="0"/>
                <a:cs typeface="Times New Roman" pitchFamily="18" charset="0"/>
              </a:endParaRPr>
            </a:p>
          </p:txBody>
        </p:sp>
        <p:sp>
          <p:nvSpPr>
            <p:cNvPr id="8940" name="Line 59"/>
            <p:cNvSpPr>
              <a:spLocks noChangeShapeType="1"/>
            </p:cNvSpPr>
            <p:nvPr/>
          </p:nvSpPr>
          <p:spPr bwMode="auto">
            <a:xfrm rot="16200000">
              <a:off x="736582" y="4549014"/>
              <a:ext cx="14177" cy="605"/>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8941" name="Line 60"/>
            <p:cNvSpPr>
              <a:spLocks noChangeShapeType="1"/>
            </p:cNvSpPr>
            <p:nvPr/>
          </p:nvSpPr>
          <p:spPr bwMode="auto">
            <a:xfrm rot="16200000">
              <a:off x="709079" y="4548712"/>
              <a:ext cx="14177" cy="1209"/>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8942" name="Freeform 62"/>
            <p:cNvSpPr>
              <a:spLocks/>
            </p:cNvSpPr>
            <p:nvPr/>
          </p:nvSpPr>
          <p:spPr bwMode="auto">
            <a:xfrm rot="16200000">
              <a:off x="98344" y="3670055"/>
              <a:ext cx="1451635" cy="262941"/>
            </a:xfrm>
            <a:custGeom>
              <a:avLst/>
              <a:gdLst/>
              <a:ahLst/>
              <a:cxnLst>
                <a:cxn ang="0">
                  <a:pos x="0" y="474"/>
                </a:cxn>
                <a:cxn ang="0">
                  <a:pos x="129" y="258"/>
                </a:cxn>
                <a:cxn ang="0">
                  <a:pos x="258" y="91"/>
                </a:cxn>
                <a:cxn ang="0">
                  <a:pos x="387" y="0"/>
                </a:cxn>
                <a:cxn ang="0">
                  <a:pos x="516" y="8"/>
                </a:cxn>
                <a:cxn ang="0">
                  <a:pos x="645" y="100"/>
                </a:cxn>
                <a:cxn ang="0">
                  <a:pos x="763" y="250"/>
                </a:cxn>
                <a:cxn ang="0">
                  <a:pos x="892" y="424"/>
                </a:cxn>
                <a:cxn ang="0">
                  <a:pos x="1021" y="582"/>
                </a:cxn>
                <a:cxn ang="0">
                  <a:pos x="1150" y="682"/>
                </a:cxn>
                <a:cxn ang="0">
                  <a:pos x="1279" y="707"/>
                </a:cxn>
                <a:cxn ang="0">
                  <a:pos x="1408" y="657"/>
                </a:cxn>
                <a:cxn ang="0">
                  <a:pos x="1537" y="549"/>
                </a:cxn>
                <a:cxn ang="0">
                  <a:pos x="1654" y="416"/>
                </a:cxn>
                <a:cxn ang="0">
                  <a:pos x="1784" y="308"/>
                </a:cxn>
                <a:cxn ang="0">
                  <a:pos x="1913" y="241"/>
                </a:cxn>
                <a:cxn ang="0">
                  <a:pos x="2042" y="258"/>
                </a:cxn>
                <a:cxn ang="0">
                  <a:pos x="2171" y="349"/>
                </a:cxn>
                <a:cxn ang="0">
                  <a:pos x="2300" y="499"/>
                </a:cxn>
                <a:cxn ang="0">
                  <a:pos x="2429" y="674"/>
                </a:cxn>
                <a:cxn ang="0">
                  <a:pos x="2546" y="832"/>
                </a:cxn>
                <a:cxn ang="0">
                  <a:pos x="2675" y="931"/>
                </a:cxn>
                <a:cxn ang="0">
                  <a:pos x="2804" y="948"/>
                </a:cxn>
                <a:cxn ang="0">
                  <a:pos x="2933" y="873"/>
                </a:cxn>
                <a:cxn ang="0">
                  <a:pos x="3063" y="707"/>
                </a:cxn>
                <a:cxn ang="0">
                  <a:pos x="3192" y="499"/>
                </a:cxn>
                <a:cxn ang="0">
                  <a:pos x="3309" y="291"/>
                </a:cxn>
                <a:cxn ang="0">
                  <a:pos x="3438" y="108"/>
                </a:cxn>
                <a:cxn ang="0">
                  <a:pos x="3567" y="8"/>
                </a:cxn>
                <a:cxn ang="0">
                  <a:pos x="3696" y="0"/>
                </a:cxn>
                <a:cxn ang="0">
                  <a:pos x="3825" y="83"/>
                </a:cxn>
                <a:cxn ang="0">
                  <a:pos x="3954" y="225"/>
                </a:cxn>
                <a:cxn ang="0">
                  <a:pos x="4083" y="399"/>
                </a:cxn>
                <a:cxn ang="0">
                  <a:pos x="4201" y="557"/>
                </a:cxn>
                <a:cxn ang="0">
                  <a:pos x="4330" y="674"/>
                </a:cxn>
                <a:cxn ang="0">
                  <a:pos x="4459" y="707"/>
                </a:cxn>
              </a:cxnLst>
              <a:rect l="0" t="0" r="r" b="b"/>
              <a:pathLst>
                <a:path w="4459" h="948">
                  <a:moveTo>
                    <a:pt x="0" y="474"/>
                  </a:moveTo>
                  <a:lnTo>
                    <a:pt x="129" y="258"/>
                  </a:lnTo>
                  <a:lnTo>
                    <a:pt x="258" y="91"/>
                  </a:lnTo>
                  <a:lnTo>
                    <a:pt x="387" y="0"/>
                  </a:lnTo>
                  <a:lnTo>
                    <a:pt x="516" y="8"/>
                  </a:lnTo>
                  <a:lnTo>
                    <a:pt x="645" y="100"/>
                  </a:lnTo>
                  <a:lnTo>
                    <a:pt x="763" y="250"/>
                  </a:lnTo>
                  <a:lnTo>
                    <a:pt x="892" y="424"/>
                  </a:lnTo>
                  <a:lnTo>
                    <a:pt x="1021" y="582"/>
                  </a:lnTo>
                  <a:lnTo>
                    <a:pt x="1150" y="682"/>
                  </a:lnTo>
                  <a:lnTo>
                    <a:pt x="1279" y="707"/>
                  </a:lnTo>
                  <a:lnTo>
                    <a:pt x="1408" y="657"/>
                  </a:lnTo>
                  <a:lnTo>
                    <a:pt x="1537" y="549"/>
                  </a:lnTo>
                  <a:lnTo>
                    <a:pt x="1654" y="416"/>
                  </a:lnTo>
                  <a:lnTo>
                    <a:pt x="1784" y="308"/>
                  </a:lnTo>
                  <a:lnTo>
                    <a:pt x="1913" y="241"/>
                  </a:lnTo>
                  <a:lnTo>
                    <a:pt x="2042" y="258"/>
                  </a:lnTo>
                  <a:lnTo>
                    <a:pt x="2171" y="349"/>
                  </a:lnTo>
                  <a:lnTo>
                    <a:pt x="2300" y="499"/>
                  </a:lnTo>
                  <a:lnTo>
                    <a:pt x="2429" y="674"/>
                  </a:lnTo>
                  <a:lnTo>
                    <a:pt x="2546" y="832"/>
                  </a:lnTo>
                  <a:lnTo>
                    <a:pt x="2675" y="931"/>
                  </a:lnTo>
                  <a:lnTo>
                    <a:pt x="2804" y="948"/>
                  </a:lnTo>
                  <a:lnTo>
                    <a:pt x="2933" y="873"/>
                  </a:lnTo>
                  <a:lnTo>
                    <a:pt x="3063" y="707"/>
                  </a:lnTo>
                  <a:lnTo>
                    <a:pt x="3192" y="499"/>
                  </a:lnTo>
                  <a:lnTo>
                    <a:pt x="3309" y="291"/>
                  </a:lnTo>
                  <a:lnTo>
                    <a:pt x="3438" y="108"/>
                  </a:lnTo>
                  <a:lnTo>
                    <a:pt x="3567" y="8"/>
                  </a:lnTo>
                  <a:lnTo>
                    <a:pt x="3696" y="0"/>
                  </a:lnTo>
                  <a:lnTo>
                    <a:pt x="3825" y="83"/>
                  </a:lnTo>
                  <a:lnTo>
                    <a:pt x="3954" y="225"/>
                  </a:lnTo>
                  <a:lnTo>
                    <a:pt x="4083" y="399"/>
                  </a:lnTo>
                  <a:lnTo>
                    <a:pt x="4201" y="557"/>
                  </a:lnTo>
                  <a:lnTo>
                    <a:pt x="4330" y="674"/>
                  </a:lnTo>
                  <a:lnTo>
                    <a:pt x="4459" y="707"/>
                  </a:lnTo>
                </a:path>
              </a:pathLst>
            </a:custGeom>
            <a:noFill/>
            <a:ln w="12700">
              <a:solidFill>
                <a:srgbClr val="FF0000"/>
              </a:solidFill>
              <a:prstDash val="solid"/>
              <a:round/>
              <a:headEnd/>
              <a:tailEnd/>
            </a:ln>
          </p:spPr>
          <p:txBody>
            <a:bodyPr/>
            <a:lstStyle/>
            <a:p>
              <a:endParaRPr lang="en-US" sz="800">
                <a:latin typeface="Times New Roman" pitchFamily="18" charset="0"/>
                <a:cs typeface="Times New Roman" pitchFamily="18" charset="0"/>
              </a:endParaRPr>
            </a:p>
          </p:txBody>
        </p:sp>
      </p:grpSp>
      <p:sp>
        <p:nvSpPr>
          <p:cNvPr id="8943" name="TextBox 8942"/>
          <p:cNvSpPr txBox="1"/>
          <p:nvPr/>
        </p:nvSpPr>
        <p:spPr>
          <a:xfrm>
            <a:off x="762000" y="2221468"/>
            <a:ext cx="290464" cy="369332"/>
          </a:xfrm>
          <a:prstGeom prst="rect">
            <a:avLst/>
          </a:prstGeom>
          <a:noFill/>
        </p:spPr>
        <p:txBody>
          <a:bodyPr wrap="none" rtlCol="0">
            <a:spAutoFit/>
          </a:bodyPr>
          <a:lstStyle/>
          <a:p>
            <a:r>
              <a:rPr lang="en-US" dirty="0" smtClean="0"/>
              <a:t>S</a:t>
            </a:r>
            <a:endParaRPr lang="en-US" dirty="0"/>
          </a:p>
        </p:txBody>
      </p:sp>
      <p:sp>
        <p:nvSpPr>
          <p:cNvPr id="8944" name="TextBox 8943"/>
          <p:cNvSpPr txBox="1"/>
          <p:nvPr/>
        </p:nvSpPr>
        <p:spPr>
          <a:xfrm>
            <a:off x="457200" y="3745468"/>
            <a:ext cx="340158" cy="369332"/>
          </a:xfrm>
          <a:prstGeom prst="rect">
            <a:avLst/>
          </a:prstGeom>
          <a:noFill/>
        </p:spPr>
        <p:txBody>
          <a:bodyPr wrap="none" rtlCol="0">
            <a:spAutoFit/>
          </a:bodyPr>
          <a:lstStyle/>
          <a:p>
            <a:r>
              <a:rPr lang="en-US" dirty="0" smtClean="0"/>
              <a:t>Q</a:t>
            </a:r>
            <a:endParaRPr lang="en-US" dirty="0"/>
          </a:p>
        </p:txBody>
      </p:sp>
      <p:cxnSp>
        <p:nvCxnSpPr>
          <p:cNvPr id="8946" name="Straight Arrow Connector 8945"/>
          <p:cNvCxnSpPr/>
          <p:nvPr/>
        </p:nvCxnSpPr>
        <p:spPr>
          <a:xfrm rot="5400000">
            <a:off x="2057400" y="4736068"/>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947" name="Straight Arrow Connector 8946"/>
          <p:cNvCxnSpPr/>
          <p:nvPr/>
        </p:nvCxnSpPr>
        <p:spPr>
          <a:xfrm rot="5400000">
            <a:off x="915194" y="4735274"/>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948" name="TextBox 8947"/>
          <p:cNvSpPr txBox="1"/>
          <p:nvPr/>
        </p:nvSpPr>
        <p:spPr>
          <a:xfrm>
            <a:off x="533400" y="4888468"/>
            <a:ext cx="953979" cy="369332"/>
          </a:xfrm>
          <a:prstGeom prst="rect">
            <a:avLst/>
          </a:prstGeom>
          <a:noFill/>
        </p:spPr>
        <p:txBody>
          <a:bodyPr wrap="none" rtlCol="0">
            <a:spAutoFit/>
          </a:bodyPr>
          <a:lstStyle/>
          <a:p>
            <a:r>
              <a:rPr lang="en-US" dirty="0" smtClean="0"/>
              <a:t>Match 1</a:t>
            </a:r>
            <a:endParaRPr lang="en-US" dirty="0"/>
          </a:p>
        </p:txBody>
      </p:sp>
      <p:sp>
        <p:nvSpPr>
          <p:cNvPr id="8949" name="TextBox 8948"/>
          <p:cNvSpPr txBox="1"/>
          <p:nvPr/>
        </p:nvSpPr>
        <p:spPr>
          <a:xfrm>
            <a:off x="1752600" y="4888468"/>
            <a:ext cx="953979" cy="369332"/>
          </a:xfrm>
          <a:prstGeom prst="rect">
            <a:avLst/>
          </a:prstGeom>
          <a:noFill/>
        </p:spPr>
        <p:txBody>
          <a:bodyPr wrap="none" rtlCol="0">
            <a:spAutoFit/>
          </a:bodyPr>
          <a:lstStyle/>
          <a:p>
            <a:r>
              <a:rPr lang="en-US" dirty="0" smtClean="0"/>
              <a:t>Match 2</a:t>
            </a:r>
            <a:endParaRPr lang="en-US" dirty="0"/>
          </a:p>
        </p:txBody>
      </p:sp>
      <p:cxnSp>
        <p:nvCxnSpPr>
          <p:cNvPr id="8951" name="Straight Arrow Connector 8950"/>
          <p:cNvCxnSpPr/>
          <p:nvPr/>
        </p:nvCxnSpPr>
        <p:spPr>
          <a:xfrm rot="5400000">
            <a:off x="5562600" y="4736068"/>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952" name="TextBox 8951"/>
          <p:cNvSpPr txBox="1"/>
          <p:nvPr/>
        </p:nvSpPr>
        <p:spPr>
          <a:xfrm>
            <a:off x="5257800" y="4888468"/>
            <a:ext cx="953979" cy="369332"/>
          </a:xfrm>
          <a:prstGeom prst="rect">
            <a:avLst/>
          </a:prstGeom>
          <a:noFill/>
        </p:spPr>
        <p:txBody>
          <a:bodyPr wrap="none" rtlCol="0">
            <a:spAutoFit/>
          </a:bodyPr>
          <a:lstStyle/>
          <a:p>
            <a:r>
              <a:rPr lang="en-US" dirty="0" smtClean="0"/>
              <a:t>Match 3</a:t>
            </a:r>
            <a:endParaRPr lang="en-US" dirty="0"/>
          </a:p>
        </p:txBody>
      </p:sp>
      <p:cxnSp>
        <p:nvCxnSpPr>
          <p:cNvPr id="8953" name="Straight Arrow Connector 8952"/>
          <p:cNvCxnSpPr/>
          <p:nvPr/>
        </p:nvCxnSpPr>
        <p:spPr>
          <a:xfrm rot="5400000">
            <a:off x="6629400" y="4736068"/>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954" name="TextBox 8953"/>
          <p:cNvSpPr txBox="1"/>
          <p:nvPr/>
        </p:nvSpPr>
        <p:spPr>
          <a:xfrm>
            <a:off x="6324600" y="4888468"/>
            <a:ext cx="953979" cy="369332"/>
          </a:xfrm>
          <a:prstGeom prst="rect">
            <a:avLst/>
          </a:prstGeom>
          <a:noFill/>
        </p:spPr>
        <p:txBody>
          <a:bodyPr wrap="none" rtlCol="0">
            <a:spAutoFit/>
          </a:bodyPr>
          <a:lstStyle/>
          <a:p>
            <a:r>
              <a:rPr lang="en-US" dirty="0" smtClean="0"/>
              <a:t>Match 4</a:t>
            </a:r>
            <a:endParaRPr lang="en-US" dirty="0"/>
          </a:p>
        </p:txBody>
      </p:sp>
      <p:sp>
        <p:nvSpPr>
          <p:cNvPr id="8955" name="Rectangle 8954"/>
          <p:cNvSpPr/>
          <p:nvPr/>
        </p:nvSpPr>
        <p:spPr>
          <a:xfrm>
            <a:off x="381000" y="5867400"/>
            <a:ext cx="8458200" cy="276999"/>
          </a:xfrm>
          <a:prstGeom prst="rect">
            <a:avLst/>
          </a:prstGeom>
        </p:spPr>
        <p:txBody>
          <a:bodyPr wrap="square">
            <a:spAutoFit/>
          </a:bodyPr>
          <a:lstStyle/>
          <a:p>
            <a:r>
              <a:rPr lang="en-US" sz="1200" dirty="0" smtClean="0"/>
              <a:t>Yasushi Sakurai, Christos </a:t>
            </a:r>
            <a:r>
              <a:rPr lang="en-US" sz="1200" dirty="0" err="1" smtClean="0"/>
              <a:t>Faloutsos</a:t>
            </a:r>
            <a:r>
              <a:rPr lang="en-US" sz="1200" dirty="0" smtClean="0"/>
              <a:t>, Masashi </a:t>
            </a:r>
            <a:r>
              <a:rPr lang="en-US" sz="1200" dirty="0" err="1" smtClean="0"/>
              <a:t>Yamamuro</a:t>
            </a:r>
            <a:r>
              <a:rPr lang="en-US" sz="1200" dirty="0" smtClean="0"/>
              <a:t>: Stream Monitoring under the Time Warping Distance. ICDE 2007:1046-1055</a:t>
            </a:r>
            <a:endParaRPr lang="en-US" sz="1200" dirty="0"/>
          </a:p>
        </p:txBody>
      </p:sp>
      <p:sp>
        <p:nvSpPr>
          <p:cNvPr id="8956" name="TextBox 8955"/>
          <p:cNvSpPr txBox="1"/>
          <p:nvPr/>
        </p:nvSpPr>
        <p:spPr>
          <a:xfrm>
            <a:off x="381000" y="5181600"/>
            <a:ext cx="8458149" cy="461665"/>
          </a:xfrm>
          <a:prstGeom prst="rect">
            <a:avLst/>
          </a:prstGeom>
          <a:noFill/>
        </p:spPr>
        <p:txBody>
          <a:bodyPr wrap="none" rtlCol="0">
            <a:spAutoFit/>
          </a:bodyPr>
          <a:lstStyle/>
          <a:p>
            <a:r>
              <a:rPr lang="en-US" sz="2400" dirty="0" smtClean="0"/>
              <a:t>For every new subsequence only one column is added on the right</a:t>
            </a:r>
            <a:endParaRPr lang="en-US" sz="2400" dirty="0"/>
          </a:p>
        </p:txBody>
      </p:sp>
      <p:sp>
        <p:nvSpPr>
          <p:cNvPr id="8957" name="TextBox 8956"/>
          <p:cNvSpPr txBox="1"/>
          <p:nvPr/>
        </p:nvSpPr>
        <p:spPr>
          <a:xfrm>
            <a:off x="1828800" y="5638800"/>
            <a:ext cx="5638800" cy="830997"/>
          </a:xfrm>
          <a:prstGeom prst="rect">
            <a:avLst/>
          </a:prstGeom>
          <a:solidFill>
            <a:schemeClr val="tx1"/>
          </a:solidFill>
        </p:spPr>
        <p:txBody>
          <a:bodyPr wrap="square" rtlCol="0">
            <a:spAutoFit/>
          </a:bodyPr>
          <a:lstStyle/>
          <a:p>
            <a:r>
              <a:rPr lang="en-US" sz="4800" dirty="0" smtClean="0">
                <a:solidFill>
                  <a:srgbClr val="FFC000"/>
                </a:solidFill>
              </a:rPr>
              <a:t>Not Always Possible!!</a:t>
            </a:r>
            <a:endParaRPr lang="en-US" sz="4800" dirty="0">
              <a:solidFill>
                <a:srgbClr val="FFC000"/>
              </a:solidFill>
            </a:endParaRPr>
          </a:p>
        </p:txBody>
      </p:sp>
      <p:pic>
        <p:nvPicPr>
          <p:cNvPr id="8958" name="Picture 8957" descr="ucr_logo_cmyk.jpg"/>
          <p:cNvPicPr>
            <a:picLocks noChangeAspect="1"/>
          </p:cNvPicPr>
          <p:nvPr/>
        </p:nvPicPr>
        <p:blipFill>
          <a:blip r:embed="rId3" cstate="print"/>
          <a:stretch>
            <a:fillRect/>
          </a:stretch>
        </p:blipFill>
        <p:spPr>
          <a:xfrm>
            <a:off x="0" y="6477000"/>
            <a:ext cx="1780376" cy="381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9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5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Normalization IS Necessary</a:t>
            </a:r>
            <a:endParaRPr lang="en-US" dirty="0"/>
          </a:p>
        </p:txBody>
      </p:sp>
      <p:sp>
        <p:nvSpPr>
          <p:cNvPr id="3" name="Content Placeholder 2"/>
          <p:cNvSpPr>
            <a:spLocks noGrp="1"/>
          </p:cNvSpPr>
          <p:nvPr>
            <p:ph idx="1"/>
          </p:nvPr>
        </p:nvSpPr>
        <p:spPr>
          <a:xfrm>
            <a:off x="457200" y="1143000"/>
            <a:ext cx="8686800" cy="4983163"/>
          </a:xfrm>
        </p:spPr>
        <p:txBody>
          <a:bodyPr>
            <a:normAutofit/>
          </a:bodyPr>
          <a:lstStyle/>
          <a:p>
            <a:r>
              <a:rPr lang="en-US" dirty="0" smtClean="0"/>
              <a:t>Wandering Baseline </a:t>
            </a:r>
            <a:r>
              <a:rPr lang="en-US" dirty="0" smtClean="0"/>
              <a:t>Problem</a:t>
            </a:r>
            <a:endParaRPr lang="en-US" dirty="0" smtClean="0"/>
          </a:p>
          <a:p>
            <a:endParaRPr lang="en-US" dirty="0" smtClean="0"/>
          </a:p>
          <a:p>
            <a:pPr>
              <a:buNone/>
            </a:pPr>
            <a:r>
              <a:rPr lang="en-US" sz="2800" dirty="0" smtClean="0"/>
              <a:t/>
            </a:r>
            <a:br>
              <a:rPr lang="en-US" sz="2800" dirty="0" smtClean="0"/>
            </a:br>
            <a:endParaRPr lang="en-US" sz="2800" dirty="0" smtClean="0"/>
          </a:p>
          <a:p>
            <a:endParaRPr lang="en-US" sz="2800" dirty="0" smtClean="0"/>
          </a:p>
          <a:p>
            <a:r>
              <a:rPr lang="en-US" sz="2400" dirty="0" smtClean="0"/>
              <a:t>Z-Normalization: </a:t>
            </a:r>
            <a:r>
              <a:rPr lang="en-US" sz="2400" i="1" dirty="0" smtClean="0">
                <a:latin typeface="Times New Roman" pitchFamily="18" charset="0"/>
                <a:cs typeface="Times New Roman" pitchFamily="18" charset="0"/>
              </a:rPr>
              <a:t>(x-µ)/</a:t>
            </a:r>
            <a:r>
              <a:rPr lang="el-GR" sz="2400" i="1" dirty="0" smtClean="0">
                <a:latin typeface="Times New Roman" pitchFamily="18" charset="0"/>
                <a:cs typeface="Times New Roman" pitchFamily="18" charset="0"/>
              </a:rPr>
              <a:t>σ</a:t>
            </a:r>
            <a:endParaRPr lang="en-US" sz="2400" i="1" dirty="0" smtClean="0">
              <a:latin typeface="Times New Roman" pitchFamily="18" charset="0"/>
              <a:cs typeface="Times New Roman" pitchFamily="18" charset="0"/>
            </a:endParaRPr>
          </a:p>
          <a:p>
            <a:pPr lvl="1"/>
            <a:r>
              <a:rPr lang="en-US" sz="2400" dirty="0" smtClean="0"/>
              <a:t>Shift and Scale </a:t>
            </a:r>
            <a:r>
              <a:rPr lang="en-US" sz="2400" dirty="0" smtClean="0"/>
              <a:t>Invariance</a:t>
            </a:r>
          </a:p>
          <a:p>
            <a:r>
              <a:rPr lang="en-US" sz="2400" dirty="0" smtClean="0"/>
              <a:t>Reuse of computation is no longer possible</a:t>
            </a:r>
            <a:endParaRPr lang="en-US" sz="2400" dirty="0" smtClean="0"/>
          </a:p>
        </p:txBody>
      </p:sp>
      <p:sp>
        <p:nvSpPr>
          <p:cNvPr id="4" name="Slide Number Placeholder 3"/>
          <p:cNvSpPr>
            <a:spLocks noGrp="1"/>
          </p:cNvSpPr>
          <p:nvPr>
            <p:ph type="sldNum" sz="quarter" idx="12"/>
          </p:nvPr>
        </p:nvSpPr>
        <p:spPr/>
        <p:txBody>
          <a:bodyPr/>
          <a:lstStyle/>
          <a:p>
            <a:fld id="{86DE0CF8-14E3-4145-9E8A-3439B5E946A6}" type="slidenum">
              <a:rPr lang="en-US" smtClean="0"/>
              <a:pPr/>
              <a:t>4</a:t>
            </a:fld>
            <a:endParaRPr lang="en-US"/>
          </a:p>
        </p:txBody>
      </p:sp>
      <p:grpSp>
        <p:nvGrpSpPr>
          <p:cNvPr id="12" name="Group 94"/>
          <p:cNvGrpSpPr>
            <a:grpSpLocks noChangeAspect="1"/>
          </p:cNvGrpSpPr>
          <p:nvPr/>
        </p:nvGrpSpPr>
        <p:grpSpPr bwMode="auto">
          <a:xfrm>
            <a:off x="1752600" y="1828800"/>
            <a:ext cx="6192837" cy="1990672"/>
            <a:chOff x="814568" y="768504"/>
            <a:chExt cx="6811868" cy="2189060"/>
          </a:xfrm>
        </p:grpSpPr>
        <p:cxnSp>
          <p:nvCxnSpPr>
            <p:cNvPr id="14" name="Straight Connector 13"/>
            <p:cNvCxnSpPr/>
            <p:nvPr/>
          </p:nvCxnSpPr>
          <p:spPr bwMode="auto">
            <a:xfrm flipV="1">
              <a:off x="1086973" y="1218897"/>
              <a:ext cx="6539463" cy="0"/>
            </a:xfrm>
            <a:prstGeom prst="line">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5" name="Line 97"/>
            <p:cNvSpPr>
              <a:spLocks noChangeShapeType="1"/>
            </p:cNvSpPr>
            <p:nvPr/>
          </p:nvSpPr>
          <p:spPr bwMode="auto">
            <a:xfrm>
              <a:off x="2699125" y="1868023"/>
              <a:ext cx="4917912" cy="634"/>
            </a:xfrm>
            <a:prstGeom prst="line">
              <a:avLst/>
            </a:prstGeom>
            <a:noFill/>
            <a:ln w="12700">
              <a:solidFill>
                <a:srgbClr val="000000"/>
              </a:solidFill>
              <a:round/>
              <a:headEnd/>
              <a:tailEnd/>
            </a:ln>
          </p:spPr>
          <p:txBody>
            <a:bodyPr/>
            <a:lstStyle/>
            <a:p>
              <a:endParaRPr lang="en-US">
                <a:latin typeface="Times New Roman" pitchFamily="18" charset="0"/>
                <a:cs typeface="Times New Roman" pitchFamily="18" charset="0"/>
              </a:endParaRPr>
            </a:p>
          </p:txBody>
        </p:sp>
        <p:sp>
          <p:nvSpPr>
            <p:cNvPr id="16" name="Line 98"/>
            <p:cNvSpPr>
              <a:spLocks noChangeShapeType="1"/>
            </p:cNvSpPr>
            <p:nvPr/>
          </p:nvSpPr>
          <p:spPr bwMode="auto">
            <a:xfrm flipV="1">
              <a:off x="2446618" y="825174"/>
              <a:ext cx="1338" cy="1042846"/>
            </a:xfrm>
            <a:prstGeom prst="line">
              <a:avLst/>
            </a:prstGeom>
            <a:noFill/>
            <a:ln w="12700">
              <a:solidFill>
                <a:srgbClr val="000000"/>
              </a:solidFill>
              <a:round/>
              <a:headEnd/>
              <a:tailEnd/>
            </a:ln>
          </p:spPr>
          <p:txBody>
            <a:bodyPr/>
            <a:lstStyle/>
            <a:p>
              <a:endParaRPr lang="en-US">
                <a:latin typeface="Times New Roman" pitchFamily="18" charset="0"/>
                <a:cs typeface="Times New Roman" pitchFamily="18" charset="0"/>
              </a:endParaRPr>
            </a:p>
          </p:txBody>
        </p:sp>
        <p:sp>
          <p:nvSpPr>
            <p:cNvPr id="17" name="Line 99"/>
            <p:cNvSpPr>
              <a:spLocks noChangeShapeType="1"/>
            </p:cNvSpPr>
            <p:nvPr/>
          </p:nvSpPr>
          <p:spPr bwMode="auto">
            <a:xfrm flipV="1">
              <a:off x="2446618" y="1829963"/>
              <a:ext cx="1338" cy="38060"/>
            </a:xfrm>
            <a:prstGeom prst="line">
              <a:avLst/>
            </a:prstGeom>
            <a:noFill/>
            <a:ln w="12700">
              <a:solidFill>
                <a:srgbClr val="000000"/>
              </a:solidFill>
              <a:round/>
              <a:headEnd/>
              <a:tailEnd/>
            </a:ln>
          </p:spPr>
          <p:txBody>
            <a:bodyPr/>
            <a:lstStyle/>
            <a:p>
              <a:endParaRPr lang="en-US">
                <a:latin typeface="Times New Roman" pitchFamily="18" charset="0"/>
                <a:cs typeface="Times New Roman" pitchFamily="18" charset="0"/>
              </a:endParaRPr>
            </a:p>
          </p:txBody>
        </p:sp>
        <p:sp>
          <p:nvSpPr>
            <p:cNvPr id="18" name="Line 101"/>
            <p:cNvSpPr>
              <a:spLocks noChangeShapeType="1"/>
            </p:cNvSpPr>
            <p:nvPr/>
          </p:nvSpPr>
          <p:spPr bwMode="auto">
            <a:xfrm flipV="1">
              <a:off x="3955801" y="1829963"/>
              <a:ext cx="1338" cy="38060"/>
            </a:xfrm>
            <a:prstGeom prst="line">
              <a:avLst/>
            </a:prstGeom>
            <a:noFill/>
            <a:ln w="12700">
              <a:solidFill>
                <a:srgbClr val="000000"/>
              </a:solidFill>
              <a:round/>
              <a:headEnd/>
              <a:tailEnd/>
            </a:ln>
          </p:spPr>
          <p:txBody>
            <a:bodyPr/>
            <a:lstStyle/>
            <a:p>
              <a:endParaRPr lang="en-US">
                <a:latin typeface="Times New Roman" pitchFamily="18" charset="0"/>
                <a:cs typeface="Times New Roman" pitchFamily="18" charset="0"/>
              </a:endParaRPr>
            </a:p>
          </p:txBody>
        </p:sp>
        <p:sp>
          <p:nvSpPr>
            <p:cNvPr id="19" name="Line 103"/>
            <p:cNvSpPr>
              <a:spLocks noChangeShapeType="1"/>
            </p:cNvSpPr>
            <p:nvPr/>
          </p:nvSpPr>
          <p:spPr bwMode="auto">
            <a:xfrm flipV="1">
              <a:off x="5217547" y="1829963"/>
              <a:ext cx="1338" cy="38060"/>
            </a:xfrm>
            <a:prstGeom prst="line">
              <a:avLst/>
            </a:prstGeom>
            <a:noFill/>
            <a:ln w="12700">
              <a:solidFill>
                <a:srgbClr val="000000"/>
              </a:solidFill>
              <a:round/>
              <a:headEnd/>
              <a:tailEnd/>
            </a:ln>
          </p:spPr>
          <p:txBody>
            <a:bodyPr/>
            <a:lstStyle/>
            <a:p>
              <a:endParaRPr lang="en-US">
                <a:latin typeface="Times New Roman" pitchFamily="18" charset="0"/>
                <a:cs typeface="Times New Roman" pitchFamily="18" charset="0"/>
              </a:endParaRPr>
            </a:p>
          </p:txBody>
        </p:sp>
        <p:sp>
          <p:nvSpPr>
            <p:cNvPr id="20" name="Line 105"/>
            <p:cNvSpPr>
              <a:spLocks noChangeShapeType="1"/>
            </p:cNvSpPr>
            <p:nvPr/>
          </p:nvSpPr>
          <p:spPr bwMode="auto">
            <a:xfrm flipV="1">
              <a:off x="6480631" y="1829963"/>
              <a:ext cx="1338" cy="38060"/>
            </a:xfrm>
            <a:prstGeom prst="line">
              <a:avLst/>
            </a:prstGeom>
            <a:noFill/>
            <a:ln w="12700">
              <a:solidFill>
                <a:srgbClr val="000000"/>
              </a:solidFill>
              <a:round/>
              <a:headEnd/>
              <a:tailEnd/>
            </a:ln>
          </p:spPr>
          <p:txBody>
            <a:bodyPr/>
            <a:lstStyle/>
            <a:p>
              <a:endParaRPr lang="en-US">
                <a:latin typeface="Times New Roman" pitchFamily="18" charset="0"/>
                <a:cs typeface="Times New Roman" pitchFamily="18" charset="0"/>
              </a:endParaRPr>
            </a:p>
          </p:txBody>
        </p:sp>
        <p:sp>
          <p:nvSpPr>
            <p:cNvPr id="21" name="Line 113"/>
            <p:cNvSpPr>
              <a:spLocks noChangeShapeType="1"/>
            </p:cNvSpPr>
            <p:nvPr/>
          </p:nvSpPr>
          <p:spPr bwMode="auto">
            <a:xfrm>
              <a:off x="2446618" y="1868023"/>
              <a:ext cx="73591" cy="634"/>
            </a:xfrm>
            <a:prstGeom prst="line">
              <a:avLst/>
            </a:prstGeom>
            <a:noFill/>
            <a:ln w="12700">
              <a:solidFill>
                <a:srgbClr val="000000"/>
              </a:solidFill>
              <a:round/>
              <a:headEnd/>
              <a:tailEnd/>
            </a:ln>
          </p:spPr>
          <p:txBody>
            <a:bodyPr/>
            <a:lstStyle/>
            <a:p>
              <a:endParaRPr lang="en-US">
                <a:latin typeface="Times New Roman" pitchFamily="18" charset="0"/>
                <a:cs typeface="Times New Roman" pitchFamily="18" charset="0"/>
              </a:endParaRPr>
            </a:p>
          </p:txBody>
        </p:sp>
        <p:sp>
          <p:nvSpPr>
            <p:cNvPr id="22" name="Rectangle 114"/>
            <p:cNvSpPr>
              <a:spLocks noChangeArrowheads="1"/>
            </p:cNvSpPr>
            <p:nvPr/>
          </p:nvSpPr>
          <p:spPr bwMode="auto">
            <a:xfrm>
              <a:off x="2244798" y="1828916"/>
              <a:ext cx="118138" cy="169224"/>
            </a:xfrm>
            <a:prstGeom prst="rect">
              <a:avLst/>
            </a:prstGeom>
            <a:noFill/>
            <a:ln w="9525">
              <a:noFill/>
              <a:miter lim="800000"/>
              <a:headEnd/>
              <a:tailEnd/>
            </a:ln>
          </p:spPr>
          <p:txBody>
            <a:bodyPr wrap="none" lIns="0" tIns="0" rIns="0" bIns="0">
              <a:spAutoFit/>
            </a:bodyPr>
            <a:lstStyle/>
            <a:p>
              <a:r>
                <a:rPr lang="en-US" sz="1000">
                  <a:solidFill>
                    <a:srgbClr val="000000"/>
                  </a:solidFill>
                  <a:latin typeface="Times New Roman" pitchFamily="18" charset="0"/>
                  <a:cs typeface="Times New Roman" pitchFamily="18" charset="0"/>
                </a:rPr>
                <a:t>-5</a:t>
              </a:r>
              <a:endParaRPr lang="en-US" sz="1000">
                <a:latin typeface="Times New Roman" pitchFamily="18" charset="0"/>
                <a:cs typeface="Times New Roman" pitchFamily="18" charset="0"/>
              </a:endParaRPr>
            </a:p>
          </p:txBody>
        </p:sp>
        <p:sp>
          <p:nvSpPr>
            <p:cNvPr id="23" name="Line 115"/>
            <p:cNvSpPr>
              <a:spLocks noChangeShapeType="1"/>
            </p:cNvSpPr>
            <p:nvPr/>
          </p:nvSpPr>
          <p:spPr bwMode="auto">
            <a:xfrm>
              <a:off x="2446618" y="1735446"/>
              <a:ext cx="73591" cy="634"/>
            </a:xfrm>
            <a:prstGeom prst="line">
              <a:avLst/>
            </a:prstGeom>
            <a:noFill/>
            <a:ln w="12700">
              <a:solidFill>
                <a:srgbClr val="000000"/>
              </a:solidFill>
              <a:round/>
              <a:headEnd/>
              <a:tailEnd/>
            </a:ln>
          </p:spPr>
          <p:txBody>
            <a:bodyPr/>
            <a:lstStyle/>
            <a:p>
              <a:endParaRPr lang="en-US">
                <a:latin typeface="Times New Roman" pitchFamily="18" charset="0"/>
                <a:cs typeface="Times New Roman" pitchFamily="18" charset="0"/>
              </a:endParaRPr>
            </a:p>
          </p:txBody>
        </p:sp>
        <p:sp>
          <p:nvSpPr>
            <p:cNvPr id="24" name="Line 117"/>
            <p:cNvSpPr>
              <a:spLocks noChangeShapeType="1"/>
            </p:cNvSpPr>
            <p:nvPr/>
          </p:nvSpPr>
          <p:spPr bwMode="auto">
            <a:xfrm>
              <a:off x="2446618" y="1606677"/>
              <a:ext cx="73591" cy="634"/>
            </a:xfrm>
            <a:prstGeom prst="line">
              <a:avLst/>
            </a:prstGeom>
            <a:noFill/>
            <a:ln w="12700">
              <a:solidFill>
                <a:srgbClr val="000000"/>
              </a:solidFill>
              <a:round/>
              <a:headEnd/>
              <a:tailEnd/>
            </a:ln>
          </p:spPr>
          <p:txBody>
            <a:bodyPr/>
            <a:lstStyle/>
            <a:p>
              <a:endParaRPr lang="en-US">
                <a:latin typeface="Times New Roman" pitchFamily="18" charset="0"/>
                <a:cs typeface="Times New Roman" pitchFamily="18" charset="0"/>
              </a:endParaRPr>
            </a:p>
          </p:txBody>
        </p:sp>
        <p:sp>
          <p:nvSpPr>
            <p:cNvPr id="25" name="Rectangle 118"/>
            <p:cNvSpPr>
              <a:spLocks noChangeArrowheads="1"/>
            </p:cNvSpPr>
            <p:nvPr/>
          </p:nvSpPr>
          <p:spPr bwMode="auto">
            <a:xfrm>
              <a:off x="2244798" y="1567571"/>
              <a:ext cx="118138" cy="169224"/>
            </a:xfrm>
            <a:prstGeom prst="rect">
              <a:avLst/>
            </a:prstGeom>
            <a:noFill/>
            <a:ln w="9525">
              <a:noFill/>
              <a:miter lim="800000"/>
              <a:headEnd/>
              <a:tailEnd/>
            </a:ln>
          </p:spPr>
          <p:txBody>
            <a:bodyPr wrap="none" lIns="0" tIns="0" rIns="0" bIns="0">
              <a:spAutoFit/>
            </a:bodyPr>
            <a:lstStyle/>
            <a:p>
              <a:r>
                <a:rPr lang="en-US" sz="1000">
                  <a:solidFill>
                    <a:srgbClr val="000000"/>
                  </a:solidFill>
                  <a:latin typeface="Times New Roman" pitchFamily="18" charset="0"/>
                  <a:cs typeface="Times New Roman" pitchFamily="18" charset="0"/>
                </a:rPr>
                <a:t>-3</a:t>
              </a:r>
              <a:endParaRPr lang="en-US" sz="1000">
                <a:latin typeface="Times New Roman" pitchFamily="18" charset="0"/>
                <a:cs typeface="Times New Roman" pitchFamily="18" charset="0"/>
              </a:endParaRPr>
            </a:p>
          </p:txBody>
        </p:sp>
        <p:sp>
          <p:nvSpPr>
            <p:cNvPr id="26" name="Line 119"/>
            <p:cNvSpPr>
              <a:spLocks noChangeShapeType="1"/>
            </p:cNvSpPr>
            <p:nvPr/>
          </p:nvSpPr>
          <p:spPr bwMode="auto">
            <a:xfrm>
              <a:off x="2446618" y="1474101"/>
              <a:ext cx="73591" cy="634"/>
            </a:xfrm>
            <a:prstGeom prst="line">
              <a:avLst/>
            </a:prstGeom>
            <a:noFill/>
            <a:ln w="12700">
              <a:solidFill>
                <a:srgbClr val="000000"/>
              </a:solidFill>
              <a:round/>
              <a:headEnd/>
              <a:tailEnd/>
            </a:ln>
          </p:spPr>
          <p:txBody>
            <a:bodyPr/>
            <a:lstStyle/>
            <a:p>
              <a:endParaRPr lang="en-US">
                <a:latin typeface="Times New Roman" pitchFamily="18" charset="0"/>
                <a:cs typeface="Times New Roman" pitchFamily="18" charset="0"/>
              </a:endParaRPr>
            </a:p>
          </p:txBody>
        </p:sp>
        <p:sp>
          <p:nvSpPr>
            <p:cNvPr id="27" name="Line 121"/>
            <p:cNvSpPr>
              <a:spLocks noChangeShapeType="1"/>
            </p:cNvSpPr>
            <p:nvPr/>
          </p:nvSpPr>
          <p:spPr bwMode="auto">
            <a:xfrm>
              <a:off x="2446618" y="1344693"/>
              <a:ext cx="73591" cy="634"/>
            </a:xfrm>
            <a:prstGeom prst="line">
              <a:avLst/>
            </a:prstGeom>
            <a:noFill/>
            <a:ln w="12700">
              <a:solidFill>
                <a:srgbClr val="000000"/>
              </a:solidFill>
              <a:round/>
              <a:headEnd/>
              <a:tailEnd/>
            </a:ln>
          </p:spPr>
          <p:txBody>
            <a:bodyPr/>
            <a:lstStyle/>
            <a:p>
              <a:endParaRPr lang="en-US">
                <a:latin typeface="Times New Roman" pitchFamily="18" charset="0"/>
                <a:cs typeface="Times New Roman" pitchFamily="18" charset="0"/>
              </a:endParaRPr>
            </a:p>
          </p:txBody>
        </p:sp>
        <p:sp>
          <p:nvSpPr>
            <p:cNvPr id="28" name="Rectangle 122"/>
            <p:cNvSpPr>
              <a:spLocks noChangeArrowheads="1"/>
            </p:cNvSpPr>
            <p:nvPr/>
          </p:nvSpPr>
          <p:spPr bwMode="auto">
            <a:xfrm>
              <a:off x="2244798" y="1306224"/>
              <a:ext cx="118138" cy="169224"/>
            </a:xfrm>
            <a:prstGeom prst="rect">
              <a:avLst/>
            </a:prstGeom>
            <a:noFill/>
            <a:ln w="9525">
              <a:noFill/>
              <a:miter lim="800000"/>
              <a:headEnd/>
              <a:tailEnd/>
            </a:ln>
          </p:spPr>
          <p:txBody>
            <a:bodyPr wrap="none" lIns="0" tIns="0" rIns="0" bIns="0">
              <a:spAutoFit/>
            </a:bodyPr>
            <a:lstStyle/>
            <a:p>
              <a:r>
                <a:rPr lang="en-US" sz="1000">
                  <a:solidFill>
                    <a:srgbClr val="000000"/>
                  </a:solidFill>
                  <a:latin typeface="Times New Roman" pitchFamily="18" charset="0"/>
                  <a:cs typeface="Times New Roman" pitchFamily="18" charset="0"/>
                </a:rPr>
                <a:t>-1</a:t>
              </a:r>
              <a:endParaRPr lang="en-US" sz="1000">
                <a:latin typeface="Times New Roman" pitchFamily="18" charset="0"/>
                <a:cs typeface="Times New Roman" pitchFamily="18" charset="0"/>
              </a:endParaRPr>
            </a:p>
          </p:txBody>
        </p:sp>
        <p:sp>
          <p:nvSpPr>
            <p:cNvPr id="29" name="Line 123"/>
            <p:cNvSpPr>
              <a:spLocks noChangeShapeType="1"/>
            </p:cNvSpPr>
            <p:nvPr/>
          </p:nvSpPr>
          <p:spPr bwMode="auto">
            <a:xfrm>
              <a:off x="2446618" y="1215925"/>
              <a:ext cx="73591" cy="634"/>
            </a:xfrm>
            <a:prstGeom prst="line">
              <a:avLst/>
            </a:prstGeom>
            <a:noFill/>
            <a:ln w="12700">
              <a:solidFill>
                <a:srgbClr val="000000"/>
              </a:solidFill>
              <a:round/>
              <a:headEnd/>
              <a:tailEnd/>
            </a:ln>
          </p:spPr>
          <p:txBody>
            <a:bodyPr/>
            <a:lstStyle/>
            <a:p>
              <a:endParaRPr lang="en-US">
                <a:latin typeface="Times New Roman" pitchFamily="18" charset="0"/>
                <a:cs typeface="Times New Roman" pitchFamily="18" charset="0"/>
              </a:endParaRPr>
            </a:p>
          </p:txBody>
        </p:sp>
        <p:sp>
          <p:nvSpPr>
            <p:cNvPr id="30" name="Line 125"/>
            <p:cNvSpPr>
              <a:spLocks noChangeShapeType="1"/>
            </p:cNvSpPr>
            <p:nvPr/>
          </p:nvSpPr>
          <p:spPr bwMode="auto">
            <a:xfrm>
              <a:off x="2446618" y="1083350"/>
              <a:ext cx="73591" cy="634"/>
            </a:xfrm>
            <a:prstGeom prst="line">
              <a:avLst/>
            </a:prstGeom>
            <a:noFill/>
            <a:ln w="12700">
              <a:solidFill>
                <a:srgbClr val="000000"/>
              </a:solidFill>
              <a:round/>
              <a:headEnd/>
              <a:tailEnd/>
            </a:ln>
          </p:spPr>
          <p:txBody>
            <a:bodyPr/>
            <a:lstStyle/>
            <a:p>
              <a:endParaRPr lang="en-US">
                <a:latin typeface="Times New Roman" pitchFamily="18" charset="0"/>
                <a:cs typeface="Times New Roman" pitchFamily="18" charset="0"/>
              </a:endParaRPr>
            </a:p>
          </p:txBody>
        </p:sp>
        <p:sp>
          <p:nvSpPr>
            <p:cNvPr id="31" name="Rectangle 126"/>
            <p:cNvSpPr>
              <a:spLocks noChangeArrowheads="1"/>
            </p:cNvSpPr>
            <p:nvPr/>
          </p:nvSpPr>
          <p:spPr bwMode="auto">
            <a:xfrm>
              <a:off x="2278249" y="1044878"/>
              <a:ext cx="70529" cy="169224"/>
            </a:xfrm>
            <a:prstGeom prst="rect">
              <a:avLst/>
            </a:prstGeom>
            <a:noFill/>
            <a:ln w="9525">
              <a:noFill/>
              <a:miter lim="800000"/>
              <a:headEnd/>
              <a:tailEnd/>
            </a:ln>
          </p:spPr>
          <p:txBody>
            <a:bodyPr wrap="none" lIns="0" tIns="0" rIns="0" bIns="0">
              <a:spAutoFit/>
            </a:bodyPr>
            <a:lstStyle/>
            <a:p>
              <a:r>
                <a:rPr lang="en-US" sz="1000">
                  <a:solidFill>
                    <a:srgbClr val="000000"/>
                  </a:solidFill>
                  <a:latin typeface="Times New Roman" pitchFamily="18" charset="0"/>
                  <a:cs typeface="Times New Roman" pitchFamily="18" charset="0"/>
                </a:rPr>
                <a:t>1</a:t>
              </a:r>
              <a:endParaRPr lang="en-US" sz="1000">
                <a:latin typeface="Times New Roman" pitchFamily="18" charset="0"/>
                <a:cs typeface="Times New Roman" pitchFamily="18" charset="0"/>
              </a:endParaRPr>
            </a:p>
          </p:txBody>
        </p:sp>
        <p:sp>
          <p:nvSpPr>
            <p:cNvPr id="32" name="Line 127"/>
            <p:cNvSpPr>
              <a:spLocks noChangeShapeType="1"/>
            </p:cNvSpPr>
            <p:nvPr/>
          </p:nvSpPr>
          <p:spPr bwMode="auto">
            <a:xfrm>
              <a:off x="2446618" y="954582"/>
              <a:ext cx="73591" cy="634"/>
            </a:xfrm>
            <a:prstGeom prst="line">
              <a:avLst/>
            </a:prstGeom>
            <a:noFill/>
            <a:ln w="12700">
              <a:solidFill>
                <a:srgbClr val="000000"/>
              </a:solidFill>
              <a:round/>
              <a:headEnd/>
              <a:tailEnd/>
            </a:ln>
          </p:spPr>
          <p:txBody>
            <a:bodyPr/>
            <a:lstStyle/>
            <a:p>
              <a:endParaRPr lang="en-US">
                <a:latin typeface="Times New Roman" pitchFamily="18" charset="0"/>
                <a:cs typeface="Times New Roman" pitchFamily="18" charset="0"/>
              </a:endParaRPr>
            </a:p>
          </p:txBody>
        </p:sp>
        <p:sp>
          <p:nvSpPr>
            <p:cNvPr id="33" name="Line 129"/>
            <p:cNvSpPr>
              <a:spLocks noChangeShapeType="1"/>
            </p:cNvSpPr>
            <p:nvPr/>
          </p:nvSpPr>
          <p:spPr bwMode="auto">
            <a:xfrm>
              <a:off x="2446618" y="825174"/>
              <a:ext cx="73591" cy="634"/>
            </a:xfrm>
            <a:prstGeom prst="line">
              <a:avLst/>
            </a:prstGeom>
            <a:noFill/>
            <a:ln w="12700">
              <a:solidFill>
                <a:srgbClr val="000000"/>
              </a:solidFill>
              <a:round/>
              <a:headEnd/>
              <a:tailEnd/>
            </a:ln>
          </p:spPr>
          <p:txBody>
            <a:bodyPr/>
            <a:lstStyle/>
            <a:p>
              <a:endParaRPr lang="en-US">
                <a:latin typeface="Times New Roman" pitchFamily="18" charset="0"/>
                <a:cs typeface="Times New Roman" pitchFamily="18" charset="0"/>
              </a:endParaRPr>
            </a:p>
          </p:txBody>
        </p:sp>
        <p:sp>
          <p:nvSpPr>
            <p:cNvPr id="34" name="Rectangle 130"/>
            <p:cNvSpPr>
              <a:spLocks noChangeArrowheads="1"/>
            </p:cNvSpPr>
            <p:nvPr/>
          </p:nvSpPr>
          <p:spPr bwMode="auto">
            <a:xfrm>
              <a:off x="2278249" y="786070"/>
              <a:ext cx="70529" cy="169224"/>
            </a:xfrm>
            <a:prstGeom prst="rect">
              <a:avLst/>
            </a:prstGeom>
            <a:noFill/>
            <a:ln w="9525">
              <a:noFill/>
              <a:miter lim="800000"/>
              <a:headEnd/>
              <a:tailEnd/>
            </a:ln>
          </p:spPr>
          <p:txBody>
            <a:bodyPr wrap="none" lIns="0" tIns="0" rIns="0" bIns="0">
              <a:spAutoFit/>
            </a:bodyPr>
            <a:lstStyle/>
            <a:p>
              <a:r>
                <a:rPr lang="en-US" sz="1000">
                  <a:solidFill>
                    <a:srgbClr val="000000"/>
                  </a:solidFill>
                  <a:latin typeface="Times New Roman" pitchFamily="18" charset="0"/>
                  <a:cs typeface="Times New Roman" pitchFamily="18" charset="0"/>
                </a:rPr>
                <a:t>3</a:t>
              </a:r>
              <a:endParaRPr lang="en-US" sz="1000">
                <a:latin typeface="Times New Roman" pitchFamily="18" charset="0"/>
                <a:cs typeface="Times New Roman" pitchFamily="18" charset="0"/>
              </a:endParaRPr>
            </a:p>
          </p:txBody>
        </p:sp>
        <p:sp>
          <p:nvSpPr>
            <p:cNvPr id="35" name="Freeform 131"/>
            <p:cNvSpPr>
              <a:spLocks/>
            </p:cNvSpPr>
            <p:nvPr/>
          </p:nvSpPr>
          <p:spPr bwMode="auto">
            <a:xfrm>
              <a:off x="2699411" y="1096035"/>
              <a:ext cx="392036" cy="520156"/>
            </a:xfrm>
            <a:custGeom>
              <a:avLst/>
              <a:gdLst>
                <a:gd name="T0" fmla="*/ 2147483647 w 293"/>
                <a:gd name="T1" fmla="*/ 2147483647 h 820"/>
                <a:gd name="T2" fmla="*/ 2147483647 w 293"/>
                <a:gd name="T3" fmla="*/ 2147483647 h 820"/>
                <a:gd name="T4" fmla="*/ 2147483647 w 293"/>
                <a:gd name="T5" fmla="*/ 2147483647 h 820"/>
                <a:gd name="T6" fmla="*/ 2147483647 w 293"/>
                <a:gd name="T7" fmla="*/ 2147483647 h 820"/>
                <a:gd name="T8" fmla="*/ 2147483647 w 293"/>
                <a:gd name="T9" fmla="*/ 2147483647 h 820"/>
                <a:gd name="T10" fmla="*/ 2147483647 w 293"/>
                <a:gd name="T11" fmla="*/ 2147483647 h 820"/>
                <a:gd name="T12" fmla="*/ 2147483647 w 293"/>
                <a:gd name="T13" fmla="*/ 2147483647 h 820"/>
                <a:gd name="T14" fmla="*/ 2147483647 w 293"/>
                <a:gd name="T15" fmla="*/ 2147483647 h 820"/>
                <a:gd name="T16" fmla="*/ 2147483647 w 293"/>
                <a:gd name="T17" fmla="*/ 2147483647 h 820"/>
                <a:gd name="T18" fmla="*/ 2147483647 w 293"/>
                <a:gd name="T19" fmla="*/ 2147483647 h 820"/>
                <a:gd name="T20" fmla="*/ 2147483647 w 293"/>
                <a:gd name="T21" fmla="*/ 2147483647 h 820"/>
                <a:gd name="T22" fmla="*/ 2147483647 w 293"/>
                <a:gd name="T23" fmla="*/ 2147483647 h 820"/>
                <a:gd name="T24" fmla="*/ 2147483647 w 293"/>
                <a:gd name="T25" fmla="*/ 2147483647 h 820"/>
                <a:gd name="T26" fmla="*/ 2147483647 w 293"/>
                <a:gd name="T27" fmla="*/ 2147483647 h 820"/>
                <a:gd name="T28" fmla="*/ 2147483647 w 293"/>
                <a:gd name="T29" fmla="*/ 2147483647 h 820"/>
                <a:gd name="T30" fmla="*/ 2147483647 w 293"/>
                <a:gd name="T31" fmla="*/ 2147483647 h 820"/>
                <a:gd name="T32" fmla="*/ 2147483647 w 293"/>
                <a:gd name="T33" fmla="*/ 2147483647 h 820"/>
                <a:gd name="T34" fmla="*/ 2147483647 w 293"/>
                <a:gd name="T35" fmla="*/ 2147483647 h 820"/>
                <a:gd name="T36" fmla="*/ 2147483647 w 293"/>
                <a:gd name="T37" fmla="*/ 2147483647 h 820"/>
                <a:gd name="T38" fmla="*/ 2147483647 w 293"/>
                <a:gd name="T39" fmla="*/ 2147483647 h 820"/>
                <a:gd name="T40" fmla="*/ 2147483647 w 293"/>
                <a:gd name="T41" fmla="*/ 2147483647 h 820"/>
                <a:gd name="T42" fmla="*/ 2147483647 w 293"/>
                <a:gd name="T43" fmla="*/ 2147483647 h 820"/>
                <a:gd name="T44" fmla="*/ 2147483647 w 293"/>
                <a:gd name="T45" fmla="*/ 2147483647 h 820"/>
                <a:gd name="T46" fmla="*/ 2147483647 w 293"/>
                <a:gd name="T47" fmla="*/ 2147483647 h 820"/>
                <a:gd name="T48" fmla="*/ 2147483647 w 293"/>
                <a:gd name="T49" fmla="*/ 2147483647 h 820"/>
                <a:gd name="T50" fmla="*/ 2147483647 w 293"/>
                <a:gd name="T51" fmla="*/ 2147483647 h 820"/>
                <a:gd name="T52" fmla="*/ 2147483647 w 293"/>
                <a:gd name="T53" fmla="*/ 2147483647 h 820"/>
                <a:gd name="T54" fmla="*/ 2147483647 w 293"/>
                <a:gd name="T55" fmla="*/ 2147483647 h 820"/>
                <a:gd name="T56" fmla="*/ 2147483647 w 293"/>
                <a:gd name="T57" fmla="*/ 2147483647 h 820"/>
                <a:gd name="T58" fmla="*/ 2147483647 w 293"/>
                <a:gd name="T59" fmla="*/ 2147483647 h 820"/>
                <a:gd name="T60" fmla="*/ 2147483647 w 293"/>
                <a:gd name="T61" fmla="*/ 2147483647 h 820"/>
                <a:gd name="T62" fmla="*/ 2147483647 w 293"/>
                <a:gd name="T63" fmla="*/ 2147483647 h 820"/>
                <a:gd name="T64" fmla="*/ 2147483647 w 293"/>
                <a:gd name="T65" fmla="*/ 2147483647 h 820"/>
                <a:gd name="T66" fmla="*/ 2147483647 w 293"/>
                <a:gd name="T67" fmla="*/ 2147483647 h 820"/>
                <a:gd name="T68" fmla="*/ 2147483647 w 293"/>
                <a:gd name="T69" fmla="*/ 2147483647 h 820"/>
                <a:gd name="T70" fmla="*/ 2147483647 w 293"/>
                <a:gd name="T71" fmla="*/ 2147483647 h 820"/>
                <a:gd name="T72" fmla="*/ 2147483647 w 293"/>
                <a:gd name="T73" fmla="*/ 2147483647 h 820"/>
                <a:gd name="T74" fmla="*/ 2147483647 w 293"/>
                <a:gd name="T75" fmla="*/ 2147483647 h 820"/>
                <a:gd name="T76" fmla="*/ 2147483647 w 293"/>
                <a:gd name="T77" fmla="*/ 2147483647 h 820"/>
                <a:gd name="T78" fmla="*/ 2147483647 w 293"/>
                <a:gd name="T79" fmla="*/ 2147483647 h 820"/>
                <a:gd name="T80" fmla="*/ 2147483647 w 293"/>
                <a:gd name="T81" fmla="*/ 2147483647 h 820"/>
                <a:gd name="T82" fmla="*/ 2147483647 w 293"/>
                <a:gd name="T83" fmla="*/ 2147483647 h 82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93"/>
                <a:gd name="T127" fmla="*/ 0 h 820"/>
                <a:gd name="T128" fmla="*/ 293 w 293"/>
                <a:gd name="T129" fmla="*/ 820 h 82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93" h="820">
                  <a:moveTo>
                    <a:pt x="0" y="288"/>
                  </a:moveTo>
                  <a:lnTo>
                    <a:pt x="0" y="273"/>
                  </a:lnTo>
                  <a:lnTo>
                    <a:pt x="5" y="273"/>
                  </a:lnTo>
                  <a:lnTo>
                    <a:pt x="10" y="288"/>
                  </a:lnTo>
                  <a:lnTo>
                    <a:pt x="10" y="253"/>
                  </a:lnTo>
                  <a:lnTo>
                    <a:pt x="15" y="288"/>
                  </a:lnTo>
                  <a:lnTo>
                    <a:pt x="15" y="263"/>
                  </a:lnTo>
                  <a:lnTo>
                    <a:pt x="15" y="273"/>
                  </a:lnTo>
                  <a:lnTo>
                    <a:pt x="20" y="268"/>
                  </a:lnTo>
                  <a:lnTo>
                    <a:pt x="20" y="263"/>
                  </a:lnTo>
                  <a:lnTo>
                    <a:pt x="20" y="273"/>
                  </a:lnTo>
                  <a:lnTo>
                    <a:pt x="25" y="263"/>
                  </a:lnTo>
                  <a:lnTo>
                    <a:pt x="25" y="248"/>
                  </a:lnTo>
                  <a:lnTo>
                    <a:pt x="30" y="283"/>
                  </a:lnTo>
                  <a:lnTo>
                    <a:pt x="30" y="273"/>
                  </a:lnTo>
                  <a:lnTo>
                    <a:pt x="30" y="283"/>
                  </a:lnTo>
                  <a:lnTo>
                    <a:pt x="35" y="268"/>
                  </a:lnTo>
                  <a:lnTo>
                    <a:pt x="35" y="278"/>
                  </a:lnTo>
                  <a:lnTo>
                    <a:pt x="40" y="258"/>
                  </a:lnTo>
                  <a:lnTo>
                    <a:pt x="45" y="273"/>
                  </a:lnTo>
                  <a:lnTo>
                    <a:pt x="45" y="293"/>
                  </a:lnTo>
                  <a:lnTo>
                    <a:pt x="50" y="298"/>
                  </a:lnTo>
                  <a:lnTo>
                    <a:pt x="50" y="288"/>
                  </a:lnTo>
                  <a:lnTo>
                    <a:pt x="55" y="278"/>
                  </a:lnTo>
                  <a:lnTo>
                    <a:pt x="55" y="268"/>
                  </a:lnTo>
                  <a:lnTo>
                    <a:pt x="60" y="273"/>
                  </a:lnTo>
                  <a:lnTo>
                    <a:pt x="60" y="278"/>
                  </a:lnTo>
                  <a:lnTo>
                    <a:pt x="60" y="273"/>
                  </a:lnTo>
                  <a:lnTo>
                    <a:pt x="65" y="263"/>
                  </a:lnTo>
                  <a:lnTo>
                    <a:pt x="65" y="283"/>
                  </a:lnTo>
                  <a:lnTo>
                    <a:pt x="70" y="288"/>
                  </a:lnTo>
                  <a:lnTo>
                    <a:pt x="75" y="263"/>
                  </a:lnTo>
                  <a:lnTo>
                    <a:pt x="75" y="253"/>
                  </a:lnTo>
                  <a:lnTo>
                    <a:pt x="80" y="238"/>
                  </a:lnTo>
                  <a:lnTo>
                    <a:pt x="80" y="248"/>
                  </a:lnTo>
                  <a:lnTo>
                    <a:pt x="85" y="243"/>
                  </a:lnTo>
                  <a:lnTo>
                    <a:pt x="85" y="184"/>
                  </a:lnTo>
                  <a:lnTo>
                    <a:pt x="90" y="154"/>
                  </a:lnTo>
                  <a:lnTo>
                    <a:pt x="90" y="109"/>
                  </a:lnTo>
                  <a:lnTo>
                    <a:pt x="95" y="104"/>
                  </a:lnTo>
                  <a:lnTo>
                    <a:pt x="95" y="99"/>
                  </a:lnTo>
                  <a:lnTo>
                    <a:pt x="100" y="129"/>
                  </a:lnTo>
                  <a:lnTo>
                    <a:pt x="100" y="154"/>
                  </a:lnTo>
                  <a:lnTo>
                    <a:pt x="105" y="169"/>
                  </a:lnTo>
                  <a:lnTo>
                    <a:pt x="105" y="199"/>
                  </a:lnTo>
                  <a:lnTo>
                    <a:pt x="110" y="219"/>
                  </a:lnTo>
                  <a:lnTo>
                    <a:pt x="110" y="258"/>
                  </a:lnTo>
                  <a:lnTo>
                    <a:pt x="115" y="288"/>
                  </a:lnTo>
                  <a:lnTo>
                    <a:pt x="115" y="303"/>
                  </a:lnTo>
                  <a:lnTo>
                    <a:pt x="120" y="298"/>
                  </a:lnTo>
                  <a:lnTo>
                    <a:pt x="120" y="293"/>
                  </a:lnTo>
                  <a:lnTo>
                    <a:pt x="125" y="288"/>
                  </a:lnTo>
                  <a:lnTo>
                    <a:pt x="125" y="308"/>
                  </a:lnTo>
                  <a:lnTo>
                    <a:pt x="130" y="298"/>
                  </a:lnTo>
                  <a:lnTo>
                    <a:pt x="130" y="288"/>
                  </a:lnTo>
                  <a:lnTo>
                    <a:pt x="134" y="283"/>
                  </a:lnTo>
                  <a:lnTo>
                    <a:pt x="134" y="293"/>
                  </a:lnTo>
                  <a:lnTo>
                    <a:pt x="139" y="308"/>
                  </a:lnTo>
                  <a:lnTo>
                    <a:pt x="139" y="288"/>
                  </a:lnTo>
                  <a:lnTo>
                    <a:pt x="139" y="298"/>
                  </a:lnTo>
                  <a:lnTo>
                    <a:pt x="144" y="293"/>
                  </a:lnTo>
                  <a:lnTo>
                    <a:pt x="144" y="268"/>
                  </a:lnTo>
                  <a:lnTo>
                    <a:pt x="149" y="224"/>
                  </a:lnTo>
                  <a:lnTo>
                    <a:pt x="149" y="199"/>
                  </a:lnTo>
                  <a:lnTo>
                    <a:pt x="154" y="154"/>
                  </a:lnTo>
                  <a:lnTo>
                    <a:pt x="154" y="55"/>
                  </a:lnTo>
                  <a:lnTo>
                    <a:pt x="159" y="30"/>
                  </a:lnTo>
                  <a:lnTo>
                    <a:pt x="159" y="25"/>
                  </a:lnTo>
                  <a:lnTo>
                    <a:pt x="164" y="15"/>
                  </a:lnTo>
                  <a:lnTo>
                    <a:pt x="164" y="0"/>
                  </a:lnTo>
                  <a:lnTo>
                    <a:pt x="164" y="20"/>
                  </a:lnTo>
                  <a:lnTo>
                    <a:pt x="169" y="134"/>
                  </a:lnTo>
                  <a:lnTo>
                    <a:pt x="169" y="581"/>
                  </a:lnTo>
                  <a:lnTo>
                    <a:pt x="174" y="705"/>
                  </a:lnTo>
                  <a:lnTo>
                    <a:pt x="174" y="800"/>
                  </a:lnTo>
                  <a:lnTo>
                    <a:pt x="179" y="820"/>
                  </a:lnTo>
                  <a:lnTo>
                    <a:pt x="179" y="780"/>
                  </a:lnTo>
                  <a:lnTo>
                    <a:pt x="184" y="700"/>
                  </a:lnTo>
                  <a:lnTo>
                    <a:pt x="184" y="457"/>
                  </a:lnTo>
                  <a:lnTo>
                    <a:pt x="189" y="358"/>
                  </a:lnTo>
                  <a:lnTo>
                    <a:pt x="189" y="328"/>
                  </a:lnTo>
                  <a:lnTo>
                    <a:pt x="194" y="308"/>
                  </a:lnTo>
                  <a:lnTo>
                    <a:pt x="194" y="288"/>
                  </a:lnTo>
                  <a:lnTo>
                    <a:pt x="199" y="283"/>
                  </a:lnTo>
                  <a:lnTo>
                    <a:pt x="199" y="303"/>
                  </a:lnTo>
                  <a:lnTo>
                    <a:pt x="204" y="288"/>
                  </a:lnTo>
                  <a:lnTo>
                    <a:pt x="204" y="303"/>
                  </a:lnTo>
                  <a:lnTo>
                    <a:pt x="204" y="298"/>
                  </a:lnTo>
                  <a:lnTo>
                    <a:pt x="209" y="288"/>
                  </a:lnTo>
                  <a:lnTo>
                    <a:pt x="209" y="268"/>
                  </a:lnTo>
                  <a:lnTo>
                    <a:pt x="209" y="273"/>
                  </a:lnTo>
                  <a:lnTo>
                    <a:pt x="214" y="258"/>
                  </a:lnTo>
                  <a:lnTo>
                    <a:pt x="214" y="243"/>
                  </a:lnTo>
                  <a:lnTo>
                    <a:pt x="219" y="268"/>
                  </a:lnTo>
                  <a:lnTo>
                    <a:pt x="219" y="248"/>
                  </a:lnTo>
                  <a:lnTo>
                    <a:pt x="224" y="258"/>
                  </a:lnTo>
                  <a:lnTo>
                    <a:pt x="224" y="243"/>
                  </a:lnTo>
                  <a:lnTo>
                    <a:pt x="224" y="248"/>
                  </a:lnTo>
                  <a:lnTo>
                    <a:pt x="229" y="238"/>
                  </a:lnTo>
                  <a:lnTo>
                    <a:pt x="229" y="233"/>
                  </a:lnTo>
                  <a:lnTo>
                    <a:pt x="234" y="204"/>
                  </a:lnTo>
                  <a:lnTo>
                    <a:pt x="234" y="219"/>
                  </a:lnTo>
                  <a:lnTo>
                    <a:pt x="234" y="204"/>
                  </a:lnTo>
                  <a:lnTo>
                    <a:pt x="239" y="219"/>
                  </a:lnTo>
                  <a:lnTo>
                    <a:pt x="239" y="214"/>
                  </a:lnTo>
                  <a:lnTo>
                    <a:pt x="244" y="224"/>
                  </a:lnTo>
                  <a:lnTo>
                    <a:pt x="244" y="199"/>
                  </a:lnTo>
                  <a:lnTo>
                    <a:pt x="249" y="199"/>
                  </a:lnTo>
                  <a:lnTo>
                    <a:pt x="249" y="169"/>
                  </a:lnTo>
                  <a:lnTo>
                    <a:pt x="249" y="194"/>
                  </a:lnTo>
                  <a:lnTo>
                    <a:pt x="254" y="189"/>
                  </a:lnTo>
                  <a:lnTo>
                    <a:pt x="254" y="174"/>
                  </a:lnTo>
                  <a:lnTo>
                    <a:pt x="259" y="169"/>
                  </a:lnTo>
                  <a:lnTo>
                    <a:pt x="259" y="164"/>
                  </a:lnTo>
                  <a:lnTo>
                    <a:pt x="264" y="149"/>
                  </a:lnTo>
                  <a:lnTo>
                    <a:pt x="264" y="154"/>
                  </a:lnTo>
                  <a:lnTo>
                    <a:pt x="264" y="144"/>
                  </a:lnTo>
                  <a:lnTo>
                    <a:pt x="269" y="129"/>
                  </a:lnTo>
                  <a:lnTo>
                    <a:pt x="269" y="114"/>
                  </a:lnTo>
                  <a:lnTo>
                    <a:pt x="274" y="109"/>
                  </a:lnTo>
                  <a:lnTo>
                    <a:pt x="274" y="129"/>
                  </a:lnTo>
                  <a:lnTo>
                    <a:pt x="274" y="114"/>
                  </a:lnTo>
                  <a:lnTo>
                    <a:pt x="278" y="104"/>
                  </a:lnTo>
                  <a:lnTo>
                    <a:pt x="278" y="114"/>
                  </a:lnTo>
                  <a:lnTo>
                    <a:pt x="283" y="109"/>
                  </a:lnTo>
                  <a:lnTo>
                    <a:pt x="288" y="109"/>
                  </a:lnTo>
                  <a:lnTo>
                    <a:pt x="288" y="139"/>
                  </a:lnTo>
                  <a:lnTo>
                    <a:pt x="293" y="149"/>
                  </a:lnTo>
                </a:path>
              </a:pathLst>
            </a:custGeom>
            <a:noFill/>
            <a:ln w="12700">
              <a:solidFill>
                <a:srgbClr val="0000FF"/>
              </a:solidFill>
              <a:round/>
              <a:headEnd/>
              <a:tailEnd/>
            </a:ln>
          </p:spPr>
          <p:txBody>
            <a:bodyPr/>
            <a:lstStyle/>
            <a:p>
              <a:endParaRPr lang="en-US">
                <a:latin typeface="Times New Roman" pitchFamily="18" charset="0"/>
                <a:cs typeface="Times New Roman" pitchFamily="18" charset="0"/>
              </a:endParaRPr>
            </a:p>
          </p:txBody>
        </p:sp>
        <p:sp>
          <p:nvSpPr>
            <p:cNvPr id="36" name="Freeform 132"/>
            <p:cNvSpPr>
              <a:spLocks/>
            </p:cNvSpPr>
            <p:nvPr/>
          </p:nvSpPr>
          <p:spPr bwMode="auto">
            <a:xfrm>
              <a:off x="3091447" y="1080179"/>
              <a:ext cx="405417" cy="544894"/>
            </a:xfrm>
            <a:custGeom>
              <a:avLst/>
              <a:gdLst>
                <a:gd name="T0" fmla="*/ 0 w 303"/>
                <a:gd name="T1" fmla="*/ 2147483647 h 859"/>
                <a:gd name="T2" fmla="*/ 2147483647 w 303"/>
                <a:gd name="T3" fmla="*/ 2147483647 h 859"/>
                <a:gd name="T4" fmla="*/ 2147483647 w 303"/>
                <a:gd name="T5" fmla="*/ 2147483647 h 859"/>
                <a:gd name="T6" fmla="*/ 2147483647 w 303"/>
                <a:gd name="T7" fmla="*/ 2147483647 h 859"/>
                <a:gd name="T8" fmla="*/ 2147483647 w 303"/>
                <a:gd name="T9" fmla="*/ 2147483647 h 859"/>
                <a:gd name="T10" fmla="*/ 2147483647 w 303"/>
                <a:gd name="T11" fmla="*/ 2147483647 h 859"/>
                <a:gd name="T12" fmla="*/ 2147483647 w 303"/>
                <a:gd name="T13" fmla="*/ 2147483647 h 859"/>
                <a:gd name="T14" fmla="*/ 2147483647 w 303"/>
                <a:gd name="T15" fmla="*/ 2147483647 h 859"/>
                <a:gd name="T16" fmla="*/ 2147483647 w 303"/>
                <a:gd name="T17" fmla="*/ 2147483647 h 859"/>
                <a:gd name="T18" fmla="*/ 2147483647 w 303"/>
                <a:gd name="T19" fmla="*/ 2147483647 h 859"/>
                <a:gd name="T20" fmla="*/ 2147483647 w 303"/>
                <a:gd name="T21" fmla="*/ 2147483647 h 859"/>
                <a:gd name="T22" fmla="*/ 2147483647 w 303"/>
                <a:gd name="T23" fmla="*/ 2147483647 h 859"/>
                <a:gd name="T24" fmla="*/ 2147483647 w 303"/>
                <a:gd name="T25" fmla="*/ 2147483647 h 859"/>
                <a:gd name="T26" fmla="*/ 2147483647 w 303"/>
                <a:gd name="T27" fmla="*/ 2147483647 h 859"/>
                <a:gd name="T28" fmla="*/ 2147483647 w 303"/>
                <a:gd name="T29" fmla="*/ 2147483647 h 859"/>
                <a:gd name="T30" fmla="*/ 2147483647 w 303"/>
                <a:gd name="T31" fmla="*/ 2147483647 h 859"/>
                <a:gd name="T32" fmla="*/ 2147483647 w 303"/>
                <a:gd name="T33" fmla="*/ 2147483647 h 859"/>
                <a:gd name="T34" fmla="*/ 2147483647 w 303"/>
                <a:gd name="T35" fmla="*/ 2147483647 h 859"/>
                <a:gd name="T36" fmla="*/ 2147483647 w 303"/>
                <a:gd name="T37" fmla="*/ 2147483647 h 859"/>
                <a:gd name="T38" fmla="*/ 2147483647 w 303"/>
                <a:gd name="T39" fmla="*/ 2147483647 h 859"/>
                <a:gd name="T40" fmla="*/ 2147483647 w 303"/>
                <a:gd name="T41" fmla="*/ 2147483647 h 859"/>
                <a:gd name="T42" fmla="*/ 2147483647 w 303"/>
                <a:gd name="T43" fmla="*/ 2147483647 h 859"/>
                <a:gd name="T44" fmla="*/ 2147483647 w 303"/>
                <a:gd name="T45" fmla="*/ 2147483647 h 859"/>
                <a:gd name="T46" fmla="*/ 2147483647 w 303"/>
                <a:gd name="T47" fmla="*/ 2147483647 h 859"/>
                <a:gd name="T48" fmla="*/ 2147483647 w 303"/>
                <a:gd name="T49" fmla="*/ 2147483647 h 859"/>
                <a:gd name="T50" fmla="*/ 2147483647 w 303"/>
                <a:gd name="T51" fmla="*/ 2147483647 h 859"/>
                <a:gd name="T52" fmla="*/ 2147483647 w 303"/>
                <a:gd name="T53" fmla="*/ 2147483647 h 859"/>
                <a:gd name="T54" fmla="*/ 2147483647 w 303"/>
                <a:gd name="T55" fmla="*/ 2147483647 h 859"/>
                <a:gd name="T56" fmla="*/ 2147483647 w 303"/>
                <a:gd name="T57" fmla="*/ 2147483647 h 859"/>
                <a:gd name="T58" fmla="*/ 2147483647 w 303"/>
                <a:gd name="T59" fmla="*/ 2147483647 h 859"/>
                <a:gd name="T60" fmla="*/ 2147483647 w 303"/>
                <a:gd name="T61" fmla="*/ 2147483647 h 859"/>
                <a:gd name="T62" fmla="*/ 2147483647 w 303"/>
                <a:gd name="T63" fmla="*/ 2147483647 h 859"/>
                <a:gd name="T64" fmla="*/ 2147483647 w 303"/>
                <a:gd name="T65" fmla="*/ 2147483647 h 859"/>
                <a:gd name="T66" fmla="*/ 2147483647 w 303"/>
                <a:gd name="T67" fmla="*/ 2147483647 h 859"/>
                <a:gd name="T68" fmla="*/ 2147483647 w 303"/>
                <a:gd name="T69" fmla="*/ 2147483647 h 859"/>
                <a:gd name="T70" fmla="*/ 2147483647 w 303"/>
                <a:gd name="T71" fmla="*/ 2147483647 h 859"/>
                <a:gd name="T72" fmla="*/ 2147483647 w 303"/>
                <a:gd name="T73" fmla="*/ 2147483647 h 859"/>
                <a:gd name="T74" fmla="*/ 2147483647 w 303"/>
                <a:gd name="T75" fmla="*/ 2147483647 h 859"/>
                <a:gd name="T76" fmla="*/ 2147483647 w 303"/>
                <a:gd name="T77" fmla="*/ 2147483647 h 859"/>
                <a:gd name="T78" fmla="*/ 2147483647 w 303"/>
                <a:gd name="T79" fmla="*/ 2147483647 h 859"/>
                <a:gd name="T80" fmla="*/ 2147483647 w 303"/>
                <a:gd name="T81" fmla="*/ 2147483647 h 859"/>
                <a:gd name="T82" fmla="*/ 2147483647 w 303"/>
                <a:gd name="T83" fmla="*/ 2147483647 h 85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03"/>
                <a:gd name="T127" fmla="*/ 0 h 859"/>
                <a:gd name="T128" fmla="*/ 303 w 303"/>
                <a:gd name="T129" fmla="*/ 859 h 85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03" h="859">
                  <a:moveTo>
                    <a:pt x="0" y="174"/>
                  </a:moveTo>
                  <a:lnTo>
                    <a:pt x="0" y="194"/>
                  </a:lnTo>
                  <a:lnTo>
                    <a:pt x="0" y="179"/>
                  </a:lnTo>
                  <a:lnTo>
                    <a:pt x="5" y="194"/>
                  </a:lnTo>
                  <a:lnTo>
                    <a:pt x="5" y="209"/>
                  </a:lnTo>
                  <a:lnTo>
                    <a:pt x="10" y="204"/>
                  </a:lnTo>
                  <a:lnTo>
                    <a:pt x="10" y="219"/>
                  </a:lnTo>
                  <a:lnTo>
                    <a:pt x="15" y="219"/>
                  </a:lnTo>
                  <a:lnTo>
                    <a:pt x="20" y="224"/>
                  </a:lnTo>
                  <a:lnTo>
                    <a:pt x="20" y="209"/>
                  </a:lnTo>
                  <a:lnTo>
                    <a:pt x="25" y="234"/>
                  </a:lnTo>
                  <a:lnTo>
                    <a:pt x="25" y="249"/>
                  </a:lnTo>
                  <a:lnTo>
                    <a:pt x="25" y="244"/>
                  </a:lnTo>
                  <a:lnTo>
                    <a:pt x="30" y="229"/>
                  </a:lnTo>
                  <a:lnTo>
                    <a:pt x="30" y="224"/>
                  </a:lnTo>
                  <a:lnTo>
                    <a:pt x="35" y="239"/>
                  </a:lnTo>
                  <a:lnTo>
                    <a:pt x="35" y="224"/>
                  </a:lnTo>
                  <a:lnTo>
                    <a:pt x="35" y="244"/>
                  </a:lnTo>
                  <a:lnTo>
                    <a:pt x="40" y="229"/>
                  </a:lnTo>
                  <a:lnTo>
                    <a:pt x="40" y="214"/>
                  </a:lnTo>
                  <a:lnTo>
                    <a:pt x="45" y="234"/>
                  </a:lnTo>
                  <a:lnTo>
                    <a:pt x="45" y="224"/>
                  </a:lnTo>
                  <a:lnTo>
                    <a:pt x="50" y="219"/>
                  </a:lnTo>
                  <a:lnTo>
                    <a:pt x="50" y="224"/>
                  </a:lnTo>
                  <a:lnTo>
                    <a:pt x="55" y="229"/>
                  </a:lnTo>
                  <a:lnTo>
                    <a:pt x="55" y="204"/>
                  </a:lnTo>
                  <a:lnTo>
                    <a:pt x="55" y="224"/>
                  </a:lnTo>
                  <a:lnTo>
                    <a:pt x="60" y="219"/>
                  </a:lnTo>
                  <a:lnTo>
                    <a:pt x="60" y="199"/>
                  </a:lnTo>
                  <a:lnTo>
                    <a:pt x="65" y="194"/>
                  </a:lnTo>
                  <a:lnTo>
                    <a:pt x="65" y="204"/>
                  </a:lnTo>
                  <a:lnTo>
                    <a:pt x="70" y="179"/>
                  </a:lnTo>
                  <a:lnTo>
                    <a:pt x="75" y="154"/>
                  </a:lnTo>
                  <a:lnTo>
                    <a:pt x="75" y="159"/>
                  </a:lnTo>
                  <a:lnTo>
                    <a:pt x="75" y="154"/>
                  </a:lnTo>
                  <a:lnTo>
                    <a:pt x="80" y="144"/>
                  </a:lnTo>
                  <a:lnTo>
                    <a:pt x="80" y="114"/>
                  </a:lnTo>
                  <a:lnTo>
                    <a:pt x="85" y="75"/>
                  </a:lnTo>
                  <a:lnTo>
                    <a:pt x="85" y="50"/>
                  </a:lnTo>
                  <a:lnTo>
                    <a:pt x="90" y="30"/>
                  </a:lnTo>
                  <a:lnTo>
                    <a:pt x="90" y="40"/>
                  </a:lnTo>
                  <a:lnTo>
                    <a:pt x="90" y="15"/>
                  </a:lnTo>
                  <a:lnTo>
                    <a:pt x="95" y="25"/>
                  </a:lnTo>
                  <a:lnTo>
                    <a:pt x="95" y="65"/>
                  </a:lnTo>
                  <a:lnTo>
                    <a:pt x="100" y="80"/>
                  </a:lnTo>
                  <a:lnTo>
                    <a:pt x="100" y="105"/>
                  </a:lnTo>
                  <a:lnTo>
                    <a:pt x="105" y="139"/>
                  </a:lnTo>
                  <a:lnTo>
                    <a:pt x="105" y="134"/>
                  </a:lnTo>
                  <a:lnTo>
                    <a:pt x="105" y="154"/>
                  </a:lnTo>
                  <a:lnTo>
                    <a:pt x="110" y="184"/>
                  </a:lnTo>
                  <a:lnTo>
                    <a:pt x="110" y="179"/>
                  </a:lnTo>
                  <a:lnTo>
                    <a:pt x="115" y="204"/>
                  </a:lnTo>
                  <a:lnTo>
                    <a:pt x="115" y="239"/>
                  </a:lnTo>
                  <a:lnTo>
                    <a:pt x="120" y="229"/>
                  </a:lnTo>
                  <a:lnTo>
                    <a:pt x="120" y="219"/>
                  </a:lnTo>
                  <a:lnTo>
                    <a:pt x="120" y="239"/>
                  </a:lnTo>
                  <a:lnTo>
                    <a:pt x="125" y="244"/>
                  </a:lnTo>
                  <a:lnTo>
                    <a:pt x="125" y="224"/>
                  </a:lnTo>
                  <a:lnTo>
                    <a:pt x="130" y="234"/>
                  </a:lnTo>
                  <a:lnTo>
                    <a:pt x="130" y="254"/>
                  </a:lnTo>
                  <a:lnTo>
                    <a:pt x="134" y="239"/>
                  </a:lnTo>
                  <a:lnTo>
                    <a:pt x="134" y="254"/>
                  </a:lnTo>
                  <a:lnTo>
                    <a:pt x="139" y="249"/>
                  </a:lnTo>
                  <a:lnTo>
                    <a:pt x="139" y="234"/>
                  </a:lnTo>
                  <a:lnTo>
                    <a:pt x="144" y="249"/>
                  </a:lnTo>
                  <a:lnTo>
                    <a:pt x="144" y="219"/>
                  </a:lnTo>
                  <a:lnTo>
                    <a:pt x="149" y="189"/>
                  </a:lnTo>
                  <a:lnTo>
                    <a:pt x="149" y="119"/>
                  </a:lnTo>
                  <a:lnTo>
                    <a:pt x="154" y="85"/>
                  </a:lnTo>
                  <a:lnTo>
                    <a:pt x="154" y="40"/>
                  </a:lnTo>
                  <a:lnTo>
                    <a:pt x="159" y="20"/>
                  </a:lnTo>
                  <a:lnTo>
                    <a:pt x="159" y="25"/>
                  </a:lnTo>
                  <a:lnTo>
                    <a:pt x="164" y="0"/>
                  </a:lnTo>
                  <a:lnTo>
                    <a:pt x="164" y="25"/>
                  </a:lnTo>
                  <a:lnTo>
                    <a:pt x="169" y="90"/>
                  </a:lnTo>
                  <a:lnTo>
                    <a:pt x="169" y="462"/>
                  </a:lnTo>
                  <a:lnTo>
                    <a:pt x="174" y="626"/>
                  </a:lnTo>
                  <a:lnTo>
                    <a:pt x="174" y="849"/>
                  </a:lnTo>
                  <a:lnTo>
                    <a:pt x="179" y="859"/>
                  </a:lnTo>
                  <a:lnTo>
                    <a:pt x="179" y="849"/>
                  </a:lnTo>
                  <a:lnTo>
                    <a:pt x="184" y="775"/>
                  </a:lnTo>
                  <a:lnTo>
                    <a:pt x="184" y="502"/>
                  </a:lnTo>
                  <a:lnTo>
                    <a:pt x="189" y="363"/>
                  </a:lnTo>
                  <a:lnTo>
                    <a:pt x="189" y="239"/>
                  </a:lnTo>
                  <a:lnTo>
                    <a:pt x="194" y="234"/>
                  </a:lnTo>
                  <a:lnTo>
                    <a:pt x="194" y="219"/>
                  </a:lnTo>
                  <a:lnTo>
                    <a:pt x="199" y="209"/>
                  </a:lnTo>
                  <a:lnTo>
                    <a:pt x="199" y="224"/>
                  </a:lnTo>
                  <a:lnTo>
                    <a:pt x="204" y="194"/>
                  </a:lnTo>
                  <a:lnTo>
                    <a:pt x="204" y="219"/>
                  </a:lnTo>
                  <a:lnTo>
                    <a:pt x="209" y="194"/>
                  </a:lnTo>
                  <a:lnTo>
                    <a:pt x="209" y="209"/>
                  </a:lnTo>
                  <a:lnTo>
                    <a:pt x="214" y="209"/>
                  </a:lnTo>
                  <a:lnTo>
                    <a:pt x="214" y="179"/>
                  </a:lnTo>
                  <a:lnTo>
                    <a:pt x="219" y="179"/>
                  </a:lnTo>
                  <a:lnTo>
                    <a:pt x="219" y="189"/>
                  </a:lnTo>
                  <a:lnTo>
                    <a:pt x="224" y="184"/>
                  </a:lnTo>
                  <a:lnTo>
                    <a:pt x="224" y="174"/>
                  </a:lnTo>
                  <a:lnTo>
                    <a:pt x="224" y="179"/>
                  </a:lnTo>
                  <a:lnTo>
                    <a:pt x="229" y="164"/>
                  </a:lnTo>
                  <a:lnTo>
                    <a:pt x="229" y="149"/>
                  </a:lnTo>
                  <a:lnTo>
                    <a:pt x="234" y="139"/>
                  </a:lnTo>
                  <a:lnTo>
                    <a:pt x="239" y="134"/>
                  </a:lnTo>
                  <a:lnTo>
                    <a:pt x="244" y="124"/>
                  </a:lnTo>
                  <a:lnTo>
                    <a:pt x="244" y="119"/>
                  </a:lnTo>
                  <a:lnTo>
                    <a:pt x="249" y="114"/>
                  </a:lnTo>
                  <a:lnTo>
                    <a:pt x="249" y="119"/>
                  </a:lnTo>
                  <a:lnTo>
                    <a:pt x="254" y="95"/>
                  </a:lnTo>
                  <a:lnTo>
                    <a:pt x="254" y="70"/>
                  </a:lnTo>
                  <a:lnTo>
                    <a:pt x="259" y="65"/>
                  </a:lnTo>
                  <a:lnTo>
                    <a:pt x="264" y="60"/>
                  </a:lnTo>
                  <a:lnTo>
                    <a:pt x="264" y="35"/>
                  </a:lnTo>
                  <a:lnTo>
                    <a:pt x="269" y="20"/>
                  </a:lnTo>
                  <a:lnTo>
                    <a:pt x="269" y="10"/>
                  </a:lnTo>
                  <a:lnTo>
                    <a:pt x="269" y="25"/>
                  </a:lnTo>
                  <a:lnTo>
                    <a:pt x="274" y="20"/>
                  </a:lnTo>
                  <a:lnTo>
                    <a:pt x="274" y="15"/>
                  </a:lnTo>
                  <a:lnTo>
                    <a:pt x="278" y="20"/>
                  </a:lnTo>
                  <a:lnTo>
                    <a:pt x="278" y="30"/>
                  </a:lnTo>
                  <a:lnTo>
                    <a:pt x="283" y="45"/>
                  </a:lnTo>
                  <a:lnTo>
                    <a:pt x="283" y="70"/>
                  </a:lnTo>
                  <a:lnTo>
                    <a:pt x="288" y="75"/>
                  </a:lnTo>
                  <a:lnTo>
                    <a:pt x="288" y="90"/>
                  </a:lnTo>
                  <a:lnTo>
                    <a:pt x="293" y="90"/>
                  </a:lnTo>
                  <a:lnTo>
                    <a:pt x="293" y="119"/>
                  </a:lnTo>
                  <a:lnTo>
                    <a:pt x="298" y="129"/>
                  </a:lnTo>
                  <a:lnTo>
                    <a:pt x="298" y="114"/>
                  </a:lnTo>
                  <a:lnTo>
                    <a:pt x="303" y="124"/>
                  </a:lnTo>
                </a:path>
              </a:pathLst>
            </a:custGeom>
            <a:noFill/>
            <a:ln w="12700">
              <a:solidFill>
                <a:srgbClr val="0000FF"/>
              </a:solidFill>
              <a:round/>
              <a:headEnd/>
              <a:tailEnd/>
            </a:ln>
          </p:spPr>
          <p:txBody>
            <a:bodyPr/>
            <a:lstStyle/>
            <a:p>
              <a:endParaRPr lang="en-US">
                <a:latin typeface="Times New Roman" pitchFamily="18" charset="0"/>
                <a:cs typeface="Times New Roman" pitchFamily="18" charset="0"/>
              </a:endParaRPr>
            </a:p>
          </p:txBody>
        </p:sp>
        <p:sp>
          <p:nvSpPr>
            <p:cNvPr id="37" name="Freeform 133"/>
            <p:cNvSpPr>
              <a:spLocks/>
            </p:cNvSpPr>
            <p:nvPr/>
          </p:nvSpPr>
          <p:spPr bwMode="auto">
            <a:xfrm>
              <a:off x="3496866" y="1011037"/>
              <a:ext cx="405417" cy="544894"/>
            </a:xfrm>
            <a:custGeom>
              <a:avLst/>
              <a:gdLst>
                <a:gd name="T0" fmla="*/ 2147483647 w 303"/>
                <a:gd name="T1" fmla="*/ 2147483647 h 859"/>
                <a:gd name="T2" fmla="*/ 2147483647 w 303"/>
                <a:gd name="T3" fmla="*/ 2147483647 h 859"/>
                <a:gd name="T4" fmla="*/ 2147483647 w 303"/>
                <a:gd name="T5" fmla="*/ 2147483647 h 859"/>
                <a:gd name="T6" fmla="*/ 2147483647 w 303"/>
                <a:gd name="T7" fmla="*/ 2147483647 h 859"/>
                <a:gd name="T8" fmla="*/ 2147483647 w 303"/>
                <a:gd name="T9" fmla="*/ 2147483647 h 859"/>
                <a:gd name="T10" fmla="*/ 2147483647 w 303"/>
                <a:gd name="T11" fmla="*/ 2147483647 h 859"/>
                <a:gd name="T12" fmla="*/ 2147483647 w 303"/>
                <a:gd name="T13" fmla="*/ 2147483647 h 859"/>
                <a:gd name="T14" fmla="*/ 2147483647 w 303"/>
                <a:gd name="T15" fmla="*/ 2147483647 h 859"/>
                <a:gd name="T16" fmla="*/ 2147483647 w 303"/>
                <a:gd name="T17" fmla="*/ 2147483647 h 859"/>
                <a:gd name="T18" fmla="*/ 2147483647 w 303"/>
                <a:gd name="T19" fmla="*/ 2147483647 h 859"/>
                <a:gd name="T20" fmla="*/ 2147483647 w 303"/>
                <a:gd name="T21" fmla="*/ 2147483647 h 859"/>
                <a:gd name="T22" fmla="*/ 2147483647 w 303"/>
                <a:gd name="T23" fmla="*/ 2147483647 h 859"/>
                <a:gd name="T24" fmla="*/ 2147483647 w 303"/>
                <a:gd name="T25" fmla="*/ 2147483647 h 859"/>
                <a:gd name="T26" fmla="*/ 2147483647 w 303"/>
                <a:gd name="T27" fmla="*/ 2147483647 h 859"/>
                <a:gd name="T28" fmla="*/ 2147483647 w 303"/>
                <a:gd name="T29" fmla="*/ 2147483647 h 859"/>
                <a:gd name="T30" fmla="*/ 2147483647 w 303"/>
                <a:gd name="T31" fmla="*/ 2147483647 h 859"/>
                <a:gd name="T32" fmla="*/ 2147483647 w 303"/>
                <a:gd name="T33" fmla="*/ 2147483647 h 859"/>
                <a:gd name="T34" fmla="*/ 2147483647 w 303"/>
                <a:gd name="T35" fmla="*/ 2147483647 h 859"/>
                <a:gd name="T36" fmla="*/ 2147483647 w 303"/>
                <a:gd name="T37" fmla="*/ 2147483647 h 859"/>
                <a:gd name="T38" fmla="*/ 2147483647 w 303"/>
                <a:gd name="T39" fmla="*/ 2147483647 h 859"/>
                <a:gd name="T40" fmla="*/ 2147483647 w 303"/>
                <a:gd name="T41" fmla="*/ 2147483647 h 859"/>
                <a:gd name="T42" fmla="*/ 2147483647 w 303"/>
                <a:gd name="T43" fmla="*/ 2147483647 h 859"/>
                <a:gd name="T44" fmla="*/ 2147483647 w 303"/>
                <a:gd name="T45" fmla="*/ 2147483647 h 859"/>
                <a:gd name="T46" fmla="*/ 2147483647 w 303"/>
                <a:gd name="T47" fmla="*/ 2147483647 h 859"/>
                <a:gd name="T48" fmla="*/ 2147483647 w 303"/>
                <a:gd name="T49" fmla="*/ 0 h 859"/>
                <a:gd name="T50" fmla="*/ 2147483647 w 303"/>
                <a:gd name="T51" fmla="*/ 2147483647 h 859"/>
                <a:gd name="T52" fmla="*/ 2147483647 w 303"/>
                <a:gd name="T53" fmla="*/ 2147483647 h 859"/>
                <a:gd name="T54" fmla="*/ 2147483647 w 303"/>
                <a:gd name="T55" fmla="*/ 2147483647 h 859"/>
                <a:gd name="T56" fmla="*/ 2147483647 w 303"/>
                <a:gd name="T57" fmla="*/ 2147483647 h 859"/>
                <a:gd name="T58" fmla="*/ 2147483647 w 303"/>
                <a:gd name="T59" fmla="*/ 2147483647 h 859"/>
                <a:gd name="T60" fmla="*/ 2147483647 w 303"/>
                <a:gd name="T61" fmla="*/ 2147483647 h 859"/>
                <a:gd name="T62" fmla="*/ 2147483647 w 303"/>
                <a:gd name="T63" fmla="*/ 2147483647 h 859"/>
                <a:gd name="T64" fmla="*/ 2147483647 w 303"/>
                <a:gd name="T65" fmla="*/ 2147483647 h 859"/>
                <a:gd name="T66" fmla="*/ 2147483647 w 303"/>
                <a:gd name="T67" fmla="*/ 2147483647 h 859"/>
                <a:gd name="T68" fmla="*/ 2147483647 w 303"/>
                <a:gd name="T69" fmla="*/ 2147483647 h 859"/>
                <a:gd name="T70" fmla="*/ 2147483647 w 303"/>
                <a:gd name="T71" fmla="*/ 2147483647 h 859"/>
                <a:gd name="T72" fmla="*/ 2147483647 w 303"/>
                <a:gd name="T73" fmla="*/ 2147483647 h 859"/>
                <a:gd name="T74" fmla="*/ 2147483647 w 303"/>
                <a:gd name="T75" fmla="*/ 2147483647 h 859"/>
                <a:gd name="T76" fmla="*/ 2147483647 w 303"/>
                <a:gd name="T77" fmla="*/ 2147483647 h 859"/>
                <a:gd name="T78" fmla="*/ 2147483647 w 303"/>
                <a:gd name="T79" fmla="*/ 2147483647 h 859"/>
                <a:gd name="T80" fmla="*/ 2147483647 w 303"/>
                <a:gd name="T81" fmla="*/ 2147483647 h 859"/>
                <a:gd name="T82" fmla="*/ 2147483647 w 303"/>
                <a:gd name="T83" fmla="*/ 2147483647 h 85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03"/>
                <a:gd name="T127" fmla="*/ 0 h 859"/>
                <a:gd name="T128" fmla="*/ 303 w 303"/>
                <a:gd name="T129" fmla="*/ 859 h 85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03" h="859">
                  <a:moveTo>
                    <a:pt x="0" y="233"/>
                  </a:moveTo>
                  <a:lnTo>
                    <a:pt x="0" y="228"/>
                  </a:lnTo>
                  <a:lnTo>
                    <a:pt x="5" y="243"/>
                  </a:lnTo>
                  <a:lnTo>
                    <a:pt x="10" y="248"/>
                  </a:lnTo>
                  <a:lnTo>
                    <a:pt x="10" y="243"/>
                  </a:lnTo>
                  <a:lnTo>
                    <a:pt x="15" y="253"/>
                  </a:lnTo>
                  <a:lnTo>
                    <a:pt x="15" y="248"/>
                  </a:lnTo>
                  <a:lnTo>
                    <a:pt x="20" y="263"/>
                  </a:lnTo>
                  <a:lnTo>
                    <a:pt x="20" y="243"/>
                  </a:lnTo>
                  <a:lnTo>
                    <a:pt x="20" y="258"/>
                  </a:lnTo>
                  <a:lnTo>
                    <a:pt x="25" y="243"/>
                  </a:lnTo>
                  <a:lnTo>
                    <a:pt x="30" y="253"/>
                  </a:lnTo>
                  <a:lnTo>
                    <a:pt x="30" y="268"/>
                  </a:lnTo>
                  <a:lnTo>
                    <a:pt x="30" y="263"/>
                  </a:lnTo>
                  <a:lnTo>
                    <a:pt x="35" y="243"/>
                  </a:lnTo>
                  <a:lnTo>
                    <a:pt x="35" y="228"/>
                  </a:lnTo>
                  <a:lnTo>
                    <a:pt x="35" y="243"/>
                  </a:lnTo>
                  <a:lnTo>
                    <a:pt x="40" y="238"/>
                  </a:lnTo>
                  <a:lnTo>
                    <a:pt x="40" y="243"/>
                  </a:lnTo>
                  <a:lnTo>
                    <a:pt x="45" y="228"/>
                  </a:lnTo>
                  <a:lnTo>
                    <a:pt x="45" y="258"/>
                  </a:lnTo>
                  <a:lnTo>
                    <a:pt x="45" y="248"/>
                  </a:lnTo>
                  <a:lnTo>
                    <a:pt x="50" y="243"/>
                  </a:lnTo>
                  <a:lnTo>
                    <a:pt x="50" y="248"/>
                  </a:lnTo>
                  <a:lnTo>
                    <a:pt x="50" y="243"/>
                  </a:lnTo>
                  <a:lnTo>
                    <a:pt x="55" y="253"/>
                  </a:lnTo>
                  <a:lnTo>
                    <a:pt x="55" y="243"/>
                  </a:lnTo>
                  <a:lnTo>
                    <a:pt x="60" y="243"/>
                  </a:lnTo>
                  <a:lnTo>
                    <a:pt x="60" y="258"/>
                  </a:lnTo>
                  <a:lnTo>
                    <a:pt x="65" y="243"/>
                  </a:lnTo>
                  <a:lnTo>
                    <a:pt x="65" y="248"/>
                  </a:lnTo>
                  <a:lnTo>
                    <a:pt x="70" y="243"/>
                  </a:lnTo>
                  <a:lnTo>
                    <a:pt x="75" y="233"/>
                  </a:lnTo>
                  <a:lnTo>
                    <a:pt x="75" y="243"/>
                  </a:lnTo>
                  <a:lnTo>
                    <a:pt x="75" y="233"/>
                  </a:lnTo>
                  <a:lnTo>
                    <a:pt x="80" y="218"/>
                  </a:lnTo>
                  <a:lnTo>
                    <a:pt x="80" y="214"/>
                  </a:lnTo>
                  <a:lnTo>
                    <a:pt x="85" y="199"/>
                  </a:lnTo>
                  <a:lnTo>
                    <a:pt x="85" y="169"/>
                  </a:lnTo>
                  <a:lnTo>
                    <a:pt x="90" y="154"/>
                  </a:lnTo>
                  <a:lnTo>
                    <a:pt x="90" y="84"/>
                  </a:lnTo>
                  <a:lnTo>
                    <a:pt x="95" y="65"/>
                  </a:lnTo>
                  <a:lnTo>
                    <a:pt x="95" y="60"/>
                  </a:lnTo>
                  <a:lnTo>
                    <a:pt x="100" y="65"/>
                  </a:lnTo>
                  <a:lnTo>
                    <a:pt x="100" y="45"/>
                  </a:lnTo>
                  <a:lnTo>
                    <a:pt x="100" y="60"/>
                  </a:lnTo>
                  <a:lnTo>
                    <a:pt x="105" y="70"/>
                  </a:lnTo>
                  <a:lnTo>
                    <a:pt x="105" y="109"/>
                  </a:lnTo>
                  <a:lnTo>
                    <a:pt x="110" y="139"/>
                  </a:lnTo>
                  <a:lnTo>
                    <a:pt x="110" y="144"/>
                  </a:lnTo>
                  <a:lnTo>
                    <a:pt x="115" y="154"/>
                  </a:lnTo>
                  <a:lnTo>
                    <a:pt x="115" y="209"/>
                  </a:lnTo>
                  <a:lnTo>
                    <a:pt x="119" y="233"/>
                  </a:lnTo>
                  <a:lnTo>
                    <a:pt x="119" y="243"/>
                  </a:lnTo>
                  <a:lnTo>
                    <a:pt x="124" y="248"/>
                  </a:lnTo>
                  <a:lnTo>
                    <a:pt x="124" y="233"/>
                  </a:lnTo>
                  <a:lnTo>
                    <a:pt x="124" y="248"/>
                  </a:lnTo>
                  <a:lnTo>
                    <a:pt x="129" y="243"/>
                  </a:lnTo>
                  <a:lnTo>
                    <a:pt x="129" y="258"/>
                  </a:lnTo>
                  <a:lnTo>
                    <a:pt x="134" y="248"/>
                  </a:lnTo>
                  <a:lnTo>
                    <a:pt x="134" y="273"/>
                  </a:lnTo>
                  <a:lnTo>
                    <a:pt x="139" y="243"/>
                  </a:lnTo>
                  <a:lnTo>
                    <a:pt x="139" y="263"/>
                  </a:lnTo>
                  <a:lnTo>
                    <a:pt x="139" y="248"/>
                  </a:lnTo>
                  <a:lnTo>
                    <a:pt x="144" y="253"/>
                  </a:lnTo>
                  <a:lnTo>
                    <a:pt x="144" y="258"/>
                  </a:lnTo>
                  <a:lnTo>
                    <a:pt x="149" y="263"/>
                  </a:lnTo>
                  <a:lnTo>
                    <a:pt x="149" y="238"/>
                  </a:lnTo>
                  <a:lnTo>
                    <a:pt x="154" y="243"/>
                  </a:lnTo>
                  <a:lnTo>
                    <a:pt x="154" y="218"/>
                  </a:lnTo>
                  <a:lnTo>
                    <a:pt x="159" y="154"/>
                  </a:lnTo>
                  <a:lnTo>
                    <a:pt x="159" y="124"/>
                  </a:lnTo>
                  <a:lnTo>
                    <a:pt x="164" y="65"/>
                  </a:lnTo>
                  <a:lnTo>
                    <a:pt x="164" y="20"/>
                  </a:lnTo>
                  <a:lnTo>
                    <a:pt x="169" y="0"/>
                  </a:lnTo>
                  <a:lnTo>
                    <a:pt x="174" y="25"/>
                  </a:lnTo>
                  <a:lnTo>
                    <a:pt x="174" y="104"/>
                  </a:lnTo>
                  <a:lnTo>
                    <a:pt x="179" y="288"/>
                  </a:lnTo>
                  <a:lnTo>
                    <a:pt x="179" y="621"/>
                  </a:lnTo>
                  <a:lnTo>
                    <a:pt x="184" y="750"/>
                  </a:lnTo>
                  <a:lnTo>
                    <a:pt x="184" y="859"/>
                  </a:lnTo>
                  <a:lnTo>
                    <a:pt x="189" y="829"/>
                  </a:lnTo>
                  <a:lnTo>
                    <a:pt x="189" y="765"/>
                  </a:lnTo>
                  <a:lnTo>
                    <a:pt x="194" y="675"/>
                  </a:lnTo>
                  <a:lnTo>
                    <a:pt x="194" y="382"/>
                  </a:lnTo>
                  <a:lnTo>
                    <a:pt x="199" y="288"/>
                  </a:lnTo>
                  <a:lnTo>
                    <a:pt x="199" y="243"/>
                  </a:lnTo>
                  <a:lnTo>
                    <a:pt x="204" y="243"/>
                  </a:lnTo>
                  <a:lnTo>
                    <a:pt x="209" y="233"/>
                  </a:lnTo>
                  <a:lnTo>
                    <a:pt x="209" y="238"/>
                  </a:lnTo>
                  <a:lnTo>
                    <a:pt x="209" y="223"/>
                  </a:lnTo>
                  <a:lnTo>
                    <a:pt x="214" y="223"/>
                  </a:lnTo>
                  <a:lnTo>
                    <a:pt x="214" y="199"/>
                  </a:lnTo>
                  <a:lnTo>
                    <a:pt x="219" y="218"/>
                  </a:lnTo>
                  <a:lnTo>
                    <a:pt x="224" y="209"/>
                  </a:lnTo>
                  <a:lnTo>
                    <a:pt x="224" y="223"/>
                  </a:lnTo>
                  <a:lnTo>
                    <a:pt x="229" y="184"/>
                  </a:lnTo>
                  <a:lnTo>
                    <a:pt x="229" y="179"/>
                  </a:lnTo>
                  <a:lnTo>
                    <a:pt x="234" y="169"/>
                  </a:lnTo>
                  <a:lnTo>
                    <a:pt x="234" y="179"/>
                  </a:lnTo>
                  <a:lnTo>
                    <a:pt x="239" y="189"/>
                  </a:lnTo>
                  <a:lnTo>
                    <a:pt x="239" y="164"/>
                  </a:lnTo>
                  <a:lnTo>
                    <a:pt x="244" y="179"/>
                  </a:lnTo>
                  <a:lnTo>
                    <a:pt x="244" y="164"/>
                  </a:lnTo>
                  <a:lnTo>
                    <a:pt x="249" y="154"/>
                  </a:lnTo>
                  <a:lnTo>
                    <a:pt x="249" y="144"/>
                  </a:lnTo>
                  <a:lnTo>
                    <a:pt x="254" y="144"/>
                  </a:lnTo>
                  <a:lnTo>
                    <a:pt x="254" y="124"/>
                  </a:lnTo>
                  <a:lnTo>
                    <a:pt x="259" y="119"/>
                  </a:lnTo>
                  <a:lnTo>
                    <a:pt x="263" y="109"/>
                  </a:lnTo>
                  <a:lnTo>
                    <a:pt x="268" y="99"/>
                  </a:lnTo>
                  <a:lnTo>
                    <a:pt x="268" y="94"/>
                  </a:lnTo>
                  <a:lnTo>
                    <a:pt x="273" y="74"/>
                  </a:lnTo>
                  <a:lnTo>
                    <a:pt x="273" y="89"/>
                  </a:lnTo>
                  <a:lnTo>
                    <a:pt x="278" y="65"/>
                  </a:lnTo>
                  <a:lnTo>
                    <a:pt x="278" y="84"/>
                  </a:lnTo>
                  <a:lnTo>
                    <a:pt x="278" y="55"/>
                  </a:lnTo>
                  <a:lnTo>
                    <a:pt x="283" y="60"/>
                  </a:lnTo>
                  <a:lnTo>
                    <a:pt x="283" y="45"/>
                  </a:lnTo>
                  <a:lnTo>
                    <a:pt x="288" y="45"/>
                  </a:lnTo>
                  <a:lnTo>
                    <a:pt x="288" y="30"/>
                  </a:lnTo>
                  <a:lnTo>
                    <a:pt x="288" y="70"/>
                  </a:lnTo>
                  <a:lnTo>
                    <a:pt x="293" y="65"/>
                  </a:lnTo>
                  <a:lnTo>
                    <a:pt x="293" y="94"/>
                  </a:lnTo>
                  <a:lnTo>
                    <a:pt x="298" y="104"/>
                  </a:lnTo>
                  <a:lnTo>
                    <a:pt x="303" y="119"/>
                  </a:lnTo>
                  <a:lnTo>
                    <a:pt x="303" y="109"/>
                  </a:lnTo>
                  <a:lnTo>
                    <a:pt x="303" y="134"/>
                  </a:lnTo>
                </a:path>
              </a:pathLst>
            </a:custGeom>
            <a:noFill/>
            <a:ln w="12700">
              <a:solidFill>
                <a:srgbClr val="0000FF"/>
              </a:solidFill>
              <a:round/>
              <a:headEnd/>
              <a:tailEnd/>
            </a:ln>
          </p:spPr>
          <p:txBody>
            <a:bodyPr/>
            <a:lstStyle/>
            <a:p>
              <a:endParaRPr lang="en-US">
                <a:latin typeface="Times New Roman" pitchFamily="18" charset="0"/>
                <a:cs typeface="Times New Roman" pitchFamily="18" charset="0"/>
              </a:endParaRPr>
            </a:p>
          </p:txBody>
        </p:sp>
        <p:sp>
          <p:nvSpPr>
            <p:cNvPr id="38" name="Freeform 134"/>
            <p:cNvSpPr>
              <a:spLocks/>
            </p:cNvSpPr>
            <p:nvPr/>
          </p:nvSpPr>
          <p:spPr bwMode="auto">
            <a:xfrm>
              <a:off x="3902284" y="945066"/>
              <a:ext cx="432178" cy="591833"/>
            </a:xfrm>
            <a:custGeom>
              <a:avLst/>
              <a:gdLst>
                <a:gd name="T0" fmla="*/ 2147483647 w 323"/>
                <a:gd name="T1" fmla="*/ 2147483647 h 933"/>
                <a:gd name="T2" fmla="*/ 2147483647 w 323"/>
                <a:gd name="T3" fmla="*/ 2147483647 h 933"/>
                <a:gd name="T4" fmla="*/ 2147483647 w 323"/>
                <a:gd name="T5" fmla="*/ 2147483647 h 933"/>
                <a:gd name="T6" fmla="*/ 2147483647 w 323"/>
                <a:gd name="T7" fmla="*/ 2147483647 h 933"/>
                <a:gd name="T8" fmla="*/ 2147483647 w 323"/>
                <a:gd name="T9" fmla="*/ 2147483647 h 933"/>
                <a:gd name="T10" fmla="*/ 2147483647 w 323"/>
                <a:gd name="T11" fmla="*/ 2147483647 h 933"/>
                <a:gd name="T12" fmla="*/ 2147483647 w 323"/>
                <a:gd name="T13" fmla="*/ 2147483647 h 933"/>
                <a:gd name="T14" fmla="*/ 2147483647 w 323"/>
                <a:gd name="T15" fmla="*/ 2147483647 h 933"/>
                <a:gd name="T16" fmla="*/ 2147483647 w 323"/>
                <a:gd name="T17" fmla="*/ 2147483647 h 933"/>
                <a:gd name="T18" fmla="*/ 2147483647 w 323"/>
                <a:gd name="T19" fmla="*/ 2147483647 h 933"/>
                <a:gd name="T20" fmla="*/ 2147483647 w 323"/>
                <a:gd name="T21" fmla="*/ 2147483647 h 933"/>
                <a:gd name="T22" fmla="*/ 2147483647 w 323"/>
                <a:gd name="T23" fmla="*/ 2147483647 h 933"/>
                <a:gd name="T24" fmla="*/ 2147483647 w 323"/>
                <a:gd name="T25" fmla="*/ 2147483647 h 933"/>
                <a:gd name="T26" fmla="*/ 2147483647 w 323"/>
                <a:gd name="T27" fmla="*/ 2147483647 h 933"/>
                <a:gd name="T28" fmla="*/ 2147483647 w 323"/>
                <a:gd name="T29" fmla="*/ 2147483647 h 933"/>
                <a:gd name="T30" fmla="*/ 2147483647 w 323"/>
                <a:gd name="T31" fmla="*/ 2147483647 h 933"/>
                <a:gd name="T32" fmla="*/ 2147483647 w 323"/>
                <a:gd name="T33" fmla="*/ 2147483647 h 933"/>
                <a:gd name="T34" fmla="*/ 2147483647 w 323"/>
                <a:gd name="T35" fmla="*/ 2147483647 h 933"/>
                <a:gd name="T36" fmla="*/ 2147483647 w 323"/>
                <a:gd name="T37" fmla="*/ 2147483647 h 933"/>
                <a:gd name="T38" fmla="*/ 2147483647 w 323"/>
                <a:gd name="T39" fmla="*/ 2147483647 h 933"/>
                <a:gd name="T40" fmla="*/ 2147483647 w 323"/>
                <a:gd name="T41" fmla="*/ 2147483647 h 933"/>
                <a:gd name="T42" fmla="*/ 2147483647 w 323"/>
                <a:gd name="T43" fmla="*/ 0 h 933"/>
                <a:gd name="T44" fmla="*/ 2147483647 w 323"/>
                <a:gd name="T45" fmla="*/ 0 h 933"/>
                <a:gd name="T46" fmla="*/ 2147483647 w 323"/>
                <a:gd name="T47" fmla="*/ 2147483647 h 933"/>
                <a:gd name="T48" fmla="*/ 2147483647 w 323"/>
                <a:gd name="T49" fmla="*/ 2147483647 h 933"/>
                <a:gd name="T50" fmla="*/ 2147483647 w 323"/>
                <a:gd name="T51" fmla="*/ 2147483647 h 933"/>
                <a:gd name="T52" fmla="*/ 2147483647 w 323"/>
                <a:gd name="T53" fmla="*/ 2147483647 h 933"/>
                <a:gd name="T54" fmla="*/ 2147483647 w 323"/>
                <a:gd name="T55" fmla="*/ 2147483647 h 933"/>
                <a:gd name="T56" fmla="*/ 2147483647 w 323"/>
                <a:gd name="T57" fmla="*/ 2147483647 h 933"/>
                <a:gd name="T58" fmla="*/ 2147483647 w 323"/>
                <a:gd name="T59" fmla="*/ 2147483647 h 933"/>
                <a:gd name="T60" fmla="*/ 2147483647 w 323"/>
                <a:gd name="T61" fmla="*/ 2147483647 h 933"/>
                <a:gd name="T62" fmla="*/ 2147483647 w 323"/>
                <a:gd name="T63" fmla="*/ 2147483647 h 933"/>
                <a:gd name="T64" fmla="*/ 2147483647 w 323"/>
                <a:gd name="T65" fmla="*/ 2147483647 h 933"/>
                <a:gd name="T66" fmla="*/ 2147483647 w 323"/>
                <a:gd name="T67" fmla="*/ 2147483647 h 933"/>
                <a:gd name="T68" fmla="*/ 2147483647 w 323"/>
                <a:gd name="T69" fmla="*/ 2147483647 h 933"/>
                <a:gd name="T70" fmla="*/ 2147483647 w 323"/>
                <a:gd name="T71" fmla="*/ 2147483647 h 933"/>
                <a:gd name="T72" fmla="*/ 2147483647 w 323"/>
                <a:gd name="T73" fmla="*/ 2147483647 h 933"/>
                <a:gd name="T74" fmla="*/ 2147483647 w 323"/>
                <a:gd name="T75" fmla="*/ 2147483647 h 933"/>
                <a:gd name="T76" fmla="*/ 2147483647 w 323"/>
                <a:gd name="T77" fmla="*/ 2147483647 h 933"/>
                <a:gd name="T78" fmla="*/ 2147483647 w 323"/>
                <a:gd name="T79" fmla="*/ 2147483647 h 933"/>
                <a:gd name="T80" fmla="*/ 2147483647 w 323"/>
                <a:gd name="T81" fmla="*/ 2147483647 h 933"/>
                <a:gd name="T82" fmla="*/ 2147483647 w 323"/>
                <a:gd name="T83" fmla="*/ 2147483647 h 93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23"/>
                <a:gd name="T127" fmla="*/ 0 h 933"/>
                <a:gd name="T128" fmla="*/ 323 w 323"/>
                <a:gd name="T129" fmla="*/ 933 h 93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23" h="933">
                  <a:moveTo>
                    <a:pt x="0" y="238"/>
                  </a:moveTo>
                  <a:lnTo>
                    <a:pt x="5" y="248"/>
                  </a:lnTo>
                  <a:lnTo>
                    <a:pt x="5" y="258"/>
                  </a:lnTo>
                  <a:lnTo>
                    <a:pt x="10" y="283"/>
                  </a:lnTo>
                  <a:lnTo>
                    <a:pt x="15" y="258"/>
                  </a:lnTo>
                  <a:lnTo>
                    <a:pt x="15" y="263"/>
                  </a:lnTo>
                  <a:lnTo>
                    <a:pt x="15" y="258"/>
                  </a:lnTo>
                  <a:lnTo>
                    <a:pt x="20" y="248"/>
                  </a:lnTo>
                  <a:lnTo>
                    <a:pt x="20" y="263"/>
                  </a:lnTo>
                  <a:lnTo>
                    <a:pt x="25" y="258"/>
                  </a:lnTo>
                  <a:lnTo>
                    <a:pt x="25" y="278"/>
                  </a:lnTo>
                  <a:lnTo>
                    <a:pt x="30" y="263"/>
                  </a:lnTo>
                  <a:lnTo>
                    <a:pt x="30" y="288"/>
                  </a:lnTo>
                  <a:lnTo>
                    <a:pt x="30" y="283"/>
                  </a:lnTo>
                  <a:lnTo>
                    <a:pt x="35" y="283"/>
                  </a:lnTo>
                  <a:lnTo>
                    <a:pt x="35" y="293"/>
                  </a:lnTo>
                  <a:lnTo>
                    <a:pt x="40" y="283"/>
                  </a:lnTo>
                  <a:lnTo>
                    <a:pt x="40" y="278"/>
                  </a:lnTo>
                  <a:lnTo>
                    <a:pt x="40" y="288"/>
                  </a:lnTo>
                  <a:lnTo>
                    <a:pt x="50" y="303"/>
                  </a:lnTo>
                  <a:lnTo>
                    <a:pt x="45" y="303"/>
                  </a:lnTo>
                  <a:lnTo>
                    <a:pt x="50" y="293"/>
                  </a:lnTo>
                  <a:lnTo>
                    <a:pt x="55" y="288"/>
                  </a:lnTo>
                  <a:lnTo>
                    <a:pt x="55" y="263"/>
                  </a:lnTo>
                  <a:lnTo>
                    <a:pt x="60" y="283"/>
                  </a:lnTo>
                  <a:lnTo>
                    <a:pt x="60" y="263"/>
                  </a:lnTo>
                  <a:lnTo>
                    <a:pt x="65" y="303"/>
                  </a:lnTo>
                  <a:lnTo>
                    <a:pt x="65" y="258"/>
                  </a:lnTo>
                  <a:lnTo>
                    <a:pt x="70" y="283"/>
                  </a:lnTo>
                  <a:lnTo>
                    <a:pt x="70" y="288"/>
                  </a:lnTo>
                  <a:lnTo>
                    <a:pt x="75" y="253"/>
                  </a:lnTo>
                  <a:lnTo>
                    <a:pt x="75" y="268"/>
                  </a:lnTo>
                  <a:lnTo>
                    <a:pt x="80" y="253"/>
                  </a:lnTo>
                  <a:lnTo>
                    <a:pt x="80" y="228"/>
                  </a:lnTo>
                  <a:lnTo>
                    <a:pt x="85" y="243"/>
                  </a:lnTo>
                  <a:lnTo>
                    <a:pt x="85" y="193"/>
                  </a:lnTo>
                  <a:lnTo>
                    <a:pt x="90" y="174"/>
                  </a:lnTo>
                  <a:lnTo>
                    <a:pt x="90" y="149"/>
                  </a:lnTo>
                  <a:lnTo>
                    <a:pt x="95" y="104"/>
                  </a:lnTo>
                  <a:lnTo>
                    <a:pt x="95" y="79"/>
                  </a:lnTo>
                  <a:lnTo>
                    <a:pt x="100" y="79"/>
                  </a:lnTo>
                  <a:lnTo>
                    <a:pt x="100" y="104"/>
                  </a:lnTo>
                  <a:lnTo>
                    <a:pt x="104" y="109"/>
                  </a:lnTo>
                  <a:lnTo>
                    <a:pt x="104" y="124"/>
                  </a:lnTo>
                  <a:lnTo>
                    <a:pt x="109" y="159"/>
                  </a:lnTo>
                  <a:lnTo>
                    <a:pt x="109" y="213"/>
                  </a:lnTo>
                  <a:lnTo>
                    <a:pt x="114" y="218"/>
                  </a:lnTo>
                  <a:lnTo>
                    <a:pt x="114" y="248"/>
                  </a:lnTo>
                  <a:lnTo>
                    <a:pt x="119" y="243"/>
                  </a:lnTo>
                  <a:lnTo>
                    <a:pt x="119" y="278"/>
                  </a:lnTo>
                  <a:lnTo>
                    <a:pt x="124" y="288"/>
                  </a:lnTo>
                  <a:lnTo>
                    <a:pt x="124" y="273"/>
                  </a:lnTo>
                  <a:lnTo>
                    <a:pt x="129" y="303"/>
                  </a:lnTo>
                  <a:lnTo>
                    <a:pt x="129" y="283"/>
                  </a:lnTo>
                  <a:lnTo>
                    <a:pt x="134" y="298"/>
                  </a:lnTo>
                  <a:lnTo>
                    <a:pt x="134" y="268"/>
                  </a:lnTo>
                  <a:lnTo>
                    <a:pt x="139" y="268"/>
                  </a:lnTo>
                  <a:lnTo>
                    <a:pt x="139" y="258"/>
                  </a:lnTo>
                  <a:lnTo>
                    <a:pt x="144" y="258"/>
                  </a:lnTo>
                  <a:lnTo>
                    <a:pt x="144" y="248"/>
                  </a:lnTo>
                  <a:lnTo>
                    <a:pt x="154" y="258"/>
                  </a:lnTo>
                  <a:lnTo>
                    <a:pt x="154" y="193"/>
                  </a:lnTo>
                  <a:lnTo>
                    <a:pt x="159" y="134"/>
                  </a:lnTo>
                  <a:lnTo>
                    <a:pt x="159" y="94"/>
                  </a:lnTo>
                  <a:lnTo>
                    <a:pt x="164" y="34"/>
                  </a:lnTo>
                  <a:lnTo>
                    <a:pt x="164" y="0"/>
                  </a:lnTo>
                  <a:lnTo>
                    <a:pt x="169" y="0"/>
                  </a:lnTo>
                  <a:lnTo>
                    <a:pt x="169" y="10"/>
                  </a:lnTo>
                  <a:lnTo>
                    <a:pt x="174" y="0"/>
                  </a:lnTo>
                  <a:lnTo>
                    <a:pt x="174" y="89"/>
                  </a:lnTo>
                  <a:lnTo>
                    <a:pt x="179" y="303"/>
                  </a:lnTo>
                  <a:lnTo>
                    <a:pt x="179" y="655"/>
                  </a:lnTo>
                  <a:lnTo>
                    <a:pt x="184" y="799"/>
                  </a:lnTo>
                  <a:lnTo>
                    <a:pt x="184" y="913"/>
                  </a:lnTo>
                  <a:lnTo>
                    <a:pt x="189" y="933"/>
                  </a:lnTo>
                  <a:lnTo>
                    <a:pt x="189" y="864"/>
                  </a:lnTo>
                  <a:lnTo>
                    <a:pt x="194" y="760"/>
                  </a:lnTo>
                  <a:lnTo>
                    <a:pt x="194" y="427"/>
                  </a:lnTo>
                  <a:lnTo>
                    <a:pt x="199" y="308"/>
                  </a:lnTo>
                  <a:lnTo>
                    <a:pt x="199" y="258"/>
                  </a:lnTo>
                  <a:lnTo>
                    <a:pt x="204" y="258"/>
                  </a:lnTo>
                  <a:lnTo>
                    <a:pt x="209" y="263"/>
                  </a:lnTo>
                  <a:lnTo>
                    <a:pt x="209" y="258"/>
                  </a:lnTo>
                  <a:lnTo>
                    <a:pt x="214" y="263"/>
                  </a:lnTo>
                  <a:lnTo>
                    <a:pt x="214" y="228"/>
                  </a:lnTo>
                  <a:lnTo>
                    <a:pt x="219" y="213"/>
                  </a:lnTo>
                  <a:lnTo>
                    <a:pt x="219" y="193"/>
                  </a:lnTo>
                  <a:lnTo>
                    <a:pt x="219" y="203"/>
                  </a:lnTo>
                  <a:lnTo>
                    <a:pt x="224" y="218"/>
                  </a:lnTo>
                  <a:lnTo>
                    <a:pt x="224" y="213"/>
                  </a:lnTo>
                  <a:lnTo>
                    <a:pt x="229" y="218"/>
                  </a:lnTo>
                  <a:lnTo>
                    <a:pt x="229" y="208"/>
                  </a:lnTo>
                  <a:lnTo>
                    <a:pt x="234" y="208"/>
                  </a:lnTo>
                  <a:lnTo>
                    <a:pt x="234" y="174"/>
                  </a:lnTo>
                  <a:lnTo>
                    <a:pt x="234" y="183"/>
                  </a:lnTo>
                  <a:lnTo>
                    <a:pt x="239" y="174"/>
                  </a:lnTo>
                  <a:lnTo>
                    <a:pt x="239" y="193"/>
                  </a:lnTo>
                  <a:lnTo>
                    <a:pt x="244" y="164"/>
                  </a:lnTo>
                  <a:lnTo>
                    <a:pt x="244" y="193"/>
                  </a:lnTo>
                  <a:lnTo>
                    <a:pt x="244" y="174"/>
                  </a:lnTo>
                  <a:lnTo>
                    <a:pt x="248" y="169"/>
                  </a:lnTo>
                  <a:lnTo>
                    <a:pt x="248" y="139"/>
                  </a:lnTo>
                  <a:lnTo>
                    <a:pt x="253" y="124"/>
                  </a:lnTo>
                  <a:lnTo>
                    <a:pt x="258" y="124"/>
                  </a:lnTo>
                  <a:lnTo>
                    <a:pt x="258" y="104"/>
                  </a:lnTo>
                  <a:lnTo>
                    <a:pt x="263" y="119"/>
                  </a:lnTo>
                  <a:lnTo>
                    <a:pt x="263" y="124"/>
                  </a:lnTo>
                  <a:lnTo>
                    <a:pt x="268" y="89"/>
                  </a:lnTo>
                  <a:lnTo>
                    <a:pt x="268" y="74"/>
                  </a:lnTo>
                  <a:lnTo>
                    <a:pt x="273" y="69"/>
                  </a:lnTo>
                  <a:lnTo>
                    <a:pt x="273" y="79"/>
                  </a:lnTo>
                  <a:lnTo>
                    <a:pt x="278" y="64"/>
                  </a:lnTo>
                  <a:lnTo>
                    <a:pt x="278" y="74"/>
                  </a:lnTo>
                  <a:lnTo>
                    <a:pt x="283" y="74"/>
                  </a:lnTo>
                  <a:lnTo>
                    <a:pt x="283" y="49"/>
                  </a:lnTo>
                  <a:lnTo>
                    <a:pt x="288" y="44"/>
                  </a:lnTo>
                  <a:lnTo>
                    <a:pt x="288" y="69"/>
                  </a:lnTo>
                  <a:lnTo>
                    <a:pt x="293" y="84"/>
                  </a:lnTo>
                  <a:lnTo>
                    <a:pt x="293" y="94"/>
                  </a:lnTo>
                  <a:lnTo>
                    <a:pt x="298" y="104"/>
                  </a:lnTo>
                  <a:lnTo>
                    <a:pt x="298" y="134"/>
                  </a:lnTo>
                  <a:lnTo>
                    <a:pt x="303" y="154"/>
                  </a:lnTo>
                  <a:lnTo>
                    <a:pt x="303" y="169"/>
                  </a:lnTo>
                  <a:lnTo>
                    <a:pt x="308" y="174"/>
                  </a:lnTo>
                  <a:lnTo>
                    <a:pt x="308" y="169"/>
                  </a:lnTo>
                  <a:lnTo>
                    <a:pt x="313" y="159"/>
                  </a:lnTo>
                  <a:lnTo>
                    <a:pt x="313" y="193"/>
                  </a:lnTo>
                  <a:lnTo>
                    <a:pt x="323" y="193"/>
                  </a:lnTo>
                </a:path>
              </a:pathLst>
            </a:custGeom>
            <a:noFill/>
            <a:ln w="12700">
              <a:solidFill>
                <a:srgbClr val="0000FF"/>
              </a:solidFill>
              <a:round/>
              <a:headEnd/>
              <a:tailEnd/>
            </a:ln>
          </p:spPr>
          <p:txBody>
            <a:bodyPr/>
            <a:lstStyle/>
            <a:p>
              <a:endParaRPr lang="en-US">
                <a:latin typeface="Times New Roman" pitchFamily="18" charset="0"/>
                <a:cs typeface="Times New Roman" pitchFamily="18" charset="0"/>
              </a:endParaRPr>
            </a:p>
          </p:txBody>
        </p:sp>
        <p:sp>
          <p:nvSpPr>
            <p:cNvPr id="39" name="Freeform 135"/>
            <p:cNvSpPr>
              <a:spLocks/>
            </p:cNvSpPr>
            <p:nvPr/>
          </p:nvSpPr>
          <p:spPr bwMode="auto">
            <a:xfrm>
              <a:off x="4334462" y="948239"/>
              <a:ext cx="398730" cy="585490"/>
            </a:xfrm>
            <a:custGeom>
              <a:avLst/>
              <a:gdLst>
                <a:gd name="T0" fmla="*/ 2147483647 w 298"/>
                <a:gd name="T1" fmla="*/ 2147483647 h 923"/>
                <a:gd name="T2" fmla="*/ 2147483647 w 298"/>
                <a:gd name="T3" fmla="*/ 2147483647 h 923"/>
                <a:gd name="T4" fmla="*/ 2147483647 w 298"/>
                <a:gd name="T5" fmla="*/ 2147483647 h 923"/>
                <a:gd name="T6" fmla="*/ 2147483647 w 298"/>
                <a:gd name="T7" fmla="*/ 2147483647 h 923"/>
                <a:gd name="T8" fmla="*/ 2147483647 w 298"/>
                <a:gd name="T9" fmla="*/ 2147483647 h 923"/>
                <a:gd name="T10" fmla="*/ 2147483647 w 298"/>
                <a:gd name="T11" fmla="*/ 2147483647 h 923"/>
                <a:gd name="T12" fmla="*/ 2147483647 w 298"/>
                <a:gd name="T13" fmla="*/ 2147483647 h 923"/>
                <a:gd name="T14" fmla="*/ 2147483647 w 298"/>
                <a:gd name="T15" fmla="*/ 2147483647 h 923"/>
                <a:gd name="T16" fmla="*/ 2147483647 w 298"/>
                <a:gd name="T17" fmla="*/ 2147483647 h 923"/>
                <a:gd name="T18" fmla="*/ 2147483647 w 298"/>
                <a:gd name="T19" fmla="*/ 2147483647 h 923"/>
                <a:gd name="T20" fmla="*/ 2147483647 w 298"/>
                <a:gd name="T21" fmla="*/ 2147483647 h 923"/>
                <a:gd name="T22" fmla="*/ 2147483647 w 298"/>
                <a:gd name="T23" fmla="*/ 2147483647 h 923"/>
                <a:gd name="T24" fmla="*/ 2147483647 w 298"/>
                <a:gd name="T25" fmla="*/ 2147483647 h 923"/>
                <a:gd name="T26" fmla="*/ 2147483647 w 298"/>
                <a:gd name="T27" fmla="*/ 2147483647 h 923"/>
                <a:gd name="T28" fmla="*/ 2147483647 w 298"/>
                <a:gd name="T29" fmla="*/ 2147483647 h 923"/>
                <a:gd name="T30" fmla="*/ 2147483647 w 298"/>
                <a:gd name="T31" fmla="*/ 2147483647 h 923"/>
                <a:gd name="T32" fmla="*/ 2147483647 w 298"/>
                <a:gd name="T33" fmla="*/ 2147483647 h 923"/>
                <a:gd name="T34" fmla="*/ 2147483647 w 298"/>
                <a:gd name="T35" fmla="*/ 2147483647 h 923"/>
                <a:gd name="T36" fmla="*/ 2147483647 w 298"/>
                <a:gd name="T37" fmla="*/ 2147483647 h 923"/>
                <a:gd name="T38" fmla="*/ 2147483647 w 298"/>
                <a:gd name="T39" fmla="*/ 2147483647 h 923"/>
                <a:gd name="T40" fmla="*/ 2147483647 w 298"/>
                <a:gd name="T41" fmla="*/ 0 h 923"/>
                <a:gd name="T42" fmla="*/ 2147483647 w 298"/>
                <a:gd name="T43" fmla="*/ 0 h 923"/>
                <a:gd name="T44" fmla="*/ 2147483647 w 298"/>
                <a:gd name="T45" fmla="*/ 2147483647 h 923"/>
                <a:gd name="T46" fmla="*/ 2147483647 w 298"/>
                <a:gd name="T47" fmla="*/ 2147483647 h 923"/>
                <a:gd name="T48" fmla="*/ 2147483647 w 298"/>
                <a:gd name="T49" fmla="*/ 2147483647 h 923"/>
                <a:gd name="T50" fmla="*/ 2147483647 w 298"/>
                <a:gd name="T51" fmla="*/ 2147483647 h 923"/>
                <a:gd name="T52" fmla="*/ 2147483647 w 298"/>
                <a:gd name="T53" fmla="*/ 2147483647 h 923"/>
                <a:gd name="T54" fmla="*/ 2147483647 w 298"/>
                <a:gd name="T55" fmla="*/ 2147483647 h 923"/>
                <a:gd name="T56" fmla="*/ 2147483647 w 298"/>
                <a:gd name="T57" fmla="*/ 2147483647 h 923"/>
                <a:gd name="T58" fmla="*/ 2147483647 w 298"/>
                <a:gd name="T59" fmla="*/ 2147483647 h 923"/>
                <a:gd name="T60" fmla="*/ 2147483647 w 298"/>
                <a:gd name="T61" fmla="*/ 2147483647 h 923"/>
                <a:gd name="T62" fmla="*/ 2147483647 w 298"/>
                <a:gd name="T63" fmla="*/ 2147483647 h 923"/>
                <a:gd name="T64" fmla="*/ 2147483647 w 298"/>
                <a:gd name="T65" fmla="*/ 2147483647 h 923"/>
                <a:gd name="T66" fmla="*/ 2147483647 w 298"/>
                <a:gd name="T67" fmla="*/ 2147483647 h 923"/>
                <a:gd name="T68" fmla="*/ 2147483647 w 298"/>
                <a:gd name="T69" fmla="*/ 2147483647 h 923"/>
                <a:gd name="T70" fmla="*/ 2147483647 w 298"/>
                <a:gd name="T71" fmla="*/ 2147483647 h 923"/>
                <a:gd name="T72" fmla="*/ 2147483647 w 298"/>
                <a:gd name="T73" fmla="*/ 2147483647 h 923"/>
                <a:gd name="T74" fmla="*/ 2147483647 w 298"/>
                <a:gd name="T75" fmla="*/ 2147483647 h 923"/>
                <a:gd name="T76" fmla="*/ 2147483647 w 298"/>
                <a:gd name="T77" fmla="*/ 2147483647 h 923"/>
                <a:gd name="T78" fmla="*/ 2147483647 w 298"/>
                <a:gd name="T79" fmla="*/ 2147483647 h 923"/>
                <a:gd name="T80" fmla="*/ 2147483647 w 298"/>
                <a:gd name="T81" fmla="*/ 2147483647 h 923"/>
                <a:gd name="T82" fmla="*/ 2147483647 w 298"/>
                <a:gd name="T83" fmla="*/ 2147483647 h 92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98"/>
                <a:gd name="T127" fmla="*/ 0 h 923"/>
                <a:gd name="T128" fmla="*/ 298 w 298"/>
                <a:gd name="T129" fmla="*/ 923 h 92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98" h="923">
                  <a:moveTo>
                    <a:pt x="0" y="188"/>
                  </a:moveTo>
                  <a:lnTo>
                    <a:pt x="0" y="208"/>
                  </a:lnTo>
                  <a:lnTo>
                    <a:pt x="5" y="203"/>
                  </a:lnTo>
                  <a:lnTo>
                    <a:pt x="5" y="198"/>
                  </a:lnTo>
                  <a:lnTo>
                    <a:pt x="10" y="193"/>
                  </a:lnTo>
                  <a:lnTo>
                    <a:pt x="10" y="208"/>
                  </a:lnTo>
                  <a:lnTo>
                    <a:pt x="15" y="193"/>
                  </a:lnTo>
                  <a:lnTo>
                    <a:pt x="15" y="208"/>
                  </a:lnTo>
                  <a:lnTo>
                    <a:pt x="20" y="198"/>
                  </a:lnTo>
                  <a:lnTo>
                    <a:pt x="20" y="188"/>
                  </a:lnTo>
                  <a:lnTo>
                    <a:pt x="20" y="193"/>
                  </a:lnTo>
                  <a:lnTo>
                    <a:pt x="25" y="208"/>
                  </a:lnTo>
                  <a:lnTo>
                    <a:pt x="25" y="193"/>
                  </a:lnTo>
                  <a:lnTo>
                    <a:pt x="30" y="198"/>
                  </a:lnTo>
                  <a:lnTo>
                    <a:pt x="30" y="208"/>
                  </a:lnTo>
                  <a:lnTo>
                    <a:pt x="35" y="188"/>
                  </a:lnTo>
                  <a:lnTo>
                    <a:pt x="35" y="218"/>
                  </a:lnTo>
                  <a:lnTo>
                    <a:pt x="35" y="203"/>
                  </a:lnTo>
                  <a:lnTo>
                    <a:pt x="40" y="208"/>
                  </a:lnTo>
                  <a:lnTo>
                    <a:pt x="45" y="188"/>
                  </a:lnTo>
                  <a:lnTo>
                    <a:pt x="45" y="178"/>
                  </a:lnTo>
                  <a:lnTo>
                    <a:pt x="45" y="213"/>
                  </a:lnTo>
                  <a:lnTo>
                    <a:pt x="50" y="213"/>
                  </a:lnTo>
                  <a:lnTo>
                    <a:pt x="50" y="193"/>
                  </a:lnTo>
                  <a:lnTo>
                    <a:pt x="55" y="193"/>
                  </a:lnTo>
                  <a:lnTo>
                    <a:pt x="55" y="208"/>
                  </a:lnTo>
                  <a:lnTo>
                    <a:pt x="60" y="188"/>
                  </a:lnTo>
                  <a:lnTo>
                    <a:pt x="60" y="193"/>
                  </a:lnTo>
                  <a:lnTo>
                    <a:pt x="65" y="173"/>
                  </a:lnTo>
                  <a:lnTo>
                    <a:pt x="69" y="149"/>
                  </a:lnTo>
                  <a:lnTo>
                    <a:pt x="69" y="109"/>
                  </a:lnTo>
                  <a:lnTo>
                    <a:pt x="74" y="99"/>
                  </a:lnTo>
                  <a:lnTo>
                    <a:pt x="74" y="29"/>
                  </a:lnTo>
                  <a:lnTo>
                    <a:pt x="79" y="34"/>
                  </a:lnTo>
                  <a:lnTo>
                    <a:pt x="79" y="39"/>
                  </a:lnTo>
                  <a:lnTo>
                    <a:pt x="84" y="44"/>
                  </a:lnTo>
                  <a:lnTo>
                    <a:pt x="84" y="49"/>
                  </a:lnTo>
                  <a:lnTo>
                    <a:pt x="84" y="39"/>
                  </a:lnTo>
                  <a:lnTo>
                    <a:pt x="89" y="59"/>
                  </a:lnTo>
                  <a:lnTo>
                    <a:pt x="89" y="94"/>
                  </a:lnTo>
                  <a:lnTo>
                    <a:pt x="94" y="119"/>
                  </a:lnTo>
                  <a:lnTo>
                    <a:pt x="94" y="169"/>
                  </a:lnTo>
                  <a:lnTo>
                    <a:pt x="99" y="178"/>
                  </a:lnTo>
                  <a:lnTo>
                    <a:pt x="99" y="223"/>
                  </a:lnTo>
                  <a:lnTo>
                    <a:pt x="104" y="238"/>
                  </a:lnTo>
                  <a:lnTo>
                    <a:pt x="109" y="238"/>
                  </a:lnTo>
                  <a:lnTo>
                    <a:pt x="109" y="228"/>
                  </a:lnTo>
                  <a:lnTo>
                    <a:pt x="114" y="253"/>
                  </a:lnTo>
                  <a:lnTo>
                    <a:pt x="114" y="243"/>
                  </a:lnTo>
                  <a:lnTo>
                    <a:pt x="114" y="263"/>
                  </a:lnTo>
                  <a:lnTo>
                    <a:pt x="119" y="253"/>
                  </a:lnTo>
                  <a:lnTo>
                    <a:pt x="119" y="248"/>
                  </a:lnTo>
                  <a:lnTo>
                    <a:pt x="124" y="253"/>
                  </a:lnTo>
                  <a:lnTo>
                    <a:pt x="124" y="238"/>
                  </a:lnTo>
                  <a:lnTo>
                    <a:pt x="129" y="243"/>
                  </a:lnTo>
                  <a:lnTo>
                    <a:pt x="129" y="253"/>
                  </a:lnTo>
                  <a:lnTo>
                    <a:pt x="134" y="253"/>
                  </a:lnTo>
                  <a:lnTo>
                    <a:pt x="139" y="213"/>
                  </a:lnTo>
                  <a:lnTo>
                    <a:pt x="139" y="134"/>
                  </a:lnTo>
                  <a:lnTo>
                    <a:pt x="144" y="89"/>
                  </a:lnTo>
                  <a:lnTo>
                    <a:pt x="144" y="49"/>
                  </a:lnTo>
                  <a:lnTo>
                    <a:pt x="149" y="20"/>
                  </a:lnTo>
                  <a:lnTo>
                    <a:pt x="149" y="0"/>
                  </a:lnTo>
                  <a:lnTo>
                    <a:pt x="149" y="5"/>
                  </a:lnTo>
                  <a:lnTo>
                    <a:pt x="154" y="20"/>
                  </a:lnTo>
                  <a:lnTo>
                    <a:pt x="154" y="0"/>
                  </a:lnTo>
                  <a:lnTo>
                    <a:pt x="154" y="29"/>
                  </a:lnTo>
                  <a:lnTo>
                    <a:pt x="159" y="169"/>
                  </a:lnTo>
                  <a:lnTo>
                    <a:pt x="159" y="402"/>
                  </a:lnTo>
                  <a:lnTo>
                    <a:pt x="164" y="581"/>
                  </a:lnTo>
                  <a:lnTo>
                    <a:pt x="164" y="869"/>
                  </a:lnTo>
                  <a:lnTo>
                    <a:pt x="169" y="923"/>
                  </a:lnTo>
                  <a:lnTo>
                    <a:pt x="169" y="869"/>
                  </a:lnTo>
                  <a:lnTo>
                    <a:pt x="174" y="760"/>
                  </a:lnTo>
                  <a:lnTo>
                    <a:pt x="174" y="611"/>
                  </a:lnTo>
                  <a:lnTo>
                    <a:pt x="179" y="432"/>
                  </a:lnTo>
                  <a:lnTo>
                    <a:pt x="179" y="263"/>
                  </a:lnTo>
                  <a:lnTo>
                    <a:pt x="184" y="253"/>
                  </a:lnTo>
                  <a:lnTo>
                    <a:pt x="184" y="258"/>
                  </a:lnTo>
                  <a:lnTo>
                    <a:pt x="189" y="273"/>
                  </a:lnTo>
                  <a:lnTo>
                    <a:pt x="189" y="233"/>
                  </a:lnTo>
                  <a:lnTo>
                    <a:pt x="194" y="213"/>
                  </a:lnTo>
                  <a:lnTo>
                    <a:pt x="194" y="243"/>
                  </a:lnTo>
                  <a:lnTo>
                    <a:pt x="194" y="228"/>
                  </a:lnTo>
                  <a:lnTo>
                    <a:pt x="199" y="218"/>
                  </a:lnTo>
                  <a:lnTo>
                    <a:pt x="199" y="228"/>
                  </a:lnTo>
                  <a:lnTo>
                    <a:pt x="204" y="223"/>
                  </a:lnTo>
                  <a:lnTo>
                    <a:pt x="204" y="243"/>
                  </a:lnTo>
                  <a:lnTo>
                    <a:pt x="204" y="218"/>
                  </a:lnTo>
                  <a:lnTo>
                    <a:pt x="209" y="213"/>
                  </a:lnTo>
                  <a:lnTo>
                    <a:pt x="209" y="208"/>
                  </a:lnTo>
                  <a:lnTo>
                    <a:pt x="218" y="208"/>
                  </a:lnTo>
                  <a:lnTo>
                    <a:pt x="218" y="193"/>
                  </a:lnTo>
                  <a:lnTo>
                    <a:pt x="223" y="198"/>
                  </a:lnTo>
                  <a:lnTo>
                    <a:pt x="228" y="183"/>
                  </a:lnTo>
                  <a:lnTo>
                    <a:pt x="228" y="188"/>
                  </a:lnTo>
                  <a:lnTo>
                    <a:pt x="233" y="164"/>
                  </a:lnTo>
                  <a:lnTo>
                    <a:pt x="233" y="154"/>
                  </a:lnTo>
                  <a:lnTo>
                    <a:pt x="233" y="164"/>
                  </a:lnTo>
                  <a:lnTo>
                    <a:pt x="238" y="144"/>
                  </a:lnTo>
                  <a:lnTo>
                    <a:pt x="238" y="139"/>
                  </a:lnTo>
                  <a:lnTo>
                    <a:pt x="243" y="134"/>
                  </a:lnTo>
                  <a:lnTo>
                    <a:pt x="243" y="144"/>
                  </a:lnTo>
                  <a:lnTo>
                    <a:pt x="243" y="129"/>
                  </a:lnTo>
                  <a:lnTo>
                    <a:pt x="248" y="124"/>
                  </a:lnTo>
                  <a:lnTo>
                    <a:pt x="248" y="104"/>
                  </a:lnTo>
                  <a:lnTo>
                    <a:pt x="248" y="114"/>
                  </a:lnTo>
                  <a:lnTo>
                    <a:pt x="253" y="74"/>
                  </a:lnTo>
                  <a:lnTo>
                    <a:pt x="253" y="99"/>
                  </a:lnTo>
                  <a:lnTo>
                    <a:pt x="258" y="99"/>
                  </a:lnTo>
                  <a:lnTo>
                    <a:pt x="258" y="79"/>
                  </a:lnTo>
                  <a:lnTo>
                    <a:pt x="263" y="89"/>
                  </a:lnTo>
                  <a:lnTo>
                    <a:pt x="263" y="69"/>
                  </a:lnTo>
                  <a:lnTo>
                    <a:pt x="263" y="74"/>
                  </a:lnTo>
                  <a:lnTo>
                    <a:pt x="268" y="79"/>
                  </a:lnTo>
                  <a:lnTo>
                    <a:pt x="268" y="99"/>
                  </a:lnTo>
                  <a:lnTo>
                    <a:pt x="273" y="94"/>
                  </a:lnTo>
                  <a:lnTo>
                    <a:pt x="273" y="119"/>
                  </a:lnTo>
                  <a:lnTo>
                    <a:pt x="278" y="139"/>
                  </a:lnTo>
                  <a:lnTo>
                    <a:pt x="278" y="154"/>
                  </a:lnTo>
                  <a:lnTo>
                    <a:pt x="283" y="169"/>
                  </a:lnTo>
                  <a:lnTo>
                    <a:pt x="283" y="183"/>
                  </a:lnTo>
                  <a:lnTo>
                    <a:pt x="288" y="169"/>
                  </a:lnTo>
                  <a:lnTo>
                    <a:pt x="288" y="208"/>
                  </a:lnTo>
                  <a:lnTo>
                    <a:pt x="293" y="203"/>
                  </a:lnTo>
                  <a:lnTo>
                    <a:pt x="293" y="188"/>
                  </a:lnTo>
                  <a:lnTo>
                    <a:pt x="298" y="178"/>
                  </a:lnTo>
                  <a:lnTo>
                    <a:pt x="298" y="193"/>
                  </a:lnTo>
                </a:path>
              </a:pathLst>
            </a:custGeom>
            <a:noFill/>
            <a:ln w="12700">
              <a:solidFill>
                <a:srgbClr val="0000FF"/>
              </a:solidFill>
              <a:round/>
              <a:headEnd/>
              <a:tailEnd/>
            </a:ln>
          </p:spPr>
          <p:txBody>
            <a:bodyPr/>
            <a:lstStyle/>
            <a:p>
              <a:endParaRPr lang="en-US">
                <a:latin typeface="Times New Roman" pitchFamily="18" charset="0"/>
                <a:cs typeface="Times New Roman" pitchFamily="18" charset="0"/>
              </a:endParaRPr>
            </a:p>
          </p:txBody>
        </p:sp>
        <p:sp>
          <p:nvSpPr>
            <p:cNvPr id="40" name="Freeform 136"/>
            <p:cNvSpPr>
              <a:spLocks/>
            </p:cNvSpPr>
            <p:nvPr/>
          </p:nvSpPr>
          <p:spPr bwMode="auto">
            <a:xfrm>
              <a:off x="4733189" y="922862"/>
              <a:ext cx="412107" cy="589298"/>
            </a:xfrm>
            <a:custGeom>
              <a:avLst/>
              <a:gdLst>
                <a:gd name="T0" fmla="*/ 2147483647 w 308"/>
                <a:gd name="T1" fmla="*/ 2147483647 h 929"/>
                <a:gd name="T2" fmla="*/ 2147483647 w 308"/>
                <a:gd name="T3" fmla="*/ 2147483647 h 929"/>
                <a:gd name="T4" fmla="*/ 2147483647 w 308"/>
                <a:gd name="T5" fmla="*/ 2147483647 h 929"/>
                <a:gd name="T6" fmla="*/ 2147483647 w 308"/>
                <a:gd name="T7" fmla="*/ 2147483647 h 929"/>
                <a:gd name="T8" fmla="*/ 2147483647 w 308"/>
                <a:gd name="T9" fmla="*/ 2147483647 h 929"/>
                <a:gd name="T10" fmla="*/ 2147483647 w 308"/>
                <a:gd name="T11" fmla="*/ 2147483647 h 929"/>
                <a:gd name="T12" fmla="*/ 2147483647 w 308"/>
                <a:gd name="T13" fmla="*/ 2147483647 h 929"/>
                <a:gd name="T14" fmla="*/ 2147483647 w 308"/>
                <a:gd name="T15" fmla="*/ 2147483647 h 929"/>
                <a:gd name="T16" fmla="*/ 2147483647 w 308"/>
                <a:gd name="T17" fmla="*/ 2147483647 h 929"/>
                <a:gd name="T18" fmla="*/ 2147483647 w 308"/>
                <a:gd name="T19" fmla="*/ 2147483647 h 929"/>
                <a:gd name="T20" fmla="*/ 2147483647 w 308"/>
                <a:gd name="T21" fmla="*/ 2147483647 h 929"/>
                <a:gd name="T22" fmla="*/ 2147483647 w 308"/>
                <a:gd name="T23" fmla="*/ 2147483647 h 929"/>
                <a:gd name="T24" fmla="*/ 2147483647 w 308"/>
                <a:gd name="T25" fmla="*/ 2147483647 h 929"/>
                <a:gd name="T26" fmla="*/ 2147483647 w 308"/>
                <a:gd name="T27" fmla="*/ 2147483647 h 929"/>
                <a:gd name="T28" fmla="*/ 2147483647 w 308"/>
                <a:gd name="T29" fmla="*/ 2147483647 h 929"/>
                <a:gd name="T30" fmla="*/ 2147483647 w 308"/>
                <a:gd name="T31" fmla="*/ 2147483647 h 929"/>
                <a:gd name="T32" fmla="*/ 2147483647 w 308"/>
                <a:gd name="T33" fmla="*/ 2147483647 h 929"/>
                <a:gd name="T34" fmla="*/ 2147483647 w 308"/>
                <a:gd name="T35" fmla="*/ 2147483647 h 929"/>
                <a:gd name="T36" fmla="*/ 2147483647 w 308"/>
                <a:gd name="T37" fmla="*/ 2147483647 h 929"/>
                <a:gd name="T38" fmla="*/ 2147483647 w 308"/>
                <a:gd name="T39" fmla="*/ 2147483647 h 929"/>
                <a:gd name="T40" fmla="*/ 2147483647 w 308"/>
                <a:gd name="T41" fmla="*/ 2147483647 h 929"/>
                <a:gd name="T42" fmla="*/ 2147483647 w 308"/>
                <a:gd name="T43" fmla="*/ 2147483647 h 929"/>
                <a:gd name="T44" fmla="*/ 2147483647 w 308"/>
                <a:gd name="T45" fmla="*/ 2147483647 h 929"/>
                <a:gd name="T46" fmla="*/ 2147483647 w 308"/>
                <a:gd name="T47" fmla="*/ 2147483647 h 929"/>
                <a:gd name="T48" fmla="*/ 2147483647 w 308"/>
                <a:gd name="T49" fmla="*/ 2147483647 h 929"/>
                <a:gd name="T50" fmla="*/ 2147483647 w 308"/>
                <a:gd name="T51" fmla="*/ 2147483647 h 929"/>
                <a:gd name="T52" fmla="*/ 2147483647 w 308"/>
                <a:gd name="T53" fmla="*/ 2147483647 h 929"/>
                <a:gd name="T54" fmla="*/ 2147483647 w 308"/>
                <a:gd name="T55" fmla="*/ 2147483647 h 929"/>
                <a:gd name="T56" fmla="*/ 2147483647 w 308"/>
                <a:gd name="T57" fmla="*/ 2147483647 h 929"/>
                <a:gd name="T58" fmla="*/ 2147483647 w 308"/>
                <a:gd name="T59" fmla="*/ 2147483647 h 929"/>
                <a:gd name="T60" fmla="*/ 2147483647 w 308"/>
                <a:gd name="T61" fmla="*/ 2147483647 h 929"/>
                <a:gd name="T62" fmla="*/ 2147483647 w 308"/>
                <a:gd name="T63" fmla="*/ 2147483647 h 929"/>
                <a:gd name="T64" fmla="*/ 2147483647 w 308"/>
                <a:gd name="T65" fmla="*/ 2147483647 h 929"/>
                <a:gd name="T66" fmla="*/ 2147483647 w 308"/>
                <a:gd name="T67" fmla="*/ 2147483647 h 929"/>
                <a:gd name="T68" fmla="*/ 2147483647 w 308"/>
                <a:gd name="T69" fmla="*/ 2147483647 h 929"/>
                <a:gd name="T70" fmla="*/ 2147483647 w 308"/>
                <a:gd name="T71" fmla="*/ 2147483647 h 929"/>
                <a:gd name="T72" fmla="*/ 2147483647 w 308"/>
                <a:gd name="T73" fmla="*/ 2147483647 h 929"/>
                <a:gd name="T74" fmla="*/ 2147483647 w 308"/>
                <a:gd name="T75" fmla="*/ 2147483647 h 929"/>
                <a:gd name="T76" fmla="*/ 2147483647 w 308"/>
                <a:gd name="T77" fmla="*/ 2147483647 h 929"/>
                <a:gd name="T78" fmla="*/ 2147483647 w 308"/>
                <a:gd name="T79" fmla="*/ 2147483647 h 929"/>
                <a:gd name="T80" fmla="*/ 2147483647 w 308"/>
                <a:gd name="T81" fmla="*/ 2147483647 h 929"/>
                <a:gd name="T82" fmla="*/ 2147483647 w 308"/>
                <a:gd name="T83" fmla="*/ 2147483647 h 92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08"/>
                <a:gd name="T127" fmla="*/ 0 h 929"/>
                <a:gd name="T128" fmla="*/ 308 w 308"/>
                <a:gd name="T129" fmla="*/ 929 h 92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08" h="929">
                  <a:moveTo>
                    <a:pt x="0" y="233"/>
                  </a:moveTo>
                  <a:lnTo>
                    <a:pt x="0" y="223"/>
                  </a:lnTo>
                  <a:lnTo>
                    <a:pt x="5" y="223"/>
                  </a:lnTo>
                  <a:lnTo>
                    <a:pt x="5" y="248"/>
                  </a:lnTo>
                  <a:lnTo>
                    <a:pt x="10" y="253"/>
                  </a:lnTo>
                  <a:lnTo>
                    <a:pt x="15" y="248"/>
                  </a:lnTo>
                  <a:lnTo>
                    <a:pt x="15" y="253"/>
                  </a:lnTo>
                  <a:lnTo>
                    <a:pt x="15" y="233"/>
                  </a:lnTo>
                  <a:lnTo>
                    <a:pt x="20" y="238"/>
                  </a:lnTo>
                  <a:lnTo>
                    <a:pt x="20" y="253"/>
                  </a:lnTo>
                  <a:lnTo>
                    <a:pt x="25" y="233"/>
                  </a:lnTo>
                  <a:lnTo>
                    <a:pt x="25" y="243"/>
                  </a:lnTo>
                  <a:lnTo>
                    <a:pt x="30" y="253"/>
                  </a:lnTo>
                  <a:lnTo>
                    <a:pt x="30" y="258"/>
                  </a:lnTo>
                  <a:lnTo>
                    <a:pt x="30" y="248"/>
                  </a:lnTo>
                  <a:lnTo>
                    <a:pt x="35" y="248"/>
                  </a:lnTo>
                  <a:lnTo>
                    <a:pt x="40" y="248"/>
                  </a:lnTo>
                  <a:lnTo>
                    <a:pt x="45" y="268"/>
                  </a:lnTo>
                  <a:lnTo>
                    <a:pt x="45" y="258"/>
                  </a:lnTo>
                  <a:lnTo>
                    <a:pt x="50" y="238"/>
                  </a:lnTo>
                  <a:lnTo>
                    <a:pt x="55" y="243"/>
                  </a:lnTo>
                  <a:lnTo>
                    <a:pt x="55" y="228"/>
                  </a:lnTo>
                  <a:lnTo>
                    <a:pt x="59" y="223"/>
                  </a:lnTo>
                  <a:lnTo>
                    <a:pt x="59" y="213"/>
                  </a:lnTo>
                  <a:lnTo>
                    <a:pt x="64" y="209"/>
                  </a:lnTo>
                  <a:lnTo>
                    <a:pt x="64" y="204"/>
                  </a:lnTo>
                  <a:lnTo>
                    <a:pt x="69" y="194"/>
                  </a:lnTo>
                  <a:lnTo>
                    <a:pt x="69" y="134"/>
                  </a:lnTo>
                  <a:lnTo>
                    <a:pt x="74" y="109"/>
                  </a:lnTo>
                  <a:lnTo>
                    <a:pt x="74" y="50"/>
                  </a:lnTo>
                  <a:lnTo>
                    <a:pt x="79" y="55"/>
                  </a:lnTo>
                  <a:lnTo>
                    <a:pt x="79" y="69"/>
                  </a:lnTo>
                  <a:lnTo>
                    <a:pt x="84" y="64"/>
                  </a:lnTo>
                  <a:lnTo>
                    <a:pt x="84" y="89"/>
                  </a:lnTo>
                  <a:lnTo>
                    <a:pt x="89" y="114"/>
                  </a:lnTo>
                  <a:lnTo>
                    <a:pt x="89" y="154"/>
                  </a:lnTo>
                  <a:lnTo>
                    <a:pt x="94" y="189"/>
                  </a:lnTo>
                  <a:lnTo>
                    <a:pt x="94" y="199"/>
                  </a:lnTo>
                  <a:lnTo>
                    <a:pt x="99" y="223"/>
                  </a:lnTo>
                  <a:lnTo>
                    <a:pt x="99" y="248"/>
                  </a:lnTo>
                  <a:lnTo>
                    <a:pt x="104" y="258"/>
                  </a:lnTo>
                  <a:lnTo>
                    <a:pt x="104" y="273"/>
                  </a:lnTo>
                  <a:lnTo>
                    <a:pt x="109" y="263"/>
                  </a:lnTo>
                  <a:lnTo>
                    <a:pt x="109" y="268"/>
                  </a:lnTo>
                  <a:lnTo>
                    <a:pt x="109" y="258"/>
                  </a:lnTo>
                  <a:lnTo>
                    <a:pt x="114" y="253"/>
                  </a:lnTo>
                  <a:lnTo>
                    <a:pt x="114" y="263"/>
                  </a:lnTo>
                  <a:lnTo>
                    <a:pt x="114" y="253"/>
                  </a:lnTo>
                  <a:lnTo>
                    <a:pt x="119" y="273"/>
                  </a:lnTo>
                  <a:lnTo>
                    <a:pt x="119" y="263"/>
                  </a:lnTo>
                  <a:lnTo>
                    <a:pt x="124" y="263"/>
                  </a:lnTo>
                  <a:lnTo>
                    <a:pt x="124" y="248"/>
                  </a:lnTo>
                  <a:lnTo>
                    <a:pt x="129" y="253"/>
                  </a:lnTo>
                  <a:lnTo>
                    <a:pt x="129" y="283"/>
                  </a:lnTo>
                  <a:lnTo>
                    <a:pt x="134" y="253"/>
                  </a:lnTo>
                  <a:lnTo>
                    <a:pt x="134" y="228"/>
                  </a:lnTo>
                  <a:lnTo>
                    <a:pt x="139" y="174"/>
                  </a:lnTo>
                  <a:lnTo>
                    <a:pt x="139" y="94"/>
                  </a:lnTo>
                  <a:lnTo>
                    <a:pt x="144" y="50"/>
                  </a:lnTo>
                  <a:lnTo>
                    <a:pt x="144" y="25"/>
                  </a:lnTo>
                  <a:lnTo>
                    <a:pt x="149" y="0"/>
                  </a:lnTo>
                  <a:lnTo>
                    <a:pt x="149" y="25"/>
                  </a:lnTo>
                  <a:lnTo>
                    <a:pt x="154" y="30"/>
                  </a:lnTo>
                  <a:lnTo>
                    <a:pt x="154" y="303"/>
                  </a:lnTo>
                  <a:lnTo>
                    <a:pt x="159" y="561"/>
                  </a:lnTo>
                  <a:lnTo>
                    <a:pt x="159" y="690"/>
                  </a:lnTo>
                  <a:lnTo>
                    <a:pt x="164" y="834"/>
                  </a:lnTo>
                  <a:lnTo>
                    <a:pt x="164" y="929"/>
                  </a:lnTo>
                  <a:lnTo>
                    <a:pt x="169" y="909"/>
                  </a:lnTo>
                  <a:lnTo>
                    <a:pt x="169" y="695"/>
                  </a:lnTo>
                  <a:lnTo>
                    <a:pt x="174" y="536"/>
                  </a:lnTo>
                  <a:lnTo>
                    <a:pt x="174" y="387"/>
                  </a:lnTo>
                  <a:lnTo>
                    <a:pt x="179" y="293"/>
                  </a:lnTo>
                  <a:lnTo>
                    <a:pt x="179" y="273"/>
                  </a:lnTo>
                  <a:lnTo>
                    <a:pt x="184" y="293"/>
                  </a:lnTo>
                  <a:lnTo>
                    <a:pt x="184" y="283"/>
                  </a:lnTo>
                  <a:lnTo>
                    <a:pt x="184" y="288"/>
                  </a:lnTo>
                  <a:lnTo>
                    <a:pt x="189" y="293"/>
                  </a:lnTo>
                  <a:lnTo>
                    <a:pt x="189" y="268"/>
                  </a:lnTo>
                  <a:lnTo>
                    <a:pt x="194" y="258"/>
                  </a:lnTo>
                  <a:lnTo>
                    <a:pt x="194" y="248"/>
                  </a:lnTo>
                  <a:lnTo>
                    <a:pt x="194" y="253"/>
                  </a:lnTo>
                  <a:lnTo>
                    <a:pt x="199" y="258"/>
                  </a:lnTo>
                  <a:lnTo>
                    <a:pt x="203" y="263"/>
                  </a:lnTo>
                  <a:lnTo>
                    <a:pt x="203" y="258"/>
                  </a:lnTo>
                  <a:lnTo>
                    <a:pt x="208" y="238"/>
                  </a:lnTo>
                  <a:lnTo>
                    <a:pt x="208" y="248"/>
                  </a:lnTo>
                  <a:lnTo>
                    <a:pt x="208" y="238"/>
                  </a:lnTo>
                  <a:lnTo>
                    <a:pt x="213" y="248"/>
                  </a:lnTo>
                  <a:lnTo>
                    <a:pt x="213" y="223"/>
                  </a:lnTo>
                  <a:lnTo>
                    <a:pt x="218" y="213"/>
                  </a:lnTo>
                  <a:lnTo>
                    <a:pt x="218" y="218"/>
                  </a:lnTo>
                  <a:lnTo>
                    <a:pt x="223" y="223"/>
                  </a:lnTo>
                  <a:lnTo>
                    <a:pt x="223" y="228"/>
                  </a:lnTo>
                  <a:lnTo>
                    <a:pt x="223" y="209"/>
                  </a:lnTo>
                  <a:lnTo>
                    <a:pt x="228" y="204"/>
                  </a:lnTo>
                  <a:lnTo>
                    <a:pt x="228" y="199"/>
                  </a:lnTo>
                  <a:lnTo>
                    <a:pt x="233" y="204"/>
                  </a:lnTo>
                  <a:lnTo>
                    <a:pt x="233" y="194"/>
                  </a:lnTo>
                  <a:lnTo>
                    <a:pt x="238" y="164"/>
                  </a:lnTo>
                  <a:lnTo>
                    <a:pt x="238" y="184"/>
                  </a:lnTo>
                  <a:lnTo>
                    <a:pt x="243" y="174"/>
                  </a:lnTo>
                  <a:lnTo>
                    <a:pt x="243" y="164"/>
                  </a:lnTo>
                  <a:lnTo>
                    <a:pt x="248" y="159"/>
                  </a:lnTo>
                  <a:lnTo>
                    <a:pt x="248" y="139"/>
                  </a:lnTo>
                  <a:lnTo>
                    <a:pt x="258" y="139"/>
                  </a:lnTo>
                  <a:lnTo>
                    <a:pt x="258" y="124"/>
                  </a:lnTo>
                  <a:lnTo>
                    <a:pt x="258" y="139"/>
                  </a:lnTo>
                  <a:lnTo>
                    <a:pt x="263" y="129"/>
                  </a:lnTo>
                  <a:lnTo>
                    <a:pt x="263" y="124"/>
                  </a:lnTo>
                  <a:lnTo>
                    <a:pt x="268" y="139"/>
                  </a:lnTo>
                  <a:lnTo>
                    <a:pt x="268" y="169"/>
                  </a:lnTo>
                  <a:lnTo>
                    <a:pt x="273" y="169"/>
                  </a:lnTo>
                  <a:lnTo>
                    <a:pt x="273" y="204"/>
                  </a:lnTo>
                  <a:lnTo>
                    <a:pt x="278" y="238"/>
                  </a:lnTo>
                  <a:lnTo>
                    <a:pt x="278" y="243"/>
                  </a:lnTo>
                  <a:lnTo>
                    <a:pt x="278" y="238"/>
                  </a:lnTo>
                  <a:lnTo>
                    <a:pt x="283" y="248"/>
                  </a:lnTo>
                  <a:lnTo>
                    <a:pt x="283" y="238"/>
                  </a:lnTo>
                  <a:lnTo>
                    <a:pt x="288" y="263"/>
                  </a:lnTo>
                  <a:lnTo>
                    <a:pt x="288" y="278"/>
                  </a:lnTo>
                  <a:lnTo>
                    <a:pt x="293" y="253"/>
                  </a:lnTo>
                  <a:lnTo>
                    <a:pt x="293" y="283"/>
                  </a:lnTo>
                  <a:lnTo>
                    <a:pt x="298" y="268"/>
                  </a:lnTo>
                  <a:lnTo>
                    <a:pt x="303" y="263"/>
                  </a:lnTo>
                  <a:lnTo>
                    <a:pt x="303" y="278"/>
                  </a:lnTo>
                  <a:lnTo>
                    <a:pt x="308" y="268"/>
                  </a:lnTo>
                  <a:lnTo>
                    <a:pt x="308" y="283"/>
                  </a:lnTo>
                </a:path>
              </a:pathLst>
            </a:custGeom>
            <a:noFill/>
            <a:ln w="12700">
              <a:solidFill>
                <a:srgbClr val="0000FF"/>
              </a:solidFill>
              <a:round/>
              <a:headEnd/>
              <a:tailEnd/>
            </a:ln>
          </p:spPr>
          <p:txBody>
            <a:bodyPr/>
            <a:lstStyle/>
            <a:p>
              <a:endParaRPr lang="en-US">
                <a:latin typeface="Times New Roman" pitchFamily="18" charset="0"/>
                <a:cs typeface="Times New Roman" pitchFamily="18" charset="0"/>
              </a:endParaRPr>
            </a:p>
          </p:txBody>
        </p:sp>
        <p:sp>
          <p:nvSpPr>
            <p:cNvPr id="41" name="Freeform 137"/>
            <p:cNvSpPr>
              <a:spLocks/>
            </p:cNvSpPr>
            <p:nvPr/>
          </p:nvSpPr>
          <p:spPr bwMode="auto">
            <a:xfrm>
              <a:off x="5145294" y="966632"/>
              <a:ext cx="405417" cy="598814"/>
            </a:xfrm>
            <a:custGeom>
              <a:avLst/>
              <a:gdLst>
                <a:gd name="T0" fmla="*/ 2147483647 w 303"/>
                <a:gd name="T1" fmla="*/ 2147483647 h 944"/>
                <a:gd name="T2" fmla="*/ 2147483647 w 303"/>
                <a:gd name="T3" fmla="*/ 2147483647 h 944"/>
                <a:gd name="T4" fmla="*/ 2147483647 w 303"/>
                <a:gd name="T5" fmla="*/ 2147483647 h 944"/>
                <a:gd name="T6" fmla="*/ 2147483647 w 303"/>
                <a:gd name="T7" fmla="*/ 2147483647 h 944"/>
                <a:gd name="T8" fmla="*/ 2147483647 w 303"/>
                <a:gd name="T9" fmla="*/ 2147483647 h 944"/>
                <a:gd name="T10" fmla="*/ 2147483647 w 303"/>
                <a:gd name="T11" fmla="*/ 2147483647 h 944"/>
                <a:gd name="T12" fmla="*/ 2147483647 w 303"/>
                <a:gd name="T13" fmla="*/ 2147483647 h 944"/>
                <a:gd name="T14" fmla="*/ 2147483647 w 303"/>
                <a:gd name="T15" fmla="*/ 2147483647 h 944"/>
                <a:gd name="T16" fmla="*/ 2147483647 w 303"/>
                <a:gd name="T17" fmla="*/ 2147483647 h 944"/>
                <a:gd name="T18" fmla="*/ 2147483647 w 303"/>
                <a:gd name="T19" fmla="*/ 2147483647 h 944"/>
                <a:gd name="T20" fmla="*/ 2147483647 w 303"/>
                <a:gd name="T21" fmla="*/ 2147483647 h 944"/>
                <a:gd name="T22" fmla="*/ 2147483647 w 303"/>
                <a:gd name="T23" fmla="*/ 2147483647 h 944"/>
                <a:gd name="T24" fmla="*/ 2147483647 w 303"/>
                <a:gd name="T25" fmla="*/ 2147483647 h 944"/>
                <a:gd name="T26" fmla="*/ 2147483647 w 303"/>
                <a:gd name="T27" fmla="*/ 2147483647 h 944"/>
                <a:gd name="T28" fmla="*/ 2147483647 w 303"/>
                <a:gd name="T29" fmla="*/ 2147483647 h 944"/>
                <a:gd name="T30" fmla="*/ 2147483647 w 303"/>
                <a:gd name="T31" fmla="*/ 2147483647 h 944"/>
                <a:gd name="T32" fmla="*/ 2147483647 w 303"/>
                <a:gd name="T33" fmla="*/ 2147483647 h 944"/>
                <a:gd name="T34" fmla="*/ 2147483647 w 303"/>
                <a:gd name="T35" fmla="*/ 2147483647 h 944"/>
                <a:gd name="T36" fmla="*/ 2147483647 w 303"/>
                <a:gd name="T37" fmla="*/ 0 h 944"/>
                <a:gd name="T38" fmla="*/ 2147483647 w 303"/>
                <a:gd name="T39" fmla="*/ 2147483647 h 944"/>
                <a:gd name="T40" fmla="*/ 2147483647 w 303"/>
                <a:gd name="T41" fmla="*/ 2147483647 h 944"/>
                <a:gd name="T42" fmla="*/ 2147483647 w 303"/>
                <a:gd name="T43" fmla="*/ 2147483647 h 944"/>
                <a:gd name="T44" fmla="*/ 2147483647 w 303"/>
                <a:gd name="T45" fmla="*/ 2147483647 h 944"/>
                <a:gd name="T46" fmla="*/ 2147483647 w 303"/>
                <a:gd name="T47" fmla="*/ 2147483647 h 944"/>
                <a:gd name="T48" fmla="*/ 2147483647 w 303"/>
                <a:gd name="T49" fmla="*/ 2147483647 h 944"/>
                <a:gd name="T50" fmla="*/ 2147483647 w 303"/>
                <a:gd name="T51" fmla="*/ 2147483647 h 944"/>
                <a:gd name="T52" fmla="*/ 2147483647 w 303"/>
                <a:gd name="T53" fmla="*/ 2147483647 h 944"/>
                <a:gd name="T54" fmla="*/ 2147483647 w 303"/>
                <a:gd name="T55" fmla="*/ 2147483647 h 944"/>
                <a:gd name="T56" fmla="*/ 2147483647 w 303"/>
                <a:gd name="T57" fmla="*/ 2147483647 h 944"/>
                <a:gd name="T58" fmla="*/ 2147483647 w 303"/>
                <a:gd name="T59" fmla="*/ 2147483647 h 944"/>
                <a:gd name="T60" fmla="*/ 2147483647 w 303"/>
                <a:gd name="T61" fmla="*/ 2147483647 h 944"/>
                <a:gd name="T62" fmla="*/ 2147483647 w 303"/>
                <a:gd name="T63" fmla="*/ 2147483647 h 944"/>
                <a:gd name="T64" fmla="*/ 2147483647 w 303"/>
                <a:gd name="T65" fmla="*/ 2147483647 h 944"/>
                <a:gd name="T66" fmla="*/ 2147483647 w 303"/>
                <a:gd name="T67" fmla="*/ 2147483647 h 944"/>
                <a:gd name="T68" fmla="*/ 2147483647 w 303"/>
                <a:gd name="T69" fmla="*/ 2147483647 h 944"/>
                <a:gd name="T70" fmla="*/ 2147483647 w 303"/>
                <a:gd name="T71" fmla="*/ 2147483647 h 944"/>
                <a:gd name="T72" fmla="*/ 2147483647 w 303"/>
                <a:gd name="T73" fmla="*/ 2147483647 h 944"/>
                <a:gd name="T74" fmla="*/ 2147483647 w 303"/>
                <a:gd name="T75" fmla="*/ 2147483647 h 944"/>
                <a:gd name="T76" fmla="*/ 2147483647 w 303"/>
                <a:gd name="T77" fmla="*/ 2147483647 h 944"/>
                <a:gd name="T78" fmla="*/ 2147483647 w 303"/>
                <a:gd name="T79" fmla="*/ 2147483647 h 944"/>
                <a:gd name="T80" fmla="*/ 2147483647 w 303"/>
                <a:gd name="T81" fmla="*/ 2147483647 h 944"/>
                <a:gd name="T82" fmla="*/ 2147483647 w 303"/>
                <a:gd name="T83" fmla="*/ 2147483647 h 94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03"/>
                <a:gd name="T127" fmla="*/ 0 h 944"/>
                <a:gd name="T128" fmla="*/ 303 w 303"/>
                <a:gd name="T129" fmla="*/ 944 h 94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03" h="944">
                  <a:moveTo>
                    <a:pt x="0" y="214"/>
                  </a:moveTo>
                  <a:lnTo>
                    <a:pt x="5" y="209"/>
                  </a:lnTo>
                  <a:lnTo>
                    <a:pt x="5" y="214"/>
                  </a:lnTo>
                  <a:lnTo>
                    <a:pt x="10" y="204"/>
                  </a:lnTo>
                  <a:lnTo>
                    <a:pt x="10" y="219"/>
                  </a:lnTo>
                  <a:lnTo>
                    <a:pt x="10" y="214"/>
                  </a:lnTo>
                  <a:lnTo>
                    <a:pt x="15" y="214"/>
                  </a:lnTo>
                  <a:lnTo>
                    <a:pt x="15" y="234"/>
                  </a:lnTo>
                  <a:lnTo>
                    <a:pt x="20" y="224"/>
                  </a:lnTo>
                  <a:lnTo>
                    <a:pt x="20" y="219"/>
                  </a:lnTo>
                  <a:lnTo>
                    <a:pt x="25" y="224"/>
                  </a:lnTo>
                  <a:lnTo>
                    <a:pt x="25" y="219"/>
                  </a:lnTo>
                  <a:lnTo>
                    <a:pt x="30" y="224"/>
                  </a:lnTo>
                  <a:lnTo>
                    <a:pt x="30" y="214"/>
                  </a:lnTo>
                  <a:lnTo>
                    <a:pt x="35" y="219"/>
                  </a:lnTo>
                  <a:lnTo>
                    <a:pt x="35" y="209"/>
                  </a:lnTo>
                  <a:lnTo>
                    <a:pt x="39" y="204"/>
                  </a:lnTo>
                  <a:lnTo>
                    <a:pt x="39" y="199"/>
                  </a:lnTo>
                  <a:lnTo>
                    <a:pt x="44" y="214"/>
                  </a:lnTo>
                  <a:lnTo>
                    <a:pt x="44" y="199"/>
                  </a:lnTo>
                  <a:lnTo>
                    <a:pt x="44" y="209"/>
                  </a:lnTo>
                  <a:lnTo>
                    <a:pt x="49" y="204"/>
                  </a:lnTo>
                  <a:lnTo>
                    <a:pt x="49" y="174"/>
                  </a:lnTo>
                  <a:lnTo>
                    <a:pt x="54" y="174"/>
                  </a:lnTo>
                  <a:lnTo>
                    <a:pt x="59" y="140"/>
                  </a:lnTo>
                  <a:lnTo>
                    <a:pt x="59" y="70"/>
                  </a:lnTo>
                  <a:lnTo>
                    <a:pt x="64" y="60"/>
                  </a:lnTo>
                  <a:lnTo>
                    <a:pt x="64" y="35"/>
                  </a:lnTo>
                  <a:lnTo>
                    <a:pt x="69" y="45"/>
                  </a:lnTo>
                  <a:lnTo>
                    <a:pt x="69" y="55"/>
                  </a:lnTo>
                  <a:lnTo>
                    <a:pt x="74" y="55"/>
                  </a:lnTo>
                  <a:lnTo>
                    <a:pt x="74" y="105"/>
                  </a:lnTo>
                  <a:lnTo>
                    <a:pt x="79" y="125"/>
                  </a:lnTo>
                  <a:lnTo>
                    <a:pt x="79" y="184"/>
                  </a:lnTo>
                  <a:lnTo>
                    <a:pt x="84" y="229"/>
                  </a:lnTo>
                  <a:lnTo>
                    <a:pt x="84" y="249"/>
                  </a:lnTo>
                  <a:lnTo>
                    <a:pt x="89" y="254"/>
                  </a:lnTo>
                  <a:lnTo>
                    <a:pt x="89" y="264"/>
                  </a:lnTo>
                  <a:lnTo>
                    <a:pt x="94" y="239"/>
                  </a:lnTo>
                  <a:lnTo>
                    <a:pt x="94" y="249"/>
                  </a:lnTo>
                  <a:lnTo>
                    <a:pt x="99" y="259"/>
                  </a:lnTo>
                  <a:lnTo>
                    <a:pt x="99" y="279"/>
                  </a:lnTo>
                  <a:lnTo>
                    <a:pt x="104" y="264"/>
                  </a:lnTo>
                  <a:lnTo>
                    <a:pt x="104" y="274"/>
                  </a:lnTo>
                  <a:lnTo>
                    <a:pt x="104" y="264"/>
                  </a:lnTo>
                  <a:lnTo>
                    <a:pt x="109" y="254"/>
                  </a:lnTo>
                  <a:lnTo>
                    <a:pt x="109" y="259"/>
                  </a:lnTo>
                  <a:lnTo>
                    <a:pt x="114" y="239"/>
                  </a:lnTo>
                  <a:lnTo>
                    <a:pt x="114" y="264"/>
                  </a:lnTo>
                  <a:lnTo>
                    <a:pt x="119" y="259"/>
                  </a:lnTo>
                  <a:lnTo>
                    <a:pt x="119" y="254"/>
                  </a:lnTo>
                  <a:lnTo>
                    <a:pt x="124" y="209"/>
                  </a:lnTo>
                  <a:lnTo>
                    <a:pt x="124" y="159"/>
                  </a:lnTo>
                  <a:lnTo>
                    <a:pt x="129" y="105"/>
                  </a:lnTo>
                  <a:lnTo>
                    <a:pt x="129" y="40"/>
                  </a:lnTo>
                  <a:lnTo>
                    <a:pt x="134" y="15"/>
                  </a:lnTo>
                  <a:lnTo>
                    <a:pt x="134" y="0"/>
                  </a:lnTo>
                  <a:lnTo>
                    <a:pt x="134" y="10"/>
                  </a:lnTo>
                  <a:lnTo>
                    <a:pt x="139" y="10"/>
                  </a:lnTo>
                  <a:lnTo>
                    <a:pt x="139" y="30"/>
                  </a:lnTo>
                  <a:lnTo>
                    <a:pt x="144" y="159"/>
                  </a:lnTo>
                  <a:lnTo>
                    <a:pt x="144" y="591"/>
                  </a:lnTo>
                  <a:lnTo>
                    <a:pt x="149" y="750"/>
                  </a:lnTo>
                  <a:lnTo>
                    <a:pt x="149" y="879"/>
                  </a:lnTo>
                  <a:lnTo>
                    <a:pt x="154" y="934"/>
                  </a:lnTo>
                  <a:lnTo>
                    <a:pt x="154" y="944"/>
                  </a:lnTo>
                  <a:lnTo>
                    <a:pt x="154" y="899"/>
                  </a:lnTo>
                  <a:lnTo>
                    <a:pt x="159" y="805"/>
                  </a:lnTo>
                  <a:lnTo>
                    <a:pt x="159" y="472"/>
                  </a:lnTo>
                  <a:lnTo>
                    <a:pt x="164" y="353"/>
                  </a:lnTo>
                  <a:lnTo>
                    <a:pt x="164" y="269"/>
                  </a:lnTo>
                  <a:lnTo>
                    <a:pt x="169" y="269"/>
                  </a:lnTo>
                  <a:lnTo>
                    <a:pt x="174" y="259"/>
                  </a:lnTo>
                  <a:lnTo>
                    <a:pt x="174" y="269"/>
                  </a:lnTo>
                  <a:lnTo>
                    <a:pt x="174" y="249"/>
                  </a:lnTo>
                  <a:lnTo>
                    <a:pt x="179" y="244"/>
                  </a:lnTo>
                  <a:lnTo>
                    <a:pt x="179" y="239"/>
                  </a:lnTo>
                  <a:lnTo>
                    <a:pt x="183" y="224"/>
                  </a:lnTo>
                  <a:lnTo>
                    <a:pt x="183" y="249"/>
                  </a:lnTo>
                  <a:lnTo>
                    <a:pt x="188" y="244"/>
                  </a:lnTo>
                  <a:lnTo>
                    <a:pt x="193" y="244"/>
                  </a:lnTo>
                  <a:lnTo>
                    <a:pt x="193" y="224"/>
                  </a:lnTo>
                  <a:lnTo>
                    <a:pt x="198" y="194"/>
                  </a:lnTo>
                  <a:lnTo>
                    <a:pt x="198" y="214"/>
                  </a:lnTo>
                  <a:lnTo>
                    <a:pt x="198" y="209"/>
                  </a:lnTo>
                  <a:lnTo>
                    <a:pt x="203" y="214"/>
                  </a:lnTo>
                  <a:lnTo>
                    <a:pt x="203" y="224"/>
                  </a:lnTo>
                  <a:lnTo>
                    <a:pt x="208" y="209"/>
                  </a:lnTo>
                  <a:lnTo>
                    <a:pt x="208" y="199"/>
                  </a:lnTo>
                  <a:lnTo>
                    <a:pt x="213" y="189"/>
                  </a:lnTo>
                  <a:lnTo>
                    <a:pt x="213" y="174"/>
                  </a:lnTo>
                  <a:lnTo>
                    <a:pt x="218" y="164"/>
                  </a:lnTo>
                  <a:lnTo>
                    <a:pt x="218" y="179"/>
                  </a:lnTo>
                  <a:lnTo>
                    <a:pt x="223" y="169"/>
                  </a:lnTo>
                  <a:lnTo>
                    <a:pt x="223" y="149"/>
                  </a:lnTo>
                  <a:lnTo>
                    <a:pt x="228" y="140"/>
                  </a:lnTo>
                  <a:lnTo>
                    <a:pt x="228" y="149"/>
                  </a:lnTo>
                  <a:lnTo>
                    <a:pt x="228" y="140"/>
                  </a:lnTo>
                  <a:lnTo>
                    <a:pt x="233" y="120"/>
                  </a:lnTo>
                  <a:lnTo>
                    <a:pt x="233" y="130"/>
                  </a:lnTo>
                  <a:lnTo>
                    <a:pt x="238" y="135"/>
                  </a:lnTo>
                  <a:lnTo>
                    <a:pt x="238" y="105"/>
                  </a:lnTo>
                  <a:lnTo>
                    <a:pt x="238" y="130"/>
                  </a:lnTo>
                  <a:lnTo>
                    <a:pt x="243" y="120"/>
                  </a:lnTo>
                  <a:lnTo>
                    <a:pt x="243" y="100"/>
                  </a:lnTo>
                  <a:lnTo>
                    <a:pt x="248" y="115"/>
                  </a:lnTo>
                  <a:lnTo>
                    <a:pt x="248" y="95"/>
                  </a:lnTo>
                  <a:lnTo>
                    <a:pt x="253" y="75"/>
                  </a:lnTo>
                  <a:lnTo>
                    <a:pt x="253" y="105"/>
                  </a:lnTo>
                  <a:lnTo>
                    <a:pt x="258" y="135"/>
                  </a:lnTo>
                  <a:lnTo>
                    <a:pt x="258" y="159"/>
                  </a:lnTo>
                  <a:lnTo>
                    <a:pt x="263" y="174"/>
                  </a:lnTo>
                  <a:lnTo>
                    <a:pt x="263" y="184"/>
                  </a:lnTo>
                  <a:lnTo>
                    <a:pt x="268" y="179"/>
                  </a:lnTo>
                  <a:lnTo>
                    <a:pt x="268" y="209"/>
                  </a:lnTo>
                  <a:lnTo>
                    <a:pt x="273" y="224"/>
                  </a:lnTo>
                  <a:lnTo>
                    <a:pt x="273" y="249"/>
                  </a:lnTo>
                  <a:lnTo>
                    <a:pt x="278" y="229"/>
                  </a:lnTo>
                  <a:lnTo>
                    <a:pt x="278" y="224"/>
                  </a:lnTo>
                  <a:lnTo>
                    <a:pt x="278" y="229"/>
                  </a:lnTo>
                  <a:lnTo>
                    <a:pt x="283" y="239"/>
                  </a:lnTo>
                  <a:lnTo>
                    <a:pt x="283" y="229"/>
                  </a:lnTo>
                  <a:lnTo>
                    <a:pt x="288" y="244"/>
                  </a:lnTo>
                  <a:lnTo>
                    <a:pt x="288" y="254"/>
                  </a:lnTo>
                  <a:lnTo>
                    <a:pt x="293" y="264"/>
                  </a:lnTo>
                  <a:lnTo>
                    <a:pt x="293" y="244"/>
                  </a:lnTo>
                  <a:lnTo>
                    <a:pt x="298" y="249"/>
                  </a:lnTo>
                  <a:lnTo>
                    <a:pt x="303" y="224"/>
                  </a:lnTo>
                </a:path>
              </a:pathLst>
            </a:custGeom>
            <a:noFill/>
            <a:ln w="12700">
              <a:solidFill>
                <a:srgbClr val="0000FF"/>
              </a:solidFill>
              <a:round/>
              <a:headEnd/>
              <a:tailEnd/>
            </a:ln>
          </p:spPr>
          <p:txBody>
            <a:bodyPr/>
            <a:lstStyle/>
            <a:p>
              <a:endParaRPr lang="en-US">
                <a:latin typeface="Times New Roman" pitchFamily="18" charset="0"/>
                <a:cs typeface="Times New Roman" pitchFamily="18" charset="0"/>
              </a:endParaRPr>
            </a:p>
          </p:txBody>
        </p:sp>
        <p:sp>
          <p:nvSpPr>
            <p:cNvPr id="42" name="Freeform 138"/>
            <p:cNvSpPr>
              <a:spLocks/>
            </p:cNvSpPr>
            <p:nvPr/>
          </p:nvSpPr>
          <p:spPr bwMode="auto">
            <a:xfrm>
              <a:off x="5550714" y="1001521"/>
              <a:ext cx="398730" cy="592469"/>
            </a:xfrm>
            <a:custGeom>
              <a:avLst/>
              <a:gdLst>
                <a:gd name="T0" fmla="*/ 0 w 298"/>
                <a:gd name="T1" fmla="*/ 2147483647 h 934"/>
                <a:gd name="T2" fmla="*/ 2147483647 w 298"/>
                <a:gd name="T3" fmla="*/ 2147483647 h 934"/>
                <a:gd name="T4" fmla="*/ 2147483647 w 298"/>
                <a:gd name="T5" fmla="*/ 2147483647 h 934"/>
                <a:gd name="T6" fmla="*/ 2147483647 w 298"/>
                <a:gd name="T7" fmla="*/ 2147483647 h 934"/>
                <a:gd name="T8" fmla="*/ 2147483647 w 298"/>
                <a:gd name="T9" fmla="*/ 2147483647 h 934"/>
                <a:gd name="T10" fmla="*/ 2147483647 w 298"/>
                <a:gd name="T11" fmla="*/ 2147483647 h 934"/>
                <a:gd name="T12" fmla="*/ 2147483647 w 298"/>
                <a:gd name="T13" fmla="*/ 2147483647 h 934"/>
                <a:gd name="T14" fmla="*/ 2147483647 w 298"/>
                <a:gd name="T15" fmla="*/ 2147483647 h 934"/>
                <a:gd name="T16" fmla="*/ 2147483647 w 298"/>
                <a:gd name="T17" fmla="*/ 2147483647 h 934"/>
                <a:gd name="T18" fmla="*/ 2147483647 w 298"/>
                <a:gd name="T19" fmla="*/ 0 h 934"/>
                <a:gd name="T20" fmla="*/ 2147483647 w 298"/>
                <a:gd name="T21" fmla="*/ 2147483647 h 934"/>
                <a:gd name="T22" fmla="*/ 2147483647 w 298"/>
                <a:gd name="T23" fmla="*/ 2147483647 h 934"/>
                <a:gd name="T24" fmla="*/ 2147483647 w 298"/>
                <a:gd name="T25" fmla="*/ 2147483647 h 934"/>
                <a:gd name="T26" fmla="*/ 2147483647 w 298"/>
                <a:gd name="T27" fmla="*/ 2147483647 h 934"/>
                <a:gd name="T28" fmla="*/ 2147483647 w 298"/>
                <a:gd name="T29" fmla="*/ 2147483647 h 934"/>
                <a:gd name="T30" fmla="*/ 2147483647 w 298"/>
                <a:gd name="T31" fmla="*/ 2147483647 h 934"/>
                <a:gd name="T32" fmla="*/ 2147483647 w 298"/>
                <a:gd name="T33" fmla="*/ 2147483647 h 934"/>
                <a:gd name="T34" fmla="*/ 2147483647 w 298"/>
                <a:gd name="T35" fmla="*/ 2147483647 h 934"/>
                <a:gd name="T36" fmla="*/ 2147483647 w 298"/>
                <a:gd name="T37" fmla="*/ 2147483647 h 934"/>
                <a:gd name="T38" fmla="*/ 2147483647 w 298"/>
                <a:gd name="T39" fmla="*/ 2147483647 h 934"/>
                <a:gd name="T40" fmla="*/ 2147483647 w 298"/>
                <a:gd name="T41" fmla="*/ 2147483647 h 934"/>
                <a:gd name="T42" fmla="*/ 2147483647 w 298"/>
                <a:gd name="T43" fmla="*/ 2147483647 h 934"/>
                <a:gd name="T44" fmla="*/ 2147483647 w 298"/>
                <a:gd name="T45" fmla="*/ 2147483647 h 934"/>
                <a:gd name="T46" fmla="*/ 2147483647 w 298"/>
                <a:gd name="T47" fmla="*/ 2147483647 h 934"/>
                <a:gd name="T48" fmla="*/ 2147483647 w 298"/>
                <a:gd name="T49" fmla="*/ 2147483647 h 934"/>
                <a:gd name="T50" fmla="*/ 2147483647 w 298"/>
                <a:gd name="T51" fmla="*/ 2147483647 h 934"/>
                <a:gd name="T52" fmla="*/ 2147483647 w 298"/>
                <a:gd name="T53" fmla="*/ 2147483647 h 934"/>
                <a:gd name="T54" fmla="*/ 2147483647 w 298"/>
                <a:gd name="T55" fmla="*/ 2147483647 h 934"/>
                <a:gd name="T56" fmla="*/ 2147483647 w 298"/>
                <a:gd name="T57" fmla="*/ 2147483647 h 934"/>
                <a:gd name="T58" fmla="*/ 2147483647 w 298"/>
                <a:gd name="T59" fmla="*/ 2147483647 h 934"/>
                <a:gd name="T60" fmla="*/ 2147483647 w 298"/>
                <a:gd name="T61" fmla="*/ 2147483647 h 934"/>
                <a:gd name="T62" fmla="*/ 2147483647 w 298"/>
                <a:gd name="T63" fmla="*/ 2147483647 h 934"/>
                <a:gd name="T64" fmla="*/ 2147483647 w 298"/>
                <a:gd name="T65" fmla="*/ 2147483647 h 934"/>
                <a:gd name="T66" fmla="*/ 2147483647 w 298"/>
                <a:gd name="T67" fmla="*/ 2147483647 h 934"/>
                <a:gd name="T68" fmla="*/ 2147483647 w 298"/>
                <a:gd name="T69" fmla="*/ 2147483647 h 934"/>
                <a:gd name="T70" fmla="*/ 2147483647 w 298"/>
                <a:gd name="T71" fmla="*/ 2147483647 h 934"/>
                <a:gd name="T72" fmla="*/ 2147483647 w 298"/>
                <a:gd name="T73" fmla="*/ 2147483647 h 934"/>
                <a:gd name="T74" fmla="*/ 2147483647 w 298"/>
                <a:gd name="T75" fmla="*/ 2147483647 h 934"/>
                <a:gd name="T76" fmla="*/ 2147483647 w 298"/>
                <a:gd name="T77" fmla="*/ 2147483647 h 934"/>
                <a:gd name="T78" fmla="*/ 2147483647 w 298"/>
                <a:gd name="T79" fmla="*/ 2147483647 h 934"/>
                <a:gd name="T80" fmla="*/ 2147483647 w 298"/>
                <a:gd name="T81" fmla="*/ 2147483647 h 934"/>
                <a:gd name="T82" fmla="*/ 2147483647 w 298"/>
                <a:gd name="T83" fmla="*/ 2147483647 h 93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98"/>
                <a:gd name="T127" fmla="*/ 0 h 934"/>
                <a:gd name="T128" fmla="*/ 298 w 298"/>
                <a:gd name="T129" fmla="*/ 934 h 93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98" h="934">
                  <a:moveTo>
                    <a:pt x="0" y="169"/>
                  </a:moveTo>
                  <a:lnTo>
                    <a:pt x="0" y="179"/>
                  </a:lnTo>
                  <a:lnTo>
                    <a:pt x="0" y="174"/>
                  </a:lnTo>
                  <a:lnTo>
                    <a:pt x="5" y="189"/>
                  </a:lnTo>
                  <a:lnTo>
                    <a:pt x="5" y="194"/>
                  </a:lnTo>
                  <a:lnTo>
                    <a:pt x="5" y="189"/>
                  </a:lnTo>
                  <a:lnTo>
                    <a:pt x="10" y="199"/>
                  </a:lnTo>
                  <a:lnTo>
                    <a:pt x="10" y="184"/>
                  </a:lnTo>
                  <a:lnTo>
                    <a:pt x="15" y="184"/>
                  </a:lnTo>
                  <a:lnTo>
                    <a:pt x="15" y="199"/>
                  </a:lnTo>
                  <a:lnTo>
                    <a:pt x="20" y="179"/>
                  </a:lnTo>
                  <a:lnTo>
                    <a:pt x="20" y="199"/>
                  </a:lnTo>
                  <a:lnTo>
                    <a:pt x="24" y="194"/>
                  </a:lnTo>
                  <a:lnTo>
                    <a:pt x="24" y="204"/>
                  </a:lnTo>
                  <a:lnTo>
                    <a:pt x="29" y="199"/>
                  </a:lnTo>
                  <a:lnTo>
                    <a:pt x="29" y="169"/>
                  </a:lnTo>
                  <a:lnTo>
                    <a:pt x="34" y="189"/>
                  </a:lnTo>
                  <a:lnTo>
                    <a:pt x="34" y="174"/>
                  </a:lnTo>
                  <a:lnTo>
                    <a:pt x="39" y="184"/>
                  </a:lnTo>
                  <a:lnTo>
                    <a:pt x="39" y="174"/>
                  </a:lnTo>
                  <a:lnTo>
                    <a:pt x="44" y="159"/>
                  </a:lnTo>
                  <a:lnTo>
                    <a:pt x="44" y="139"/>
                  </a:lnTo>
                  <a:lnTo>
                    <a:pt x="44" y="154"/>
                  </a:lnTo>
                  <a:lnTo>
                    <a:pt x="49" y="149"/>
                  </a:lnTo>
                  <a:lnTo>
                    <a:pt x="54" y="124"/>
                  </a:lnTo>
                  <a:lnTo>
                    <a:pt x="54" y="55"/>
                  </a:lnTo>
                  <a:lnTo>
                    <a:pt x="59" y="30"/>
                  </a:lnTo>
                  <a:lnTo>
                    <a:pt x="59" y="0"/>
                  </a:lnTo>
                  <a:lnTo>
                    <a:pt x="59" y="15"/>
                  </a:lnTo>
                  <a:lnTo>
                    <a:pt x="64" y="0"/>
                  </a:lnTo>
                  <a:lnTo>
                    <a:pt x="64" y="10"/>
                  </a:lnTo>
                  <a:lnTo>
                    <a:pt x="69" y="5"/>
                  </a:lnTo>
                  <a:lnTo>
                    <a:pt x="69" y="60"/>
                  </a:lnTo>
                  <a:lnTo>
                    <a:pt x="74" y="80"/>
                  </a:lnTo>
                  <a:lnTo>
                    <a:pt x="74" y="124"/>
                  </a:lnTo>
                  <a:lnTo>
                    <a:pt x="79" y="169"/>
                  </a:lnTo>
                  <a:lnTo>
                    <a:pt x="79" y="184"/>
                  </a:lnTo>
                  <a:lnTo>
                    <a:pt x="84" y="194"/>
                  </a:lnTo>
                  <a:lnTo>
                    <a:pt x="84" y="224"/>
                  </a:lnTo>
                  <a:lnTo>
                    <a:pt x="89" y="238"/>
                  </a:lnTo>
                  <a:lnTo>
                    <a:pt x="89" y="229"/>
                  </a:lnTo>
                  <a:lnTo>
                    <a:pt x="94" y="253"/>
                  </a:lnTo>
                  <a:lnTo>
                    <a:pt x="94" y="243"/>
                  </a:lnTo>
                  <a:lnTo>
                    <a:pt x="99" y="233"/>
                  </a:lnTo>
                  <a:lnTo>
                    <a:pt x="99" y="258"/>
                  </a:lnTo>
                  <a:lnTo>
                    <a:pt x="99" y="243"/>
                  </a:lnTo>
                  <a:lnTo>
                    <a:pt x="104" y="229"/>
                  </a:lnTo>
                  <a:lnTo>
                    <a:pt x="104" y="233"/>
                  </a:lnTo>
                  <a:lnTo>
                    <a:pt x="109" y="253"/>
                  </a:lnTo>
                  <a:lnTo>
                    <a:pt x="109" y="248"/>
                  </a:lnTo>
                  <a:lnTo>
                    <a:pt x="109" y="258"/>
                  </a:lnTo>
                  <a:lnTo>
                    <a:pt x="114" y="253"/>
                  </a:lnTo>
                  <a:lnTo>
                    <a:pt x="114" y="248"/>
                  </a:lnTo>
                  <a:lnTo>
                    <a:pt x="114" y="253"/>
                  </a:lnTo>
                  <a:lnTo>
                    <a:pt x="119" y="233"/>
                  </a:lnTo>
                  <a:lnTo>
                    <a:pt x="119" y="204"/>
                  </a:lnTo>
                  <a:lnTo>
                    <a:pt x="124" y="169"/>
                  </a:lnTo>
                  <a:lnTo>
                    <a:pt x="124" y="75"/>
                  </a:lnTo>
                  <a:lnTo>
                    <a:pt x="129" y="45"/>
                  </a:lnTo>
                  <a:lnTo>
                    <a:pt x="129" y="15"/>
                  </a:lnTo>
                  <a:lnTo>
                    <a:pt x="134" y="5"/>
                  </a:lnTo>
                  <a:lnTo>
                    <a:pt x="134" y="10"/>
                  </a:lnTo>
                  <a:lnTo>
                    <a:pt x="139" y="5"/>
                  </a:lnTo>
                  <a:lnTo>
                    <a:pt x="139" y="288"/>
                  </a:lnTo>
                  <a:lnTo>
                    <a:pt x="144" y="507"/>
                  </a:lnTo>
                  <a:lnTo>
                    <a:pt x="144" y="690"/>
                  </a:lnTo>
                  <a:lnTo>
                    <a:pt x="149" y="824"/>
                  </a:lnTo>
                  <a:lnTo>
                    <a:pt x="149" y="934"/>
                  </a:lnTo>
                  <a:lnTo>
                    <a:pt x="154" y="914"/>
                  </a:lnTo>
                  <a:lnTo>
                    <a:pt x="154" y="725"/>
                  </a:lnTo>
                  <a:lnTo>
                    <a:pt x="159" y="546"/>
                  </a:lnTo>
                  <a:lnTo>
                    <a:pt x="159" y="392"/>
                  </a:lnTo>
                  <a:lnTo>
                    <a:pt x="164" y="303"/>
                  </a:lnTo>
                  <a:lnTo>
                    <a:pt x="164" y="268"/>
                  </a:lnTo>
                  <a:lnTo>
                    <a:pt x="168" y="278"/>
                  </a:lnTo>
                  <a:lnTo>
                    <a:pt x="168" y="258"/>
                  </a:lnTo>
                  <a:lnTo>
                    <a:pt x="173" y="248"/>
                  </a:lnTo>
                  <a:lnTo>
                    <a:pt x="173" y="268"/>
                  </a:lnTo>
                  <a:lnTo>
                    <a:pt x="178" y="248"/>
                  </a:lnTo>
                  <a:lnTo>
                    <a:pt x="178" y="258"/>
                  </a:lnTo>
                  <a:lnTo>
                    <a:pt x="183" y="263"/>
                  </a:lnTo>
                  <a:lnTo>
                    <a:pt x="183" y="248"/>
                  </a:lnTo>
                  <a:lnTo>
                    <a:pt x="188" y="233"/>
                  </a:lnTo>
                  <a:lnTo>
                    <a:pt x="188" y="238"/>
                  </a:lnTo>
                  <a:lnTo>
                    <a:pt x="193" y="233"/>
                  </a:lnTo>
                  <a:lnTo>
                    <a:pt x="193" y="238"/>
                  </a:lnTo>
                  <a:lnTo>
                    <a:pt x="193" y="229"/>
                  </a:lnTo>
                  <a:lnTo>
                    <a:pt x="198" y="214"/>
                  </a:lnTo>
                  <a:lnTo>
                    <a:pt x="203" y="219"/>
                  </a:lnTo>
                  <a:lnTo>
                    <a:pt x="203" y="199"/>
                  </a:lnTo>
                  <a:lnTo>
                    <a:pt x="208" y="199"/>
                  </a:lnTo>
                  <a:lnTo>
                    <a:pt x="208" y="214"/>
                  </a:lnTo>
                  <a:lnTo>
                    <a:pt x="208" y="204"/>
                  </a:lnTo>
                  <a:lnTo>
                    <a:pt x="213" y="184"/>
                  </a:lnTo>
                  <a:lnTo>
                    <a:pt x="218" y="169"/>
                  </a:lnTo>
                  <a:lnTo>
                    <a:pt x="218" y="154"/>
                  </a:lnTo>
                  <a:lnTo>
                    <a:pt x="223" y="169"/>
                  </a:lnTo>
                  <a:lnTo>
                    <a:pt x="223" y="139"/>
                  </a:lnTo>
                  <a:lnTo>
                    <a:pt x="228" y="139"/>
                  </a:lnTo>
                  <a:lnTo>
                    <a:pt x="228" y="129"/>
                  </a:lnTo>
                  <a:lnTo>
                    <a:pt x="233" y="134"/>
                  </a:lnTo>
                  <a:lnTo>
                    <a:pt x="233" y="124"/>
                  </a:lnTo>
                  <a:lnTo>
                    <a:pt x="238" y="104"/>
                  </a:lnTo>
                  <a:lnTo>
                    <a:pt x="238" y="94"/>
                  </a:lnTo>
                  <a:lnTo>
                    <a:pt x="243" y="99"/>
                  </a:lnTo>
                  <a:lnTo>
                    <a:pt x="243" y="80"/>
                  </a:lnTo>
                  <a:lnTo>
                    <a:pt x="243" y="89"/>
                  </a:lnTo>
                  <a:lnTo>
                    <a:pt x="248" y="94"/>
                  </a:lnTo>
                  <a:lnTo>
                    <a:pt x="248" y="85"/>
                  </a:lnTo>
                  <a:lnTo>
                    <a:pt x="253" y="124"/>
                  </a:lnTo>
                  <a:lnTo>
                    <a:pt x="253" y="134"/>
                  </a:lnTo>
                  <a:lnTo>
                    <a:pt x="258" y="139"/>
                  </a:lnTo>
                  <a:lnTo>
                    <a:pt x="258" y="164"/>
                  </a:lnTo>
                  <a:lnTo>
                    <a:pt x="263" y="169"/>
                  </a:lnTo>
                  <a:lnTo>
                    <a:pt x="263" y="219"/>
                  </a:lnTo>
                  <a:lnTo>
                    <a:pt x="268" y="224"/>
                  </a:lnTo>
                  <a:lnTo>
                    <a:pt x="268" y="229"/>
                  </a:lnTo>
                  <a:lnTo>
                    <a:pt x="273" y="243"/>
                  </a:lnTo>
                  <a:lnTo>
                    <a:pt x="273" y="229"/>
                  </a:lnTo>
                  <a:lnTo>
                    <a:pt x="278" y="253"/>
                  </a:lnTo>
                  <a:lnTo>
                    <a:pt x="278" y="243"/>
                  </a:lnTo>
                  <a:lnTo>
                    <a:pt x="283" y="233"/>
                  </a:lnTo>
                  <a:lnTo>
                    <a:pt x="283" y="248"/>
                  </a:lnTo>
                  <a:lnTo>
                    <a:pt x="288" y="253"/>
                  </a:lnTo>
                  <a:lnTo>
                    <a:pt x="288" y="258"/>
                  </a:lnTo>
                  <a:lnTo>
                    <a:pt x="288" y="253"/>
                  </a:lnTo>
                  <a:lnTo>
                    <a:pt x="293" y="263"/>
                  </a:lnTo>
                  <a:lnTo>
                    <a:pt x="298" y="278"/>
                  </a:lnTo>
                </a:path>
              </a:pathLst>
            </a:custGeom>
            <a:noFill/>
            <a:ln w="12700">
              <a:solidFill>
                <a:srgbClr val="0000FF"/>
              </a:solidFill>
              <a:round/>
              <a:headEnd/>
              <a:tailEnd/>
            </a:ln>
          </p:spPr>
          <p:txBody>
            <a:bodyPr/>
            <a:lstStyle/>
            <a:p>
              <a:endParaRPr lang="en-US">
                <a:latin typeface="Times New Roman" pitchFamily="18" charset="0"/>
                <a:cs typeface="Times New Roman" pitchFamily="18" charset="0"/>
              </a:endParaRPr>
            </a:p>
          </p:txBody>
        </p:sp>
        <p:sp>
          <p:nvSpPr>
            <p:cNvPr id="43" name="Freeform 139"/>
            <p:cNvSpPr>
              <a:spLocks/>
            </p:cNvSpPr>
            <p:nvPr/>
          </p:nvSpPr>
          <p:spPr bwMode="auto">
            <a:xfrm>
              <a:off x="5949437" y="1023724"/>
              <a:ext cx="410769" cy="595004"/>
            </a:xfrm>
            <a:custGeom>
              <a:avLst/>
              <a:gdLst>
                <a:gd name="T0" fmla="*/ 2147483647 w 307"/>
                <a:gd name="T1" fmla="*/ 2147483647 h 938"/>
                <a:gd name="T2" fmla="*/ 2147483647 w 307"/>
                <a:gd name="T3" fmla="*/ 2147483647 h 938"/>
                <a:gd name="T4" fmla="*/ 2147483647 w 307"/>
                <a:gd name="T5" fmla="*/ 2147483647 h 938"/>
                <a:gd name="T6" fmla="*/ 2147483647 w 307"/>
                <a:gd name="T7" fmla="*/ 2147483647 h 938"/>
                <a:gd name="T8" fmla="*/ 2147483647 w 307"/>
                <a:gd name="T9" fmla="*/ 2147483647 h 938"/>
                <a:gd name="T10" fmla="*/ 2147483647 w 307"/>
                <a:gd name="T11" fmla="*/ 2147483647 h 938"/>
                <a:gd name="T12" fmla="*/ 2147483647 w 307"/>
                <a:gd name="T13" fmla="*/ 2147483647 h 938"/>
                <a:gd name="T14" fmla="*/ 2147483647 w 307"/>
                <a:gd name="T15" fmla="*/ 2147483647 h 938"/>
                <a:gd name="T16" fmla="*/ 2147483647 w 307"/>
                <a:gd name="T17" fmla="*/ 2147483647 h 938"/>
                <a:gd name="T18" fmla="*/ 2147483647 w 307"/>
                <a:gd name="T19" fmla="*/ 2147483647 h 938"/>
                <a:gd name="T20" fmla="*/ 2147483647 w 307"/>
                <a:gd name="T21" fmla="*/ 2147483647 h 938"/>
                <a:gd name="T22" fmla="*/ 2147483647 w 307"/>
                <a:gd name="T23" fmla="*/ 2147483647 h 938"/>
                <a:gd name="T24" fmla="*/ 2147483647 w 307"/>
                <a:gd name="T25" fmla="*/ 2147483647 h 938"/>
                <a:gd name="T26" fmla="*/ 2147483647 w 307"/>
                <a:gd name="T27" fmla="*/ 2147483647 h 938"/>
                <a:gd name="T28" fmla="*/ 2147483647 w 307"/>
                <a:gd name="T29" fmla="*/ 2147483647 h 938"/>
                <a:gd name="T30" fmla="*/ 2147483647 w 307"/>
                <a:gd name="T31" fmla="*/ 2147483647 h 938"/>
                <a:gd name="T32" fmla="*/ 2147483647 w 307"/>
                <a:gd name="T33" fmla="*/ 2147483647 h 938"/>
                <a:gd name="T34" fmla="*/ 2147483647 w 307"/>
                <a:gd name="T35" fmla="*/ 2147483647 h 938"/>
                <a:gd name="T36" fmla="*/ 2147483647 w 307"/>
                <a:gd name="T37" fmla="*/ 2147483647 h 938"/>
                <a:gd name="T38" fmla="*/ 2147483647 w 307"/>
                <a:gd name="T39" fmla="*/ 2147483647 h 938"/>
                <a:gd name="T40" fmla="*/ 2147483647 w 307"/>
                <a:gd name="T41" fmla="*/ 2147483647 h 938"/>
                <a:gd name="T42" fmla="*/ 2147483647 w 307"/>
                <a:gd name="T43" fmla="*/ 2147483647 h 938"/>
                <a:gd name="T44" fmla="*/ 2147483647 w 307"/>
                <a:gd name="T45" fmla="*/ 2147483647 h 938"/>
                <a:gd name="T46" fmla="*/ 2147483647 w 307"/>
                <a:gd name="T47" fmla="*/ 2147483647 h 938"/>
                <a:gd name="T48" fmla="*/ 2147483647 w 307"/>
                <a:gd name="T49" fmla="*/ 2147483647 h 938"/>
                <a:gd name="T50" fmla="*/ 2147483647 w 307"/>
                <a:gd name="T51" fmla="*/ 2147483647 h 938"/>
                <a:gd name="T52" fmla="*/ 2147483647 w 307"/>
                <a:gd name="T53" fmla="*/ 2147483647 h 938"/>
                <a:gd name="T54" fmla="*/ 2147483647 w 307"/>
                <a:gd name="T55" fmla="*/ 2147483647 h 938"/>
                <a:gd name="T56" fmla="*/ 2147483647 w 307"/>
                <a:gd name="T57" fmla="*/ 2147483647 h 938"/>
                <a:gd name="T58" fmla="*/ 2147483647 w 307"/>
                <a:gd name="T59" fmla="*/ 2147483647 h 938"/>
                <a:gd name="T60" fmla="*/ 2147483647 w 307"/>
                <a:gd name="T61" fmla="*/ 2147483647 h 938"/>
                <a:gd name="T62" fmla="*/ 2147483647 w 307"/>
                <a:gd name="T63" fmla="*/ 2147483647 h 938"/>
                <a:gd name="T64" fmla="*/ 2147483647 w 307"/>
                <a:gd name="T65" fmla="*/ 2147483647 h 938"/>
                <a:gd name="T66" fmla="*/ 2147483647 w 307"/>
                <a:gd name="T67" fmla="*/ 2147483647 h 938"/>
                <a:gd name="T68" fmla="*/ 2147483647 w 307"/>
                <a:gd name="T69" fmla="*/ 2147483647 h 938"/>
                <a:gd name="T70" fmla="*/ 2147483647 w 307"/>
                <a:gd name="T71" fmla="*/ 2147483647 h 938"/>
                <a:gd name="T72" fmla="*/ 2147483647 w 307"/>
                <a:gd name="T73" fmla="*/ 2147483647 h 938"/>
                <a:gd name="T74" fmla="*/ 2147483647 w 307"/>
                <a:gd name="T75" fmla="*/ 2147483647 h 938"/>
                <a:gd name="T76" fmla="*/ 2147483647 w 307"/>
                <a:gd name="T77" fmla="*/ 2147483647 h 938"/>
                <a:gd name="T78" fmla="*/ 2147483647 w 307"/>
                <a:gd name="T79" fmla="*/ 2147483647 h 938"/>
                <a:gd name="T80" fmla="*/ 2147483647 w 307"/>
                <a:gd name="T81" fmla="*/ 2147483647 h 938"/>
                <a:gd name="T82" fmla="*/ 2147483647 w 307"/>
                <a:gd name="T83" fmla="*/ 2147483647 h 93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07"/>
                <a:gd name="T127" fmla="*/ 0 h 938"/>
                <a:gd name="T128" fmla="*/ 307 w 307"/>
                <a:gd name="T129" fmla="*/ 938 h 93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07" h="938">
                  <a:moveTo>
                    <a:pt x="0" y="243"/>
                  </a:moveTo>
                  <a:lnTo>
                    <a:pt x="0" y="223"/>
                  </a:lnTo>
                  <a:lnTo>
                    <a:pt x="5" y="238"/>
                  </a:lnTo>
                  <a:lnTo>
                    <a:pt x="5" y="223"/>
                  </a:lnTo>
                  <a:lnTo>
                    <a:pt x="10" y="263"/>
                  </a:lnTo>
                  <a:lnTo>
                    <a:pt x="10" y="243"/>
                  </a:lnTo>
                  <a:lnTo>
                    <a:pt x="14" y="233"/>
                  </a:lnTo>
                  <a:lnTo>
                    <a:pt x="14" y="218"/>
                  </a:lnTo>
                  <a:lnTo>
                    <a:pt x="19" y="208"/>
                  </a:lnTo>
                  <a:lnTo>
                    <a:pt x="19" y="198"/>
                  </a:lnTo>
                  <a:lnTo>
                    <a:pt x="19" y="223"/>
                  </a:lnTo>
                  <a:lnTo>
                    <a:pt x="24" y="228"/>
                  </a:lnTo>
                  <a:lnTo>
                    <a:pt x="29" y="238"/>
                  </a:lnTo>
                  <a:lnTo>
                    <a:pt x="29" y="223"/>
                  </a:lnTo>
                  <a:lnTo>
                    <a:pt x="34" y="223"/>
                  </a:lnTo>
                  <a:lnTo>
                    <a:pt x="34" y="203"/>
                  </a:lnTo>
                  <a:lnTo>
                    <a:pt x="34" y="213"/>
                  </a:lnTo>
                  <a:lnTo>
                    <a:pt x="39" y="218"/>
                  </a:lnTo>
                  <a:lnTo>
                    <a:pt x="39" y="208"/>
                  </a:lnTo>
                  <a:lnTo>
                    <a:pt x="44" y="213"/>
                  </a:lnTo>
                  <a:lnTo>
                    <a:pt x="44" y="194"/>
                  </a:lnTo>
                  <a:lnTo>
                    <a:pt x="44" y="203"/>
                  </a:lnTo>
                  <a:lnTo>
                    <a:pt x="49" y="184"/>
                  </a:lnTo>
                  <a:lnTo>
                    <a:pt x="54" y="179"/>
                  </a:lnTo>
                  <a:lnTo>
                    <a:pt x="54" y="134"/>
                  </a:lnTo>
                  <a:lnTo>
                    <a:pt x="59" y="104"/>
                  </a:lnTo>
                  <a:lnTo>
                    <a:pt x="59" y="45"/>
                  </a:lnTo>
                  <a:lnTo>
                    <a:pt x="64" y="25"/>
                  </a:lnTo>
                  <a:lnTo>
                    <a:pt x="64" y="0"/>
                  </a:lnTo>
                  <a:lnTo>
                    <a:pt x="69" y="15"/>
                  </a:lnTo>
                  <a:lnTo>
                    <a:pt x="69" y="0"/>
                  </a:lnTo>
                  <a:lnTo>
                    <a:pt x="69" y="20"/>
                  </a:lnTo>
                  <a:lnTo>
                    <a:pt x="74" y="45"/>
                  </a:lnTo>
                  <a:lnTo>
                    <a:pt x="74" y="94"/>
                  </a:lnTo>
                  <a:lnTo>
                    <a:pt x="79" y="129"/>
                  </a:lnTo>
                  <a:lnTo>
                    <a:pt x="79" y="149"/>
                  </a:lnTo>
                  <a:lnTo>
                    <a:pt x="84" y="169"/>
                  </a:lnTo>
                  <a:lnTo>
                    <a:pt x="84" y="213"/>
                  </a:lnTo>
                  <a:lnTo>
                    <a:pt x="89" y="223"/>
                  </a:lnTo>
                  <a:lnTo>
                    <a:pt x="89" y="228"/>
                  </a:lnTo>
                  <a:lnTo>
                    <a:pt x="94" y="238"/>
                  </a:lnTo>
                  <a:lnTo>
                    <a:pt x="94" y="243"/>
                  </a:lnTo>
                  <a:lnTo>
                    <a:pt x="99" y="263"/>
                  </a:lnTo>
                  <a:lnTo>
                    <a:pt x="99" y="258"/>
                  </a:lnTo>
                  <a:lnTo>
                    <a:pt x="104" y="248"/>
                  </a:lnTo>
                  <a:lnTo>
                    <a:pt x="104" y="238"/>
                  </a:lnTo>
                  <a:lnTo>
                    <a:pt x="114" y="248"/>
                  </a:lnTo>
                  <a:lnTo>
                    <a:pt x="114" y="258"/>
                  </a:lnTo>
                  <a:lnTo>
                    <a:pt x="119" y="253"/>
                  </a:lnTo>
                  <a:lnTo>
                    <a:pt x="119" y="238"/>
                  </a:lnTo>
                  <a:lnTo>
                    <a:pt x="124" y="233"/>
                  </a:lnTo>
                  <a:lnTo>
                    <a:pt x="124" y="159"/>
                  </a:lnTo>
                  <a:lnTo>
                    <a:pt x="129" y="114"/>
                  </a:lnTo>
                  <a:lnTo>
                    <a:pt x="129" y="45"/>
                  </a:lnTo>
                  <a:lnTo>
                    <a:pt x="134" y="20"/>
                  </a:lnTo>
                  <a:lnTo>
                    <a:pt x="134" y="0"/>
                  </a:lnTo>
                  <a:lnTo>
                    <a:pt x="139" y="15"/>
                  </a:lnTo>
                  <a:lnTo>
                    <a:pt x="139" y="0"/>
                  </a:lnTo>
                  <a:lnTo>
                    <a:pt x="139" y="25"/>
                  </a:lnTo>
                  <a:lnTo>
                    <a:pt x="144" y="119"/>
                  </a:lnTo>
                  <a:lnTo>
                    <a:pt x="144" y="343"/>
                  </a:lnTo>
                  <a:lnTo>
                    <a:pt x="149" y="541"/>
                  </a:lnTo>
                  <a:lnTo>
                    <a:pt x="149" y="849"/>
                  </a:lnTo>
                  <a:lnTo>
                    <a:pt x="154" y="924"/>
                  </a:lnTo>
                  <a:lnTo>
                    <a:pt x="154" y="938"/>
                  </a:lnTo>
                  <a:lnTo>
                    <a:pt x="154" y="909"/>
                  </a:lnTo>
                  <a:lnTo>
                    <a:pt x="158" y="859"/>
                  </a:lnTo>
                  <a:lnTo>
                    <a:pt x="158" y="710"/>
                  </a:lnTo>
                  <a:lnTo>
                    <a:pt x="163" y="546"/>
                  </a:lnTo>
                  <a:lnTo>
                    <a:pt x="163" y="303"/>
                  </a:lnTo>
                  <a:lnTo>
                    <a:pt x="168" y="263"/>
                  </a:lnTo>
                  <a:lnTo>
                    <a:pt x="168" y="278"/>
                  </a:lnTo>
                  <a:lnTo>
                    <a:pt x="173" y="268"/>
                  </a:lnTo>
                  <a:lnTo>
                    <a:pt x="173" y="283"/>
                  </a:lnTo>
                  <a:lnTo>
                    <a:pt x="178" y="268"/>
                  </a:lnTo>
                  <a:lnTo>
                    <a:pt x="178" y="253"/>
                  </a:lnTo>
                  <a:lnTo>
                    <a:pt x="183" y="248"/>
                  </a:lnTo>
                  <a:lnTo>
                    <a:pt x="183" y="258"/>
                  </a:lnTo>
                  <a:lnTo>
                    <a:pt x="183" y="253"/>
                  </a:lnTo>
                  <a:lnTo>
                    <a:pt x="188" y="248"/>
                  </a:lnTo>
                  <a:lnTo>
                    <a:pt x="193" y="238"/>
                  </a:lnTo>
                  <a:lnTo>
                    <a:pt x="193" y="253"/>
                  </a:lnTo>
                  <a:lnTo>
                    <a:pt x="198" y="233"/>
                  </a:lnTo>
                  <a:lnTo>
                    <a:pt x="198" y="223"/>
                  </a:lnTo>
                  <a:lnTo>
                    <a:pt x="203" y="228"/>
                  </a:lnTo>
                  <a:lnTo>
                    <a:pt x="203" y="243"/>
                  </a:lnTo>
                  <a:lnTo>
                    <a:pt x="203" y="223"/>
                  </a:lnTo>
                  <a:lnTo>
                    <a:pt x="208" y="203"/>
                  </a:lnTo>
                  <a:lnTo>
                    <a:pt x="208" y="208"/>
                  </a:lnTo>
                  <a:lnTo>
                    <a:pt x="208" y="203"/>
                  </a:lnTo>
                  <a:lnTo>
                    <a:pt x="218" y="218"/>
                  </a:lnTo>
                  <a:lnTo>
                    <a:pt x="213" y="218"/>
                  </a:lnTo>
                  <a:lnTo>
                    <a:pt x="218" y="184"/>
                  </a:lnTo>
                  <a:lnTo>
                    <a:pt x="223" y="179"/>
                  </a:lnTo>
                  <a:lnTo>
                    <a:pt x="223" y="184"/>
                  </a:lnTo>
                  <a:lnTo>
                    <a:pt x="233" y="174"/>
                  </a:lnTo>
                  <a:lnTo>
                    <a:pt x="233" y="169"/>
                  </a:lnTo>
                  <a:lnTo>
                    <a:pt x="233" y="179"/>
                  </a:lnTo>
                  <a:lnTo>
                    <a:pt x="238" y="164"/>
                  </a:lnTo>
                  <a:lnTo>
                    <a:pt x="238" y="144"/>
                  </a:lnTo>
                  <a:lnTo>
                    <a:pt x="238" y="154"/>
                  </a:lnTo>
                  <a:lnTo>
                    <a:pt x="243" y="139"/>
                  </a:lnTo>
                  <a:lnTo>
                    <a:pt x="248" y="134"/>
                  </a:lnTo>
                  <a:lnTo>
                    <a:pt x="248" y="139"/>
                  </a:lnTo>
                  <a:lnTo>
                    <a:pt x="248" y="129"/>
                  </a:lnTo>
                  <a:lnTo>
                    <a:pt x="253" y="149"/>
                  </a:lnTo>
                  <a:lnTo>
                    <a:pt x="258" y="154"/>
                  </a:lnTo>
                  <a:lnTo>
                    <a:pt x="258" y="149"/>
                  </a:lnTo>
                  <a:lnTo>
                    <a:pt x="263" y="159"/>
                  </a:lnTo>
                  <a:lnTo>
                    <a:pt x="263" y="198"/>
                  </a:lnTo>
                  <a:lnTo>
                    <a:pt x="268" y="218"/>
                  </a:lnTo>
                  <a:lnTo>
                    <a:pt x="268" y="228"/>
                  </a:lnTo>
                  <a:lnTo>
                    <a:pt x="273" y="248"/>
                  </a:lnTo>
                  <a:lnTo>
                    <a:pt x="273" y="258"/>
                  </a:lnTo>
                  <a:lnTo>
                    <a:pt x="273" y="253"/>
                  </a:lnTo>
                  <a:lnTo>
                    <a:pt x="278" y="268"/>
                  </a:lnTo>
                  <a:lnTo>
                    <a:pt x="283" y="263"/>
                  </a:lnTo>
                  <a:lnTo>
                    <a:pt x="283" y="293"/>
                  </a:lnTo>
                  <a:lnTo>
                    <a:pt x="288" y="303"/>
                  </a:lnTo>
                  <a:lnTo>
                    <a:pt x="288" y="313"/>
                  </a:lnTo>
                  <a:lnTo>
                    <a:pt x="293" y="293"/>
                  </a:lnTo>
                  <a:lnTo>
                    <a:pt x="293" y="283"/>
                  </a:lnTo>
                  <a:lnTo>
                    <a:pt x="298" y="293"/>
                  </a:lnTo>
                  <a:lnTo>
                    <a:pt x="298" y="308"/>
                  </a:lnTo>
                  <a:lnTo>
                    <a:pt x="302" y="293"/>
                  </a:lnTo>
                  <a:lnTo>
                    <a:pt x="302" y="338"/>
                  </a:lnTo>
                  <a:lnTo>
                    <a:pt x="307" y="328"/>
                  </a:lnTo>
                  <a:lnTo>
                    <a:pt x="307" y="318"/>
                  </a:lnTo>
                </a:path>
              </a:pathLst>
            </a:custGeom>
            <a:noFill/>
            <a:ln w="12700">
              <a:solidFill>
                <a:srgbClr val="0000FF"/>
              </a:solidFill>
              <a:round/>
              <a:headEnd/>
              <a:tailEnd/>
            </a:ln>
          </p:spPr>
          <p:txBody>
            <a:bodyPr/>
            <a:lstStyle/>
            <a:p>
              <a:endParaRPr lang="en-US">
                <a:latin typeface="Times New Roman" pitchFamily="18" charset="0"/>
                <a:cs typeface="Times New Roman" pitchFamily="18" charset="0"/>
              </a:endParaRPr>
            </a:p>
          </p:txBody>
        </p:sp>
        <p:sp>
          <p:nvSpPr>
            <p:cNvPr id="44" name="Freeform 140"/>
            <p:cNvSpPr>
              <a:spLocks/>
            </p:cNvSpPr>
            <p:nvPr/>
          </p:nvSpPr>
          <p:spPr bwMode="auto">
            <a:xfrm>
              <a:off x="6360210" y="1102380"/>
              <a:ext cx="432178" cy="595643"/>
            </a:xfrm>
            <a:custGeom>
              <a:avLst/>
              <a:gdLst>
                <a:gd name="T0" fmla="*/ 2147483647 w 323"/>
                <a:gd name="T1" fmla="*/ 2147483647 h 939"/>
                <a:gd name="T2" fmla="*/ 2147483647 w 323"/>
                <a:gd name="T3" fmla="*/ 2147483647 h 939"/>
                <a:gd name="T4" fmla="*/ 2147483647 w 323"/>
                <a:gd name="T5" fmla="*/ 2147483647 h 939"/>
                <a:gd name="T6" fmla="*/ 2147483647 w 323"/>
                <a:gd name="T7" fmla="*/ 2147483647 h 939"/>
                <a:gd name="T8" fmla="*/ 2147483647 w 323"/>
                <a:gd name="T9" fmla="*/ 2147483647 h 939"/>
                <a:gd name="T10" fmla="*/ 2147483647 w 323"/>
                <a:gd name="T11" fmla="*/ 2147483647 h 939"/>
                <a:gd name="T12" fmla="*/ 2147483647 w 323"/>
                <a:gd name="T13" fmla="*/ 2147483647 h 939"/>
                <a:gd name="T14" fmla="*/ 2147483647 w 323"/>
                <a:gd name="T15" fmla="*/ 2147483647 h 939"/>
                <a:gd name="T16" fmla="*/ 2147483647 w 323"/>
                <a:gd name="T17" fmla="*/ 2147483647 h 939"/>
                <a:gd name="T18" fmla="*/ 2147483647 w 323"/>
                <a:gd name="T19" fmla="*/ 2147483647 h 939"/>
                <a:gd name="T20" fmla="*/ 2147483647 w 323"/>
                <a:gd name="T21" fmla="*/ 2147483647 h 939"/>
                <a:gd name="T22" fmla="*/ 2147483647 w 323"/>
                <a:gd name="T23" fmla="*/ 2147483647 h 939"/>
                <a:gd name="T24" fmla="*/ 2147483647 w 323"/>
                <a:gd name="T25" fmla="*/ 2147483647 h 939"/>
                <a:gd name="T26" fmla="*/ 2147483647 w 323"/>
                <a:gd name="T27" fmla="*/ 2147483647 h 939"/>
                <a:gd name="T28" fmla="*/ 2147483647 w 323"/>
                <a:gd name="T29" fmla="*/ 2147483647 h 939"/>
                <a:gd name="T30" fmla="*/ 2147483647 w 323"/>
                <a:gd name="T31" fmla="*/ 0 h 939"/>
                <a:gd name="T32" fmla="*/ 2147483647 w 323"/>
                <a:gd name="T33" fmla="*/ 2147483647 h 939"/>
                <a:gd name="T34" fmla="*/ 2147483647 w 323"/>
                <a:gd name="T35" fmla="*/ 2147483647 h 939"/>
                <a:gd name="T36" fmla="*/ 2147483647 w 323"/>
                <a:gd name="T37" fmla="*/ 2147483647 h 939"/>
                <a:gd name="T38" fmla="*/ 2147483647 w 323"/>
                <a:gd name="T39" fmla="*/ 2147483647 h 939"/>
                <a:gd name="T40" fmla="*/ 2147483647 w 323"/>
                <a:gd name="T41" fmla="*/ 2147483647 h 939"/>
                <a:gd name="T42" fmla="*/ 2147483647 w 323"/>
                <a:gd name="T43" fmla="*/ 2147483647 h 939"/>
                <a:gd name="T44" fmla="*/ 2147483647 w 323"/>
                <a:gd name="T45" fmla="*/ 2147483647 h 939"/>
                <a:gd name="T46" fmla="*/ 2147483647 w 323"/>
                <a:gd name="T47" fmla="*/ 2147483647 h 939"/>
                <a:gd name="T48" fmla="*/ 2147483647 w 323"/>
                <a:gd name="T49" fmla="*/ 2147483647 h 939"/>
                <a:gd name="T50" fmla="*/ 2147483647 w 323"/>
                <a:gd name="T51" fmla="*/ 2147483647 h 939"/>
                <a:gd name="T52" fmla="*/ 2147483647 w 323"/>
                <a:gd name="T53" fmla="*/ 2147483647 h 939"/>
                <a:gd name="T54" fmla="*/ 2147483647 w 323"/>
                <a:gd name="T55" fmla="*/ 2147483647 h 939"/>
                <a:gd name="T56" fmla="*/ 2147483647 w 323"/>
                <a:gd name="T57" fmla="*/ 2147483647 h 939"/>
                <a:gd name="T58" fmla="*/ 2147483647 w 323"/>
                <a:gd name="T59" fmla="*/ 2147483647 h 939"/>
                <a:gd name="T60" fmla="*/ 2147483647 w 323"/>
                <a:gd name="T61" fmla="*/ 2147483647 h 939"/>
                <a:gd name="T62" fmla="*/ 2147483647 w 323"/>
                <a:gd name="T63" fmla="*/ 2147483647 h 939"/>
                <a:gd name="T64" fmla="*/ 2147483647 w 323"/>
                <a:gd name="T65" fmla="*/ 2147483647 h 939"/>
                <a:gd name="T66" fmla="*/ 2147483647 w 323"/>
                <a:gd name="T67" fmla="*/ 2147483647 h 939"/>
                <a:gd name="T68" fmla="*/ 2147483647 w 323"/>
                <a:gd name="T69" fmla="*/ 2147483647 h 939"/>
                <a:gd name="T70" fmla="*/ 2147483647 w 323"/>
                <a:gd name="T71" fmla="*/ 2147483647 h 939"/>
                <a:gd name="T72" fmla="*/ 2147483647 w 323"/>
                <a:gd name="T73" fmla="*/ 2147483647 h 939"/>
                <a:gd name="T74" fmla="*/ 2147483647 w 323"/>
                <a:gd name="T75" fmla="*/ 2147483647 h 939"/>
                <a:gd name="T76" fmla="*/ 2147483647 w 323"/>
                <a:gd name="T77" fmla="*/ 2147483647 h 939"/>
                <a:gd name="T78" fmla="*/ 2147483647 w 323"/>
                <a:gd name="T79" fmla="*/ 2147483647 h 939"/>
                <a:gd name="T80" fmla="*/ 2147483647 w 323"/>
                <a:gd name="T81" fmla="*/ 2147483647 h 939"/>
                <a:gd name="T82" fmla="*/ 2147483647 w 323"/>
                <a:gd name="T83" fmla="*/ 2147483647 h 93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23"/>
                <a:gd name="T127" fmla="*/ 0 h 939"/>
                <a:gd name="T128" fmla="*/ 323 w 323"/>
                <a:gd name="T129" fmla="*/ 939 h 93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23" h="939">
                  <a:moveTo>
                    <a:pt x="0" y="194"/>
                  </a:moveTo>
                  <a:lnTo>
                    <a:pt x="5" y="189"/>
                  </a:lnTo>
                  <a:lnTo>
                    <a:pt x="5" y="174"/>
                  </a:lnTo>
                  <a:lnTo>
                    <a:pt x="10" y="179"/>
                  </a:lnTo>
                  <a:lnTo>
                    <a:pt x="10" y="189"/>
                  </a:lnTo>
                  <a:lnTo>
                    <a:pt x="15" y="204"/>
                  </a:lnTo>
                  <a:lnTo>
                    <a:pt x="20" y="204"/>
                  </a:lnTo>
                  <a:lnTo>
                    <a:pt x="25" y="189"/>
                  </a:lnTo>
                  <a:lnTo>
                    <a:pt x="25" y="199"/>
                  </a:lnTo>
                  <a:lnTo>
                    <a:pt x="30" y="204"/>
                  </a:lnTo>
                  <a:lnTo>
                    <a:pt x="35" y="199"/>
                  </a:lnTo>
                  <a:lnTo>
                    <a:pt x="35" y="209"/>
                  </a:lnTo>
                  <a:lnTo>
                    <a:pt x="40" y="179"/>
                  </a:lnTo>
                  <a:lnTo>
                    <a:pt x="45" y="169"/>
                  </a:lnTo>
                  <a:lnTo>
                    <a:pt x="45" y="179"/>
                  </a:lnTo>
                  <a:lnTo>
                    <a:pt x="50" y="164"/>
                  </a:lnTo>
                  <a:lnTo>
                    <a:pt x="50" y="99"/>
                  </a:lnTo>
                  <a:lnTo>
                    <a:pt x="55" y="74"/>
                  </a:lnTo>
                  <a:lnTo>
                    <a:pt x="55" y="35"/>
                  </a:lnTo>
                  <a:lnTo>
                    <a:pt x="60" y="20"/>
                  </a:lnTo>
                  <a:lnTo>
                    <a:pt x="60" y="15"/>
                  </a:lnTo>
                  <a:lnTo>
                    <a:pt x="60" y="35"/>
                  </a:lnTo>
                  <a:lnTo>
                    <a:pt x="65" y="45"/>
                  </a:lnTo>
                  <a:lnTo>
                    <a:pt x="65" y="70"/>
                  </a:lnTo>
                  <a:lnTo>
                    <a:pt x="70" y="79"/>
                  </a:lnTo>
                  <a:lnTo>
                    <a:pt x="70" y="99"/>
                  </a:lnTo>
                  <a:lnTo>
                    <a:pt x="75" y="144"/>
                  </a:lnTo>
                  <a:lnTo>
                    <a:pt x="75" y="179"/>
                  </a:lnTo>
                  <a:lnTo>
                    <a:pt x="80" y="184"/>
                  </a:lnTo>
                  <a:lnTo>
                    <a:pt x="80" y="223"/>
                  </a:lnTo>
                  <a:lnTo>
                    <a:pt x="85" y="233"/>
                  </a:lnTo>
                  <a:lnTo>
                    <a:pt x="85" y="238"/>
                  </a:lnTo>
                  <a:lnTo>
                    <a:pt x="90" y="253"/>
                  </a:lnTo>
                  <a:lnTo>
                    <a:pt x="90" y="238"/>
                  </a:lnTo>
                  <a:lnTo>
                    <a:pt x="90" y="258"/>
                  </a:lnTo>
                  <a:lnTo>
                    <a:pt x="100" y="258"/>
                  </a:lnTo>
                  <a:lnTo>
                    <a:pt x="100" y="268"/>
                  </a:lnTo>
                  <a:lnTo>
                    <a:pt x="105" y="273"/>
                  </a:lnTo>
                  <a:lnTo>
                    <a:pt x="105" y="258"/>
                  </a:lnTo>
                  <a:lnTo>
                    <a:pt x="110" y="253"/>
                  </a:lnTo>
                  <a:lnTo>
                    <a:pt x="115" y="263"/>
                  </a:lnTo>
                  <a:lnTo>
                    <a:pt x="115" y="253"/>
                  </a:lnTo>
                  <a:lnTo>
                    <a:pt x="120" y="233"/>
                  </a:lnTo>
                  <a:lnTo>
                    <a:pt x="120" y="144"/>
                  </a:lnTo>
                  <a:lnTo>
                    <a:pt x="125" y="99"/>
                  </a:lnTo>
                  <a:lnTo>
                    <a:pt x="125" y="70"/>
                  </a:lnTo>
                  <a:lnTo>
                    <a:pt x="130" y="25"/>
                  </a:lnTo>
                  <a:lnTo>
                    <a:pt x="130" y="0"/>
                  </a:lnTo>
                  <a:lnTo>
                    <a:pt x="130" y="10"/>
                  </a:lnTo>
                  <a:lnTo>
                    <a:pt x="135" y="15"/>
                  </a:lnTo>
                  <a:lnTo>
                    <a:pt x="135" y="74"/>
                  </a:lnTo>
                  <a:lnTo>
                    <a:pt x="139" y="253"/>
                  </a:lnTo>
                  <a:lnTo>
                    <a:pt x="139" y="497"/>
                  </a:lnTo>
                  <a:lnTo>
                    <a:pt x="144" y="656"/>
                  </a:lnTo>
                  <a:lnTo>
                    <a:pt x="144" y="924"/>
                  </a:lnTo>
                  <a:lnTo>
                    <a:pt x="149" y="939"/>
                  </a:lnTo>
                  <a:lnTo>
                    <a:pt x="149" y="934"/>
                  </a:lnTo>
                  <a:lnTo>
                    <a:pt x="154" y="894"/>
                  </a:lnTo>
                  <a:lnTo>
                    <a:pt x="154" y="606"/>
                  </a:lnTo>
                  <a:lnTo>
                    <a:pt x="159" y="447"/>
                  </a:lnTo>
                  <a:lnTo>
                    <a:pt x="159" y="298"/>
                  </a:lnTo>
                  <a:lnTo>
                    <a:pt x="164" y="273"/>
                  </a:lnTo>
                  <a:lnTo>
                    <a:pt x="164" y="283"/>
                  </a:lnTo>
                  <a:lnTo>
                    <a:pt x="169" y="278"/>
                  </a:lnTo>
                  <a:lnTo>
                    <a:pt x="169" y="293"/>
                  </a:lnTo>
                  <a:lnTo>
                    <a:pt x="174" y="278"/>
                  </a:lnTo>
                  <a:lnTo>
                    <a:pt x="174" y="273"/>
                  </a:lnTo>
                  <a:lnTo>
                    <a:pt x="179" y="243"/>
                  </a:lnTo>
                  <a:lnTo>
                    <a:pt x="179" y="273"/>
                  </a:lnTo>
                  <a:lnTo>
                    <a:pt x="184" y="263"/>
                  </a:lnTo>
                  <a:lnTo>
                    <a:pt x="184" y="243"/>
                  </a:lnTo>
                  <a:lnTo>
                    <a:pt x="189" y="253"/>
                  </a:lnTo>
                  <a:lnTo>
                    <a:pt x="189" y="248"/>
                  </a:lnTo>
                  <a:lnTo>
                    <a:pt x="194" y="283"/>
                  </a:lnTo>
                  <a:lnTo>
                    <a:pt x="194" y="253"/>
                  </a:lnTo>
                  <a:lnTo>
                    <a:pt x="199" y="248"/>
                  </a:lnTo>
                  <a:lnTo>
                    <a:pt x="199" y="253"/>
                  </a:lnTo>
                  <a:lnTo>
                    <a:pt x="204" y="223"/>
                  </a:lnTo>
                  <a:lnTo>
                    <a:pt x="204" y="228"/>
                  </a:lnTo>
                  <a:lnTo>
                    <a:pt x="209" y="233"/>
                  </a:lnTo>
                  <a:lnTo>
                    <a:pt x="209" y="223"/>
                  </a:lnTo>
                  <a:lnTo>
                    <a:pt x="214" y="199"/>
                  </a:lnTo>
                  <a:lnTo>
                    <a:pt x="214" y="223"/>
                  </a:lnTo>
                  <a:lnTo>
                    <a:pt x="214" y="204"/>
                  </a:lnTo>
                  <a:lnTo>
                    <a:pt x="219" y="209"/>
                  </a:lnTo>
                  <a:lnTo>
                    <a:pt x="219" y="199"/>
                  </a:lnTo>
                  <a:lnTo>
                    <a:pt x="224" y="209"/>
                  </a:lnTo>
                  <a:lnTo>
                    <a:pt x="224" y="179"/>
                  </a:lnTo>
                  <a:lnTo>
                    <a:pt x="229" y="179"/>
                  </a:lnTo>
                  <a:lnTo>
                    <a:pt x="229" y="164"/>
                  </a:lnTo>
                  <a:lnTo>
                    <a:pt x="239" y="139"/>
                  </a:lnTo>
                  <a:lnTo>
                    <a:pt x="239" y="114"/>
                  </a:lnTo>
                  <a:lnTo>
                    <a:pt x="244" y="109"/>
                  </a:lnTo>
                  <a:lnTo>
                    <a:pt x="244" y="104"/>
                  </a:lnTo>
                  <a:lnTo>
                    <a:pt x="249" y="109"/>
                  </a:lnTo>
                  <a:lnTo>
                    <a:pt x="249" y="99"/>
                  </a:lnTo>
                  <a:lnTo>
                    <a:pt x="249" y="114"/>
                  </a:lnTo>
                  <a:lnTo>
                    <a:pt x="254" y="99"/>
                  </a:lnTo>
                  <a:lnTo>
                    <a:pt x="254" y="124"/>
                  </a:lnTo>
                  <a:lnTo>
                    <a:pt x="254" y="109"/>
                  </a:lnTo>
                  <a:lnTo>
                    <a:pt x="259" y="134"/>
                  </a:lnTo>
                  <a:lnTo>
                    <a:pt x="259" y="169"/>
                  </a:lnTo>
                  <a:lnTo>
                    <a:pt x="264" y="189"/>
                  </a:lnTo>
                  <a:lnTo>
                    <a:pt x="264" y="199"/>
                  </a:lnTo>
                  <a:lnTo>
                    <a:pt x="269" y="223"/>
                  </a:lnTo>
                  <a:lnTo>
                    <a:pt x="269" y="233"/>
                  </a:lnTo>
                  <a:lnTo>
                    <a:pt x="274" y="228"/>
                  </a:lnTo>
                  <a:lnTo>
                    <a:pt x="274" y="243"/>
                  </a:lnTo>
                  <a:lnTo>
                    <a:pt x="279" y="238"/>
                  </a:lnTo>
                  <a:lnTo>
                    <a:pt x="279" y="273"/>
                  </a:lnTo>
                  <a:lnTo>
                    <a:pt x="284" y="263"/>
                  </a:lnTo>
                  <a:lnTo>
                    <a:pt x="284" y="253"/>
                  </a:lnTo>
                  <a:lnTo>
                    <a:pt x="284" y="273"/>
                  </a:lnTo>
                  <a:lnTo>
                    <a:pt x="288" y="273"/>
                  </a:lnTo>
                  <a:lnTo>
                    <a:pt x="288" y="248"/>
                  </a:lnTo>
                  <a:lnTo>
                    <a:pt x="293" y="258"/>
                  </a:lnTo>
                  <a:lnTo>
                    <a:pt x="293" y="263"/>
                  </a:lnTo>
                  <a:lnTo>
                    <a:pt x="293" y="258"/>
                  </a:lnTo>
                  <a:lnTo>
                    <a:pt x="298" y="268"/>
                  </a:lnTo>
                  <a:lnTo>
                    <a:pt x="298" y="253"/>
                  </a:lnTo>
                  <a:lnTo>
                    <a:pt x="303" y="288"/>
                  </a:lnTo>
                  <a:lnTo>
                    <a:pt x="303" y="268"/>
                  </a:lnTo>
                  <a:lnTo>
                    <a:pt x="308" y="288"/>
                  </a:lnTo>
                  <a:lnTo>
                    <a:pt x="308" y="258"/>
                  </a:lnTo>
                  <a:lnTo>
                    <a:pt x="313" y="263"/>
                  </a:lnTo>
                  <a:lnTo>
                    <a:pt x="318" y="273"/>
                  </a:lnTo>
                  <a:lnTo>
                    <a:pt x="318" y="278"/>
                  </a:lnTo>
                  <a:lnTo>
                    <a:pt x="323" y="283"/>
                  </a:lnTo>
                </a:path>
              </a:pathLst>
            </a:custGeom>
            <a:noFill/>
            <a:ln w="12700">
              <a:solidFill>
                <a:srgbClr val="0000FF"/>
              </a:solidFill>
              <a:round/>
              <a:headEnd/>
              <a:tailEnd/>
            </a:ln>
          </p:spPr>
          <p:txBody>
            <a:bodyPr/>
            <a:lstStyle/>
            <a:p>
              <a:endParaRPr lang="en-US">
                <a:latin typeface="Times New Roman" pitchFamily="18" charset="0"/>
                <a:cs typeface="Times New Roman" pitchFamily="18" charset="0"/>
              </a:endParaRPr>
            </a:p>
          </p:txBody>
        </p:sp>
        <p:sp>
          <p:nvSpPr>
            <p:cNvPr id="45" name="Freeform 141"/>
            <p:cNvSpPr>
              <a:spLocks/>
            </p:cNvSpPr>
            <p:nvPr/>
          </p:nvSpPr>
          <p:spPr bwMode="auto">
            <a:xfrm>
              <a:off x="6792386" y="1127753"/>
              <a:ext cx="412107" cy="598178"/>
            </a:xfrm>
            <a:custGeom>
              <a:avLst/>
              <a:gdLst>
                <a:gd name="T0" fmla="*/ 0 w 308"/>
                <a:gd name="T1" fmla="*/ 2147483647 h 943"/>
                <a:gd name="T2" fmla="*/ 2147483647 w 308"/>
                <a:gd name="T3" fmla="*/ 2147483647 h 943"/>
                <a:gd name="T4" fmla="*/ 2147483647 w 308"/>
                <a:gd name="T5" fmla="*/ 2147483647 h 943"/>
                <a:gd name="T6" fmla="*/ 2147483647 w 308"/>
                <a:gd name="T7" fmla="*/ 2147483647 h 943"/>
                <a:gd name="T8" fmla="*/ 2147483647 w 308"/>
                <a:gd name="T9" fmla="*/ 2147483647 h 943"/>
                <a:gd name="T10" fmla="*/ 2147483647 w 308"/>
                <a:gd name="T11" fmla="*/ 2147483647 h 943"/>
                <a:gd name="T12" fmla="*/ 2147483647 w 308"/>
                <a:gd name="T13" fmla="*/ 2147483647 h 943"/>
                <a:gd name="T14" fmla="*/ 2147483647 w 308"/>
                <a:gd name="T15" fmla="*/ 2147483647 h 943"/>
                <a:gd name="T16" fmla="*/ 2147483647 w 308"/>
                <a:gd name="T17" fmla="*/ 2147483647 h 943"/>
                <a:gd name="T18" fmla="*/ 2147483647 w 308"/>
                <a:gd name="T19" fmla="*/ 2147483647 h 943"/>
                <a:gd name="T20" fmla="*/ 2147483647 w 308"/>
                <a:gd name="T21" fmla="*/ 2147483647 h 943"/>
                <a:gd name="T22" fmla="*/ 2147483647 w 308"/>
                <a:gd name="T23" fmla="*/ 2147483647 h 943"/>
                <a:gd name="T24" fmla="*/ 2147483647 w 308"/>
                <a:gd name="T25" fmla="*/ 2147483647 h 943"/>
                <a:gd name="T26" fmla="*/ 2147483647 w 308"/>
                <a:gd name="T27" fmla="*/ 2147483647 h 943"/>
                <a:gd name="T28" fmla="*/ 2147483647 w 308"/>
                <a:gd name="T29" fmla="*/ 2147483647 h 943"/>
                <a:gd name="T30" fmla="*/ 2147483647 w 308"/>
                <a:gd name="T31" fmla="*/ 0 h 943"/>
                <a:gd name="T32" fmla="*/ 2147483647 w 308"/>
                <a:gd name="T33" fmla="*/ 2147483647 h 943"/>
                <a:gd name="T34" fmla="*/ 2147483647 w 308"/>
                <a:gd name="T35" fmla="*/ 2147483647 h 943"/>
                <a:gd name="T36" fmla="*/ 2147483647 w 308"/>
                <a:gd name="T37" fmla="*/ 2147483647 h 943"/>
                <a:gd name="T38" fmla="*/ 2147483647 w 308"/>
                <a:gd name="T39" fmla="*/ 2147483647 h 943"/>
                <a:gd name="T40" fmla="*/ 2147483647 w 308"/>
                <a:gd name="T41" fmla="*/ 2147483647 h 943"/>
                <a:gd name="T42" fmla="*/ 2147483647 w 308"/>
                <a:gd name="T43" fmla="*/ 2147483647 h 943"/>
                <a:gd name="T44" fmla="*/ 2147483647 w 308"/>
                <a:gd name="T45" fmla="*/ 2147483647 h 943"/>
                <a:gd name="T46" fmla="*/ 2147483647 w 308"/>
                <a:gd name="T47" fmla="*/ 2147483647 h 943"/>
                <a:gd name="T48" fmla="*/ 2147483647 w 308"/>
                <a:gd name="T49" fmla="*/ 2147483647 h 943"/>
                <a:gd name="T50" fmla="*/ 2147483647 w 308"/>
                <a:gd name="T51" fmla="*/ 2147483647 h 943"/>
                <a:gd name="T52" fmla="*/ 2147483647 w 308"/>
                <a:gd name="T53" fmla="*/ 2147483647 h 943"/>
                <a:gd name="T54" fmla="*/ 2147483647 w 308"/>
                <a:gd name="T55" fmla="*/ 2147483647 h 943"/>
                <a:gd name="T56" fmla="*/ 2147483647 w 308"/>
                <a:gd name="T57" fmla="*/ 2147483647 h 943"/>
                <a:gd name="T58" fmla="*/ 2147483647 w 308"/>
                <a:gd name="T59" fmla="*/ 2147483647 h 943"/>
                <a:gd name="T60" fmla="*/ 2147483647 w 308"/>
                <a:gd name="T61" fmla="*/ 2147483647 h 943"/>
                <a:gd name="T62" fmla="*/ 2147483647 w 308"/>
                <a:gd name="T63" fmla="*/ 2147483647 h 943"/>
                <a:gd name="T64" fmla="*/ 2147483647 w 308"/>
                <a:gd name="T65" fmla="*/ 2147483647 h 943"/>
                <a:gd name="T66" fmla="*/ 2147483647 w 308"/>
                <a:gd name="T67" fmla="*/ 2147483647 h 943"/>
                <a:gd name="T68" fmla="*/ 2147483647 w 308"/>
                <a:gd name="T69" fmla="*/ 2147483647 h 943"/>
                <a:gd name="T70" fmla="*/ 2147483647 w 308"/>
                <a:gd name="T71" fmla="*/ 2147483647 h 943"/>
                <a:gd name="T72" fmla="*/ 2147483647 w 308"/>
                <a:gd name="T73" fmla="*/ 2147483647 h 943"/>
                <a:gd name="T74" fmla="*/ 2147483647 w 308"/>
                <a:gd name="T75" fmla="*/ 2147483647 h 943"/>
                <a:gd name="T76" fmla="*/ 2147483647 w 308"/>
                <a:gd name="T77" fmla="*/ 2147483647 h 943"/>
                <a:gd name="T78" fmla="*/ 2147483647 w 308"/>
                <a:gd name="T79" fmla="*/ 2147483647 h 943"/>
                <a:gd name="T80" fmla="*/ 2147483647 w 308"/>
                <a:gd name="T81" fmla="*/ 2147483647 h 943"/>
                <a:gd name="T82" fmla="*/ 2147483647 w 308"/>
                <a:gd name="T83" fmla="*/ 2147483647 h 94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08"/>
                <a:gd name="T127" fmla="*/ 0 h 943"/>
                <a:gd name="T128" fmla="*/ 308 w 308"/>
                <a:gd name="T129" fmla="*/ 943 h 94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08" h="943">
                  <a:moveTo>
                    <a:pt x="0" y="243"/>
                  </a:moveTo>
                  <a:lnTo>
                    <a:pt x="0" y="253"/>
                  </a:lnTo>
                  <a:lnTo>
                    <a:pt x="0" y="248"/>
                  </a:lnTo>
                  <a:lnTo>
                    <a:pt x="5" y="218"/>
                  </a:lnTo>
                  <a:lnTo>
                    <a:pt x="5" y="228"/>
                  </a:lnTo>
                  <a:lnTo>
                    <a:pt x="10" y="238"/>
                  </a:lnTo>
                  <a:lnTo>
                    <a:pt x="10" y="218"/>
                  </a:lnTo>
                  <a:lnTo>
                    <a:pt x="15" y="238"/>
                  </a:lnTo>
                  <a:lnTo>
                    <a:pt x="15" y="243"/>
                  </a:lnTo>
                  <a:lnTo>
                    <a:pt x="15" y="228"/>
                  </a:lnTo>
                  <a:lnTo>
                    <a:pt x="20" y="198"/>
                  </a:lnTo>
                  <a:lnTo>
                    <a:pt x="20" y="193"/>
                  </a:lnTo>
                  <a:lnTo>
                    <a:pt x="25" y="213"/>
                  </a:lnTo>
                  <a:lnTo>
                    <a:pt x="25" y="188"/>
                  </a:lnTo>
                  <a:lnTo>
                    <a:pt x="30" y="198"/>
                  </a:lnTo>
                  <a:lnTo>
                    <a:pt x="30" y="183"/>
                  </a:lnTo>
                  <a:lnTo>
                    <a:pt x="35" y="159"/>
                  </a:lnTo>
                  <a:lnTo>
                    <a:pt x="35" y="99"/>
                  </a:lnTo>
                  <a:lnTo>
                    <a:pt x="40" y="59"/>
                  </a:lnTo>
                  <a:lnTo>
                    <a:pt x="40" y="34"/>
                  </a:lnTo>
                  <a:lnTo>
                    <a:pt x="45" y="39"/>
                  </a:lnTo>
                  <a:lnTo>
                    <a:pt x="45" y="69"/>
                  </a:lnTo>
                  <a:lnTo>
                    <a:pt x="50" y="84"/>
                  </a:lnTo>
                  <a:lnTo>
                    <a:pt x="50" y="124"/>
                  </a:lnTo>
                  <a:lnTo>
                    <a:pt x="55" y="154"/>
                  </a:lnTo>
                  <a:lnTo>
                    <a:pt x="55" y="208"/>
                  </a:lnTo>
                  <a:lnTo>
                    <a:pt x="60" y="223"/>
                  </a:lnTo>
                  <a:lnTo>
                    <a:pt x="60" y="238"/>
                  </a:lnTo>
                  <a:lnTo>
                    <a:pt x="65" y="248"/>
                  </a:lnTo>
                  <a:lnTo>
                    <a:pt x="65" y="268"/>
                  </a:lnTo>
                  <a:lnTo>
                    <a:pt x="70" y="283"/>
                  </a:lnTo>
                  <a:lnTo>
                    <a:pt x="75" y="283"/>
                  </a:lnTo>
                  <a:lnTo>
                    <a:pt x="75" y="303"/>
                  </a:lnTo>
                  <a:lnTo>
                    <a:pt x="80" y="293"/>
                  </a:lnTo>
                  <a:lnTo>
                    <a:pt x="80" y="313"/>
                  </a:lnTo>
                  <a:lnTo>
                    <a:pt x="85" y="298"/>
                  </a:lnTo>
                  <a:lnTo>
                    <a:pt x="85" y="303"/>
                  </a:lnTo>
                  <a:lnTo>
                    <a:pt x="90" y="293"/>
                  </a:lnTo>
                  <a:lnTo>
                    <a:pt x="90" y="278"/>
                  </a:lnTo>
                  <a:lnTo>
                    <a:pt x="90" y="283"/>
                  </a:lnTo>
                  <a:lnTo>
                    <a:pt x="95" y="313"/>
                  </a:lnTo>
                  <a:lnTo>
                    <a:pt x="95" y="288"/>
                  </a:lnTo>
                  <a:lnTo>
                    <a:pt x="100" y="283"/>
                  </a:lnTo>
                  <a:lnTo>
                    <a:pt x="100" y="248"/>
                  </a:lnTo>
                  <a:lnTo>
                    <a:pt x="105" y="193"/>
                  </a:lnTo>
                  <a:lnTo>
                    <a:pt x="105" y="59"/>
                  </a:lnTo>
                  <a:lnTo>
                    <a:pt x="109" y="20"/>
                  </a:lnTo>
                  <a:lnTo>
                    <a:pt x="109" y="0"/>
                  </a:lnTo>
                  <a:lnTo>
                    <a:pt x="109" y="15"/>
                  </a:lnTo>
                  <a:lnTo>
                    <a:pt x="114" y="10"/>
                  </a:lnTo>
                  <a:lnTo>
                    <a:pt x="114" y="15"/>
                  </a:lnTo>
                  <a:lnTo>
                    <a:pt x="119" y="59"/>
                  </a:lnTo>
                  <a:lnTo>
                    <a:pt x="119" y="427"/>
                  </a:lnTo>
                  <a:lnTo>
                    <a:pt x="124" y="655"/>
                  </a:lnTo>
                  <a:lnTo>
                    <a:pt x="124" y="789"/>
                  </a:lnTo>
                  <a:lnTo>
                    <a:pt x="129" y="884"/>
                  </a:lnTo>
                  <a:lnTo>
                    <a:pt x="129" y="943"/>
                  </a:lnTo>
                  <a:lnTo>
                    <a:pt x="129" y="938"/>
                  </a:lnTo>
                  <a:lnTo>
                    <a:pt x="134" y="919"/>
                  </a:lnTo>
                  <a:lnTo>
                    <a:pt x="134" y="705"/>
                  </a:lnTo>
                  <a:lnTo>
                    <a:pt x="139" y="561"/>
                  </a:lnTo>
                  <a:lnTo>
                    <a:pt x="139" y="452"/>
                  </a:lnTo>
                  <a:lnTo>
                    <a:pt x="144" y="382"/>
                  </a:lnTo>
                  <a:lnTo>
                    <a:pt x="144" y="347"/>
                  </a:lnTo>
                  <a:lnTo>
                    <a:pt x="149" y="332"/>
                  </a:lnTo>
                  <a:lnTo>
                    <a:pt x="149" y="337"/>
                  </a:lnTo>
                  <a:lnTo>
                    <a:pt x="154" y="328"/>
                  </a:lnTo>
                  <a:lnTo>
                    <a:pt x="154" y="347"/>
                  </a:lnTo>
                  <a:lnTo>
                    <a:pt x="159" y="337"/>
                  </a:lnTo>
                  <a:lnTo>
                    <a:pt x="159" y="323"/>
                  </a:lnTo>
                  <a:lnTo>
                    <a:pt x="159" y="332"/>
                  </a:lnTo>
                  <a:lnTo>
                    <a:pt x="164" y="313"/>
                  </a:lnTo>
                  <a:lnTo>
                    <a:pt x="164" y="328"/>
                  </a:lnTo>
                  <a:lnTo>
                    <a:pt x="174" y="328"/>
                  </a:lnTo>
                  <a:lnTo>
                    <a:pt x="179" y="318"/>
                  </a:lnTo>
                  <a:lnTo>
                    <a:pt x="184" y="323"/>
                  </a:lnTo>
                  <a:lnTo>
                    <a:pt x="184" y="303"/>
                  </a:lnTo>
                  <a:lnTo>
                    <a:pt x="189" y="318"/>
                  </a:lnTo>
                  <a:lnTo>
                    <a:pt x="189" y="303"/>
                  </a:lnTo>
                  <a:lnTo>
                    <a:pt x="189" y="318"/>
                  </a:lnTo>
                  <a:lnTo>
                    <a:pt x="194" y="298"/>
                  </a:lnTo>
                  <a:lnTo>
                    <a:pt x="194" y="283"/>
                  </a:lnTo>
                  <a:lnTo>
                    <a:pt x="199" y="283"/>
                  </a:lnTo>
                  <a:lnTo>
                    <a:pt x="199" y="293"/>
                  </a:lnTo>
                  <a:lnTo>
                    <a:pt x="204" y="283"/>
                  </a:lnTo>
                  <a:lnTo>
                    <a:pt x="204" y="263"/>
                  </a:lnTo>
                  <a:lnTo>
                    <a:pt x="209" y="258"/>
                  </a:lnTo>
                  <a:lnTo>
                    <a:pt x="214" y="248"/>
                  </a:lnTo>
                  <a:lnTo>
                    <a:pt x="214" y="208"/>
                  </a:lnTo>
                  <a:lnTo>
                    <a:pt x="219" y="208"/>
                  </a:lnTo>
                  <a:lnTo>
                    <a:pt x="219" y="223"/>
                  </a:lnTo>
                  <a:lnTo>
                    <a:pt x="224" y="213"/>
                  </a:lnTo>
                  <a:lnTo>
                    <a:pt x="224" y="203"/>
                  </a:lnTo>
                  <a:lnTo>
                    <a:pt x="229" y="203"/>
                  </a:lnTo>
                  <a:lnTo>
                    <a:pt x="229" y="193"/>
                  </a:lnTo>
                  <a:lnTo>
                    <a:pt x="234" y="208"/>
                  </a:lnTo>
                  <a:lnTo>
                    <a:pt x="239" y="218"/>
                  </a:lnTo>
                  <a:lnTo>
                    <a:pt x="239" y="238"/>
                  </a:lnTo>
                  <a:lnTo>
                    <a:pt x="244" y="263"/>
                  </a:lnTo>
                  <a:lnTo>
                    <a:pt x="244" y="298"/>
                  </a:lnTo>
                  <a:lnTo>
                    <a:pt x="249" y="308"/>
                  </a:lnTo>
                  <a:lnTo>
                    <a:pt x="249" y="318"/>
                  </a:lnTo>
                  <a:lnTo>
                    <a:pt x="253" y="323"/>
                  </a:lnTo>
                  <a:lnTo>
                    <a:pt x="253" y="318"/>
                  </a:lnTo>
                  <a:lnTo>
                    <a:pt x="258" y="337"/>
                  </a:lnTo>
                  <a:lnTo>
                    <a:pt x="258" y="357"/>
                  </a:lnTo>
                  <a:lnTo>
                    <a:pt x="263" y="362"/>
                  </a:lnTo>
                  <a:lnTo>
                    <a:pt x="263" y="347"/>
                  </a:lnTo>
                  <a:lnTo>
                    <a:pt x="268" y="342"/>
                  </a:lnTo>
                  <a:lnTo>
                    <a:pt x="268" y="357"/>
                  </a:lnTo>
                  <a:lnTo>
                    <a:pt x="268" y="347"/>
                  </a:lnTo>
                  <a:lnTo>
                    <a:pt x="278" y="347"/>
                  </a:lnTo>
                  <a:lnTo>
                    <a:pt x="273" y="347"/>
                  </a:lnTo>
                  <a:lnTo>
                    <a:pt x="278" y="367"/>
                  </a:lnTo>
                  <a:lnTo>
                    <a:pt x="283" y="357"/>
                  </a:lnTo>
                  <a:lnTo>
                    <a:pt x="283" y="362"/>
                  </a:lnTo>
                  <a:lnTo>
                    <a:pt x="288" y="357"/>
                  </a:lnTo>
                  <a:lnTo>
                    <a:pt x="288" y="367"/>
                  </a:lnTo>
                  <a:lnTo>
                    <a:pt x="293" y="357"/>
                  </a:lnTo>
                  <a:lnTo>
                    <a:pt x="293" y="372"/>
                  </a:lnTo>
                  <a:lnTo>
                    <a:pt x="293" y="367"/>
                  </a:lnTo>
                  <a:lnTo>
                    <a:pt x="298" y="362"/>
                  </a:lnTo>
                  <a:lnTo>
                    <a:pt x="298" y="352"/>
                  </a:lnTo>
                  <a:lnTo>
                    <a:pt x="303" y="332"/>
                  </a:lnTo>
                  <a:lnTo>
                    <a:pt x="303" y="357"/>
                  </a:lnTo>
                  <a:lnTo>
                    <a:pt x="308" y="362"/>
                  </a:lnTo>
                  <a:lnTo>
                    <a:pt x="308" y="357"/>
                  </a:lnTo>
                </a:path>
              </a:pathLst>
            </a:custGeom>
            <a:noFill/>
            <a:ln w="12700">
              <a:solidFill>
                <a:srgbClr val="0000FF"/>
              </a:solidFill>
              <a:round/>
              <a:headEnd/>
              <a:tailEnd/>
            </a:ln>
          </p:spPr>
          <p:txBody>
            <a:bodyPr/>
            <a:lstStyle/>
            <a:p>
              <a:endParaRPr lang="en-US">
                <a:latin typeface="Times New Roman" pitchFamily="18" charset="0"/>
                <a:cs typeface="Times New Roman" pitchFamily="18" charset="0"/>
              </a:endParaRPr>
            </a:p>
          </p:txBody>
        </p:sp>
        <p:sp>
          <p:nvSpPr>
            <p:cNvPr id="46" name="Freeform 142"/>
            <p:cNvSpPr>
              <a:spLocks/>
            </p:cNvSpPr>
            <p:nvPr/>
          </p:nvSpPr>
          <p:spPr bwMode="auto">
            <a:xfrm>
              <a:off x="7204498" y="1203240"/>
              <a:ext cx="398730" cy="598814"/>
            </a:xfrm>
            <a:custGeom>
              <a:avLst/>
              <a:gdLst>
                <a:gd name="T0" fmla="*/ 2147483647 w 298"/>
                <a:gd name="T1" fmla="*/ 2147483647 h 944"/>
                <a:gd name="T2" fmla="*/ 2147483647 w 298"/>
                <a:gd name="T3" fmla="*/ 2147483647 h 944"/>
                <a:gd name="T4" fmla="*/ 2147483647 w 298"/>
                <a:gd name="T5" fmla="*/ 2147483647 h 944"/>
                <a:gd name="T6" fmla="*/ 2147483647 w 298"/>
                <a:gd name="T7" fmla="*/ 2147483647 h 944"/>
                <a:gd name="T8" fmla="*/ 2147483647 w 298"/>
                <a:gd name="T9" fmla="*/ 2147483647 h 944"/>
                <a:gd name="T10" fmla="*/ 2147483647 w 298"/>
                <a:gd name="T11" fmla="*/ 2147483647 h 944"/>
                <a:gd name="T12" fmla="*/ 2147483647 w 298"/>
                <a:gd name="T13" fmla="*/ 2147483647 h 944"/>
                <a:gd name="T14" fmla="*/ 2147483647 w 298"/>
                <a:gd name="T15" fmla="*/ 2147483647 h 944"/>
                <a:gd name="T16" fmla="*/ 2147483647 w 298"/>
                <a:gd name="T17" fmla="*/ 2147483647 h 944"/>
                <a:gd name="T18" fmla="*/ 2147483647 w 298"/>
                <a:gd name="T19" fmla="*/ 2147483647 h 944"/>
                <a:gd name="T20" fmla="*/ 2147483647 w 298"/>
                <a:gd name="T21" fmla="*/ 2147483647 h 944"/>
                <a:gd name="T22" fmla="*/ 2147483647 w 298"/>
                <a:gd name="T23" fmla="*/ 2147483647 h 944"/>
                <a:gd name="T24" fmla="*/ 2147483647 w 298"/>
                <a:gd name="T25" fmla="*/ 2147483647 h 944"/>
                <a:gd name="T26" fmla="*/ 2147483647 w 298"/>
                <a:gd name="T27" fmla="*/ 0 h 944"/>
                <a:gd name="T28" fmla="*/ 2147483647 w 298"/>
                <a:gd name="T29" fmla="*/ 0 h 944"/>
                <a:gd name="T30" fmla="*/ 2147483647 w 298"/>
                <a:gd name="T31" fmla="*/ 2147483647 h 944"/>
                <a:gd name="T32" fmla="*/ 2147483647 w 298"/>
                <a:gd name="T33" fmla="*/ 2147483647 h 944"/>
                <a:gd name="T34" fmla="*/ 2147483647 w 298"/>
                <a:gd name="T35" fmla="*/ 2147483647 h 944"/>
                <a:gd name="T36" fmla="*/ 2147483647 w 298"/>
                <a:gd name="T37" fmla="*/ 2147483647 h 944"/>
                <a:gd name="T38" fmla="*/ 2147483647 w 298"/>
                <a:gd name="T39" fmla="*/ 2147483647 h 944"/>
                <a:gd name="T40" fmla="*/ 2147483647 w 298"/>
                <a:gd name="T41" fmla="*/ 2147483647 h 944"/>
                <a:gd name="T42" fmla="*/ 2147483647 w 298"/>
                <a:gd name="T43" fmla="*/ 2147483647 h 944"/>
                <a:gd name="T44" fmla="*/ 2147483647 w 298"/>
                <a:gd name="T45" fmla="*/ 2147483647 h 944"/>
                <a:gd name="T46" fmla="*/ 2147483647 w 298"/>
                <a:gd name="T47" fmla="*/ 2147483647 h 944"/>
                <a:gd name="T48" fmla="*/ 2147483647 w 298"/>
                <a:gd name="T49" fmla="*/ 2147483647 h 944"/>
                <a:gd name="T50" fmla="*/ 2147483647 w 298"/>
                <a:gd name="T51" fmla="*/ 2147483647 h 944"/>
                <a:gd name="T52" fmla="*/ 2147483647 w 298"/>
                <a:gd name="T53" fmla="*/ 2147483647 h 944"/>
                <a:gd name="T54" fmla="*/ 2147483647 w 298"/>
                <a:gd name="T55" fmla="*/ 2147483647 h 944"/>
                <a:gd name="T56" fmla="*/ 2147483647 w 298"/>
                <a:gd name="T57" fmla="*/ 2147483647 h 944"/>
                <a:gd name="T58" fmla="*/ 2147483647 w 298"/>
                <a:gd name="T59" fmla="*/ 2147483647 h 944"/>
                <a:gd name="T60" fmla="*/ 2147483647 w 298"/>
                <a:gd name="T61" fmla="*/ 2147483647 h 944"/>
                <a:gd name="T62" fmla="*/ 2147483647 w 298"/>
                <a:gd name="T63" fmla="*/ 2147483647 h 944"/>
                <a:gd name="T64" fmla="*/ 2147483647 w 298"/>
                <a:gd name="T65" fmla="*/ 2147483647 h 944"/>
                <a:gd name="T66" fmla="*/ 2147483647 w 298"/>
                <a:gd name="T67" fmla="*/ 2147483647 h 944"/>
                <a:gd name="T68" fmla="*/ 2147483647 w 298"/>
                <a:gd name="T69" fmla="*/ 2147483647 h 944"/>
                <a:gd name="T70" fmla="*/ 2147483647 w 298"/>
                <a:gd name="T71" fmla="*/ 2147483647 h 944"/>
                <a:gd name="T72" fmla="*/ 2147483647 w 298"/>
                <a:gd name="T73" fmla="*/ 2147483647 h 944"/>
                <a:gd name="T74" fmla="*/ 2147483647 w 298"/>
                <a:gd name="T75" fmla="*/ 2147483647 h 944"/>
                <a:gd name="T76" fmla="*/ 2147483647 w 298"/>
                <a:gd name="T77" fmla="*/ 2147483647 h 944"/>
                <a:gd name="T78" fmla="*/ 2147483647 w 298"/>
                <a:gd name="T79" fmla="*/ 2147483647 h 944"/>
                <a:gd name="T80" fmla="*/ 2147483647 w 298"/>
                <a:gd name="T81" fmla="*/ 2147483647 h 944"/>
                <a:gd name="T82" fmla="*/ 2147483647 w 298"/>
                <a:gd name="T83" fmla="*/ 2147483647 h 94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98"/>
                <a:gd name="T127" fmla="*/ 0 h 944"/>
                <a:gd name="T128" fmla="*/ 298 w 298"/>
                <a:gd name="T129" fmla="*/ 944 h 94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98" h="944">
                  <a:moveTo>
                    <a:pt x="0" y="238"/>
                  </a:moveTo>
                  <a:lnTo>
                    <a:pt x="5" y="253"/>
                  </a:lnTo>
                  <a:lnTo>
                    <a:pt x="5" y="233"/>
                  </a:lnTo>
                  <a:lnTo>
                    <a:pt x="5" y="238"/>
                  </a:lnTo>
                  <a:lnTo>
                    <a:pt x="10" y="228"/>
                  </a:lnTo>
                  <a:lnTo>
                    <a:pt x="15" y="209"/>
                  </a:lnTo>
                  <a:lnTo>
                    <a:pt x="15" y="194"/>
                  </a:lnTo>
                  <a:lnTo>
                    <a:pt x="15" y="199"/>
                  </a:lnTo>
                  <a:lnTo>
                    <a:pt x="20" y="189"/>
                  </a:lnTo>
                  <a:lnTo>
                    <a:pt x="20" y="179"/>
                  </a:lnTo>
                  <a:lnTo>
                    <a:pt x="25" y="139"/>
                  </a:lnTo>
                  <a:lnTo>
                    <a:pt x="25" y="79"/>
                  </a:lnTo>
                  <a:lnTo>
                    <a:pt x="30" y="74"/>
                  </a:lnTo>
                  <a:lnTo>
                    <a:pt x="30" y="55"/>
                  </a:lnTo>
                  <a:lnTo>
                    <a:pt x="35" y="69"/>
                  </a:lnTo>
                  <a:lnTo>
                    <a:pt x="35" y="79"/>
                  </a:lnTo>
                  <a:lnTo>
                    <a:pt x="40" y="99"/>
                  </a:lnTo>
                  <a:lnTo>
                    <a:pt x="40" y="144"/>
                  </a:lnTo>
                  <a:lnTo>
                    <a:pt x="45" y="169"/>
                  </a:lnTo>
                  <a:lnTo>
                    <a:pt x="45" y="189"/>
                  </a:lnTo>
                  <a:lnTo>
                    <a:pt x="50" y="238"/>
                  </a:lnTo>
                  <a:lnTo>
                    <a:pt x="50" y="253"/>
                  </a:lnTo>
                  <a:lnTo>
                    <a:pt x="55" y="258"/>
                  </a:lnTo>
                  <a:lnTo>
                    <a:pt x="55" y="268"/>
                  </a:lnTo>
                  <a:lnTo>
                    <a:pt x="60" y="268"/>
                  </a:lnTo>
                  <a:lnTo>
                    <a:pt x="60" y="258"/>
                  </a:lnTo>
                  <a:lnTo>
                    <a:pt x="65" y="253"/>
                  </a:lnTo>
                  <a:lnTo>
                    <a:pt x="65" y="268"/>
                  </a:lnTo>
                  <a:lnTo>
                    <a:pt x="70" y="268"/>
                  </a:lnTo>
                  <a:lnTo>
                    <a:pt x="70" y="258"/>
                  </a:lnTo>
                  <a:lnTo>
                    <a:pt x="70" y="283"/>
                  </a:lnTo>
                  <a:lnTo>
                    <a:pt x="75" y="273"/>
                  </a:lnTo>
                  <a:lnTo>
                    <a:pt x="75" y="278"/>
                  </a:lnTo>
                  <a:lnTo>
                    <a:pt x="80" y="268"/>
                  </a:lnTo>
                  <a:lnTo>
                    <a:pt x="80" y="288"/>
                  </a:lnTo>
                  <a:lnTo>
                    <a:pt x="85" y="263"/>
                  </a:lnTo>
                  <a:lnTo>
                    <a:pt x="85" y="233"/>
                  </a:lnTo>
                  <a:lnTo>
                    <a:pt x="89" y="213"/>
                  </a:lnTo>
                  <a:lnTo>
                    <a:pt x="89" y="154"/>
                  </a:lnTo>
                  <a:lnTo>
                    <a:pt x="94" y="114"/>
                  </a:lnTo>
                  <a:lnTo>
                    <a:pt x="94" y="50"/>
                  </a:lnTo>
                  <a:lnTo>
                    <a:pt x="99" y="0"/>
                  </a:lnTo>
                  <a:lnTo>
                    <a:pt x="99" y="10"/>
                  </a:lnTo>
                  <a:lnTo>
                    <a:pt x="99" y="5"/>
                  </a:lnTo>
                  <a:lnTo>
                    <a:pt x="104" y="0"/>
                  </a:lnTo>
                  <a:lnTo>
                    <a:pt x="104" y="15"/>
                  </a:lnTo>
                  <a:lnTo>
                    <a:pt x="109" y="154"/>
                  </a:lnTo>
                  <a:lnTo>
                    <a:pt x="109" y="591"/>
                  </a:lnTo>
                  <a:lnTo>
                    <a:pt x="114" y="730"/>
                  </a:lnTo>
                  <a:lnTo>
                    <a:pt x="114" y="859"/>
                  </a:lnTo>
                  <a:lnTo>
                    <a:pt x="119" y="924"/>
                  </a:lnTo>
                  <a:lnTo>
                    <a:pt x="119" y="944"/>
                  </a:lnTo>
                  <a:lnTo>
                    <a:pt x="119" y="899"/>
                  </a:lnTo>
                  <a:lnTo>
                    <a:pt x="124" y="809"/>
                  </a:lnTo>
                  <a:lnTo>
                    <a:pt x="124" y="511"/>
                  </a:lnTo>
                  <a:lnTo>
                    <a:pt x="129" y="367"/>
                  </a:lnTo>
                  <a:lnTo>
                    <a:pt x="129" y="303"/>
                  </a:lnTo>
                  <a:lnTo>
                    <a:pt x="134" y="278"/>
                  </a:lnTo>
                  <a:lnTo>
                    <a:pt x="134" y="263"/>
                  </a:lnTo>
                  <a:lnTo>
                    <a:pt x="139" y="268"/>
                  </a:lnTo>
                  <a:lnTo>
                    <a:pt x="139" y="258"/>
                  </a:lnTo>
                  <a:lnTo>
                    <a:pt x="144" y="263"/>
                  </a:lnTo>
                  <a:lnTo>
                    <a:pt x="144" y="253"/>
                  </a:lnTo>
                  <a:lnTo>
                    <a:pt x="149" y="243"/>
                  </a:lnTo>
                  <a:lnTo>
                    <a:pt x="149" y="258"/>
                  </a:lnTo>
                  <a:lnTo>
                    <a:pt x="154" y="253"/>
                  </a:lnTo>
                  <a:lnTo>
                    <a:pt x="154" y="228"/>
                  </a:lnTo>
                  <a:lnTo>
                    <a:pt x="159" y="228"/>
                  </a:lnTo>
                  <a:lnTo>
                    <a:pt x="159" y="209"/>
                  </a:lnTo>
                  <a:lnTo>
                    <a:pt x="164" y="218"/>
                  </a:lnTo>
                  <a:lnTo>
                    <a:pt x="164" y="209"/>
                  </a:lnTo>
                  <a:lnTo>
                    <a:pt x="164" y="223"/>
                  </a:lnTo>
                  <a:lnTo>
                    <a:pt x="169" y="213"/>
                  </a:lnTo>
                  <a:lnTo>
                    <a:pt x="169" y="204"/>
                  </a:lnTo>
                  <a:lnTo>
                    <a:pt x="174" y="199"/>
                  </a:lnTo>
                  <a:lnTo>
                    <a:pt x="174" y="204"/>
                  </a:lnTo>
                  <a:lnTo>
                    <a:pt x="174" y="184"/>
                  </a:lnTo>
                  <a:lnTo>
                    <a:pt x="179" y="179"/>
                  </a:lnTo>
                  <a:lnTo>
                    <a:pt x="179" y="189"/>
                  </a:lnTo>
                  <a:lnTo>
                    <a:pt x="184" y="179"/>
                  </a:lnTo>
                  <a:lnTo>
                    <a:pt x="184" y="164"/>
                  </a:lnTo>
                  <a:lnTo>
                    <a:pt x="189" y="154"/>
                  </a:lnTo>
                  <a:lnTo>
                    <a:pt x="189" y="149"/>
                  </a:lnTo>
                  <a:lnTo>
                    <a:pt x="194" y="139"/>
                  </a:lnTo>
                  <a:lnTo>
                    <a:pt x="199" y="134"/>
                  </a:lnTo>
                  <a:lnTo>
                    <a:pt x="199" y="119"/>
                  </a:lnTo>
                  <a:lnTo>
                    <a:pt x="204" y="119"/>
                  </a:lnTo>
                  <a:lnTo>
                    <a:pt x="204" y="109"/>
                  </a:lnTo>
                  <a:lnTo>
                    <a:pt x="209" y="79"/>
                  </a:lnTo>
                  <a:lnTo>
                    <a:pt x="209" y="74"/>
                  </a:lnTo>
                  <a:lnTo>
                    <a:pt x="214" y="84"/>
                  </a:lnTo>
                  <a:lnTo>
                    <a:pt x="214" y="79"/>
                  </a:lnTo>
                  <a:lnTo>
                    <a:pt x="219" y="109"/>
                  </a:lnTo>
                  <a:lnTo>
                    <a:pt x="219" y="104"/>
                  </a:lnTo>
                  <a:lnTo>
                    <a:pt x="224" y="94"/>
                  </a:lnTo>
                  <a:lnTo>
                    <a:pt x="224" y="119"/>
                  </a:lnTo>
                  <a:lnTo>
                    <a:pt x="229" y="124"/>
                  </a:lnTo>
                  <a:lnTo>
                    <a:pt x="229" y="164"/>
                  </a:lnTo>
                  <a:lnTo>
                    <a:pt x="233" y="169"/>
                  </a:lnTo>
                  <a:lnTo>
                    <a:pt x="233" y="194"/>
                  </a:lnTo>
                  <a:lnTo>
                    <a:pt x="238" y="194"/>
                  </a:lnTo>
                  <a:lnTo>
                    <a:pt x="238" y="209"/>
                  </a:lnTo>
                  <a:lnTo>
                    <a:pt x="243" y="209"/>
                  </a:lnTo>
                  <a:lnTo>
                    <a:pt x="243" y="218"/>
                  </a:lnTo>
                  <a:lnTo>
                    <a:pt x="243" y="194"/>
                  </a:lnTo>
                  <a:lnTo>
                    <a:pt x="248" y="209"/>
                  </a:lnTo>
                  <a:lnTo>
                    <a:pt x="248" y="228"/>
                  </a:lnTo>
                  <a:lnTo>
                    <a:pt x="253" y="228"/>
                  </a:lnTo>
                  <a:lnTo>
                    <a:pt x="253" y="218"/>
                  </a:lnTo>
                  <a:lnTo>
                    <a:pt x="258" y="223"/>
                  </a:lnTo>
                  <a:lnTo>
                    <a:pt x="258" y="228"/>
                  </a:lnTo>
                  <a:lnTo>
                    <a:pt x="263" y="223"/>
                  </a:lnTo>
                  <a:lnTo>
                    <a:pt x="263" y="238"/>
                  </a:lnTo>
                  <a:lnTo>
                    <a:pt x="268" y="213"/>
                  </a:lnTo>
                  <a:lnTo>
                    <a:pt x="268" y="223"/>
                  </a:lnTo>
                  <a:lnTo>
                    <a:pt x="273" y="228"/>
                  </a:lnTo>
                  <a:lnTo>
                    <a:pt x="273" y="218"/>
                  </a:lnTo>
                  <a:lnTo>
                    <a:pt x="278" y="228"/>
                  </a:lnTo>
                  <a:lnTo>
                    <a:pt x="278" y="238"/>
                  </a:lnTo>
                  <a:lnTo>
                    <a:pt x="283" y="233"/>
                  </a:lnTo>
                  <a:lnTo>
                    <a:pt x="283" y="223"/>
                  </a:lnTo>
                  <a:lnTo>
                    <a:pt x="283" y="233"/>
                  </a:lnTo>
                  <a:lnTo>
                    <a:pt x="288" y="213"/>
                  </a:lnTo>
                  <a:lnTo>
                    <a:pt x="288" y="218"/>
                  </a:lnTo>
                  <a:lnTo>
                    <a:pt x="288" y="213"/>
                  </a:lnTo>
                  <a:lnTo>
                    <a:pt x="293" y="213"/>
                  </a:lnTo>
                  <a:lnTo>
                    <a:pt x="293" y="233"/>
                  </a:lnTo>
                  <a:lnTo>
                    <a:pt x="298" y="233"/>
                  </a:lnTo>
                </a:path>
              </a:pathLst>
            </a:custGeom>
            <a:noFill/>
            <a:ln w="12700">
              <a:solidFill>
                <a:srgbClr val="0000FF"/>
              </a:solidFill>
              <a:round/>
              <a:headEnd/>
              <a:tailEnd/>
            </a:ln>
          </p:spPr>
          <p:txBody>
            <a:bodyPr/>
            <a:lstStyle/>
            <a:p>
              <a:endParaRPr lang="en-US">
                <a:latin typeface="Times New Roman" pitchFamily="18" charset="0"/>
                <a:cs typeface="Times New Roman" pitchFamily="18" charset="0"/>
              </a:endParaRPr>
            </a:p>
          </p:txBody>
        </p:sp>
        <p:sp>
          <p:nvSpPr>
            <p:cNvPr id="47" name="Line 192"/>
            <p:cNvSpPr>
              <a:spLocks noChangeShapeType="1"/>
            </p:cNvSpPr>
            <p:nvPr/>
          </p:nvSpPr>
          <p:spPr bwMode="auto">
            <a:xfrm>
              <a:off x="1182835" y="1869568"/>
              <a:ext cx="452899" cy="634"/>
            </a:xfrm>
            <a:prstGeom prst="line">
              <a:avLst/>
            </a:prstGeom>
            <a:noFill/>
            <a:ln w="12700">
              <a:solidFill>
                <a:srgbClr val="000000"/>
              </a:solidFill>
              <a:round/>
              <a:headEnd/>
              <a:tailEnd/>
            </a:ln>
          </p:spPr>
          <p:txBody>
            <a:bodyPr/>
            <a:lstStyle/>
            <a:p>
              <a:endParaRPr lang="en-US">
                <a:latin typeface="Times New Roman" pitchFamily="18" charset="0"/>
                <a:cs typeface="Times New Roman" pitchFamily="18" charset="0"/>
              </a:endParaRPr>
            </a:p>
          </p:txBody>
        </p:sp>
        <p:sp>
          <p:nvSpPr>
            <p:cNvPr id="48" name="Line 193"/>
            <p:cNvSpPr>
              <a:spLocks noChangeShapeType="1"/>
            </p:cNvSpPr>
            <p:nvPr/>
          </p:nvSpPr>
          <p:spPr bwMode="auto">
            <a:xfrm flipV="1">
              <a:off x="1111754" y="825216"/>
              <a:ext cx="1340" cy="1044352"/>
            </a:xfrm>
            <a:prstGeom prst="line">
              <a:avLst/>
            </a:prstGeom>
            <a:noFill/>
            <a:ln w="12700">
              <a:solidFill>
                <a:srgbClr val="000000"/>
              </a:solidFill>
              <a:round/>
              <a:headEnd/>
              <a:tailEnd/>
            </a:ln>
          </p:spPr>
          <p:txBody>
            <a:bodyPr/>
            <a:lstStyle/>
            <a:p>
              <a:endParaRPr lang="en-US">
                <a:latin typeface="Times New Roman" pitchFamily="18" charset="0"/>
                <a:cs typeface="Times New Roman" pitchFamily="18" charset="0"/>
              </a:endParaRPr>
            </a:p>
          </p:txBody>
        </p:sp>
        <p:sp>
          <p:nvSpPr>
            <p:cNvPr id="49" name="Line 194"/>
            <p:cNvSpPr>
              <a:spLocks noChangeShapeType="1"/>
            </p:cNvSpPr>
            <p:nvPr/>
          </p:nvSpPr>
          <p:spPr bwMode="auto">
            <a:xfrm flipV="1">
              <a:off x="1176911" y="1859609"/>
              <a:ext cx="1340" cy="12705"/>
            </a:xfrm>
            <a:prstGeom prst="line">
              <a:avLst/>
            </a:prstGeom>
            <a:noFill/>
            <a:ln w="12700">
              <a:solidFill>
                <a:srgbClr val="000000"/>
              </a:solidFill>
              <a:round/>
              <a:headEnd/>
              <a:tailEnd/>
            </a:ln>
          </p:spPr>
          <p:txBody>
            <a:bodyPr/>
            <a:lstStyle/>
            <a:p>
              <a:endParaRPr lang="en-US">
                <a:latin typeface="Times New Roman" pitchFamily="18" charset="0"/>
                <a:cs typeface="Times New Roman" pitchFamily="18" charset="0"/>
              </a:endParaRPr>
            </a:p>
          </p:txBody>
        </p:sp>
        <p:sp>
          <p:nvSpPr>
            <p:cNvPr id="50" name="Rectangle 195"/>
            <p:cNvSpPr>
              <a:spLocks noChangeArrowheads="1"/>
            </p:cNvSpPr>
            <p:nvPr/>
          </p:nvSpPr>
          <p:spPr bwMode="auto">
            <a:xfrm>
              <a:off x="1157902" y="1882276"/>
              <a:ext cx="164648" cy="169277"/>
            </a:xfrm>
            <a:prstGeom prst="rect">
              <a:avLst/>
            </a:prstGeom>
            <a:noFill/>
            <a:ln w="9525">
              <a:noFill/>
              <a:miter lim="800000"/>
              <a:headEnd/>
              <a:tailEnd/>
            </a:ln>
          </p:spPr>
          <p:txBody>
            <a:bodyPr lIns="0" tIns="0" rIns="0" bIns="0">
              <a:spAutoFit/>
            </a:bodyPr>
            <a:lstStyle/>
            <a:p>
              <a:r>
                <a:rPr lang="en-US" sz="1000">
                  <a:solidFill>
                    <a:srgbClr val="000000"/>
                  </a:solidFill>
                  <a:latin typeface="Times New Roman" pitchFamily="18" charset="0"/>
                  <a:cs typeface="Times New Roman" pitchFamily="18" charset="0"/>
                </a:rPr>
                <a:t>0</a:t>
              </a:r>
              <a:endParaRPr lang="en-US" sz="1000">
                <a:latin typeface="Times New Roman" pitchFamily="18" charset="0"/>
                <a:cs typeface="Times New Roman" pitchFamily="18" charset="0"/>
              </a:endParaRPr>
            </a:p>
          </p:txBody>
        </p:sp>
        <p:sp>
          <p:nvSpPr>
            <p:cNvPr id="51" name="Line 196"/>
            <p:cNvSpPr>
              <a:spLocks noChangeShapeType="1"/>
            </p:cNvSpPr>
            <p:nvPr/>
          </p:nvSpPr>
          <p:spPr bwMode="auto">
            <a:xfrm flipV="1">
              <a:off x="1348985" y="1856866"/>
              <a:ext cx="1340" cy="12705"/>
            </a:xfrm>
            <a:prstGeom prst="line">
              <a:avLst/>
            </a:prstGeom>
            <a:noFill/>
            <a:ln w="12700">
              <a:solidFill>
                <a:srgbClr val="000000"/>
              </a:solidFill>
              <a:round/>
              <a:headEnd/>
              <a:tailEnd/>
            </a:ln>
          </p:spPr>
          <p:txBody>
            <a:bodyPr/>
            <a:lstStyle/>
            <a:p>
              <a:endParaRPr lang="en-US">
                <a:latin typeface="Times New Roman" pitchFamily="18" charset="0"/>
                <a:cs typeface="Times New Roman" pitchFamily="18" charset="0"/>
              </a:endParaRPr>
            </a:p>
          </p:txBody>
        </p:sp>
        <p:sp>
          <p:nvSpPr>
            <p:cNvPr id="52" name="Line 198"/>
            <p:cNvSpPr>
              <a:spLocks noChangeShapeType="1"/>
            </p:cNvSpPr>
            <p:nvPr/>
          </p:nvSpPr>
          <p:spPr bwMode="auto">
            <a:xfrm flipV="1">
              <a:off x="1523177" y="1856866"/>
              <a:ext cx="1340" cy="12705"/>
            </a:xfrm>
            <a:prstGeom prst="line">
              <a:avLst/>
            </a:prstGeom>
            <a:noFill/>
            <a:ln w="12700">
              <a:solidFill>
                <a:srgbClr val="000000"/>
              </a:solidFill>
              <a:round/>
              <a:headEnd/>
              <a:tailEnd/>
            </a:ln>
          </p:spPr>
          <p:txBody>
            <a:bodyPr/>
            <a:lstStyle/>
            <a:p>
              <a:endParaRPr lang="en-US">
                <a:latin typeface="Times New Roman" pitchFamily="18" charset="0"/>
                <a:cs typeface="Times New Roman" pitchFamily="18" charset="0"/>
              </a:endParaRPr>
            </a:p>
          </p:txBody>
        </p:sp>
        <p:sp>
          <p:nvSpPr>
            <p:cNvPr id="53" name="Rectangle 199"/>
            <p:cNvSpPr>
              <a:spLocks noChangeArrowheads="1"/>
            </p:cNvSpPr>
            <p:nvPr/>
          </p:nvSpPr>
          <p:spPr bwMode="auto">
            <a:xfrm>
              <a:off x="1445847" y="1882276"/>
              <a:ext cx="418133" cy="169277"/>
            </a:xfrm>
            <a:prstGeom prst="rect">
              <a:avLst/>
            </a:prstGeom>
            <a:noFill/>
            <a:ln w="9525">
              <a:noFill/>
              <a:miter lim="800000"/>
              <a:headEnd/>
              <a:tailEnd/>
            </a:ln>
          </p:spPr>
          <p:txBody>
            <a:bodyPr lIns="0" tIns="0" rIns="0" bIns="0">
              <a:spAutoFit/>
            </a:bodyPr>
            <a:lstStyle/>
            <a:p>
              <a:r>
                <a:rPr lang="en-US" sz="1000">
                  <a:solidFill>
                    <a:srgbClr val="000000"/>
                  </a:solidFill>
                  <a:latin typeface="Times New Roman" pitchFamily="18" charset="0"/>
                  <a:cs typeface="Times New Roman" pitchFamily="18" charset="0"/>
                </a:rPr>
                <a:t>100</a:t>
              </a:r>
              <a:endParaRPr lang="en-US" sz="1000">
                <a:latin typeface="Times New Roman" pitchFamily="18" charset="0"/>
                <a:cs typeface="Times New Roman" pitchFamily="18" charset="0"/>
              </a:endParaRPr>
            </a:p>
          </p:txBody>
        </p:sp>
        <p:sp>
          <p:nvSpPr>
            <p:cNvPr id="54" name="Line 200"/>
            <p:cNvSpPr>
              <a:spLocks noChangeShapeType="1"/>
            </p:cNvSpPr>
            <p:nvPr/>
          </p:nvSpPr>
          <p:spPr bwMode="auto">
            <a:xfrm>
              <a:off x="1111754" y="1869568"/>
              <a:ext cx="20100" cy="634"/>
            </a:xfrm>
            <a:prstGeom prst="line">
              <a:avLst/>
            </a:prstGeom>
            <a:noFill/>
            <a:ln w="12700">
              <a:solidFill>
                <a:srgbClr val="000000"/>
              </a:solidFill>
              <a:round/>
              <a:headEnd/>
              <a:tailEnd/>
            </a:ln>
          </p:spPr>
          <p:txBody>
            <a:bodyPr/>
            <a:lstStyle/>
            <a:p>
              <a:endParaRPr lang="en-US">
                <a:latin typeface="Times New Roman" pitchFamily="18" charset="0"/>
                <a:cs typeface="Times New Roman" pitchFamily="18" charset="0"/>
              </a:endParaRPr>
            </a:p>
          </p:txBody>
        </p:sp>
        <p:sp>
          <p:nvSpPr>
            <p:cNvPr id="55" name="Rectangle 201"/>
            <p:cNvSpPr>
              <a:spLocks noChangeArrowheads="1"/>
            </p:cNvSpPr>
            <p:nvPr/>
          </p:nvSpPr>
          <p:spPr bwMode="auto">
            <a:xfrm>
              <a:off x="946736" y="1840984"/>
              <a:ext cx="118138" cy="169224"/>
            </a:xfrm>
            <a:prstGeom prst="rect">
              <a:avLst/>
            </a:prstGeom>
            <a:noFill/>
            <a:ln w="9525">
              <a:noFill/>
              <a:miter lim="800000"/>
              <a:headEnd/>
              <a:tailEnd/>
            </a:ln>
          </p:spPr>
          <p:txBody>
            <a:bodyPr wrap="none" lIns="0" tIns="0" rIns="0" bIns="0">
              <a:spAutoFit/>
            </a:bodyPr>
            <a:lstStyle/>
            <a:p>
              <a:r>
                <a:rPr lang="en-US" sz="1000">
                  <a:solidFill>
                    <a:srgbClr val="000000"/>
                  </a:solidFill>
                  <a:latin typeface="Times New Roman" pitchFamily="18" charset="0"/>
                  <a:cs typeface="Times New Roman" pitchFamily="18" charset="0"/>
                </a:rPr>
                <a:t>-5</a:t>
              </a:r>
              <a:endParaRPr lang="en-US" sz="1000">
                <a:latin typeface="Times New Roman" pitchFamily="18" charset="0"/>
                <a:cs typeface="Times New Roman" pitchFamily="18" charset="0"/>
              </a:endParaRPr>
            </a:p>
          </p:txBody>
        </p:sp>
        <p:sp>
          <p:nvSpPr>
            <p:cNvPr id="56" name="Line 202"/>
            <p:cNvSpPr>
              <a:spLocks noChangeShapeType="1"/>
            </p:cNvSpPr>
            <p:nvPr/>
          </p:nvSpPr>
          <p:spPr bwMode="auto">
            <a:xfrm>
              <a:off x="1111754" y="1736801"/>
              <a:ext cx="20100" cy="634"/>
            </a:xfrm>
            <a:prstGeom prst="line">
              <a:avLst/>
            </a:prstGeom>
            <a:noFill/>
            <a:ln w="12700">
              <a:solidFill>
                <a:srgbClr val="000000"/>
              </a:solidFill>
              <a:round/>
              <a:headEnd/>
              <a:tailEnd/>
            </a:ln>
          </p:spPr>
          <p:txBody>
            <a:bodyPr/>
            <a:lstStyle/>
            <a:p>
              <a:endParaRPr lang="en-US">
                <a:latin typeface="Times New Roman" pitchFamily="18" charset="0"/>
                <a:cs typeface="Times New Roman" pitchFamily="18" charset="0"/>
              </a:endParaRPr>
            </a:p>
          </p:txBody>
        </p:sp>
        <p:sp>
          <p:nvSpPr>
            <p:cNvPr id="57" name="Line 204"/>
            <p:cNvSpPr>
              <a:spLocks noChangeShapeType="1"/>
            </p:cNvSpPr>
            <p:nvPr/>
          </p:nvSpPr>
          <p:spPr bwMode="auto">
            <a:xfrm>
              <a:off x="1111754" y="1607846"/>
              <a:ext cx="20100" cy="634"/>
            </a:xfrm>
            <a:prstGeom prst="line">
              <a:avLst/>
            </a:prstGeom>
            <a:noFill/>
            <a:ln w="12700">
              <a:solidFill>
                <a:srgbClr val="000000"/>
              </a:solidFill>
              <a:round/>
              <a:headEnd/>
              <a:tailEnd/>
            </a:ln>
          </p:spPr>
          <p:txBody>
            <a:bodyPr/>
            <a:lstStyle/>
            <a:p>
              <a:endParaRPr lang="en-US">
                <a:latin typeface="Times New Roman" pitchFamily="18" charset="0"/>
                <a:cs typeface="Times New Roman" pitchFamily="18" charset="0"/>
              </a:endParaRPr>
            </a:p>
          </p:txBody>
        </p:sp>
        <p:sp>
          <p:nvSpPr>
            <p:cNvPr id="58" name="Rectangle 205"/>
            <p:cNvSpPr>
              <a:spLocks noChangeArrowheads="1"/>
            </p:cNvSpPr>
            <p:nvPr/>
          </p:nvSpPr>
          <p:spPr bwMode="auto">
            <a:xfrm>
              <a:off x="946736" y="1579260"/>
              <a:ext cx="118138" cy="169224"/>
            </a:xfrm>
            <a:prstGeom prst="rect">
              <a:avLst/>
            </a:prstGeom>
            <a:noFill/>
            <a:ln w="9525">
              <a:noFill/>
              <a:miter lim="800000"/>
              <a:headEnd/>
              <a:tailEnd/>
            </a:ln>
          </p:spPr>
          <p:txBody>
            <a:bodyPr wrap="none" lIns="0" tIns="0" rIns="0" bIns="0">
              <a:spAutoFit/>
            </a:bodyPr>
            <a:lstStyle/>
            <a:p>
              <a:r>
                <a:rPr lang="en-US" sz="1000">
                  <a:solidFill>
                    <a:srgbClr val="000000"/>
                  </a:solidFill>
                  <a:latin typeface="Times New Roman" pitchFamily="18" charset="0"/>
                  <a:cs typeface="Times New Roman" pitchFamily="18" charset="0"/>
                </a:rPr>
                <a:t>-3</a:t>
              </a:r>
              <a:endParaRPr lang="en-US" sz="1000">
                <a:latin typeface="Times New Roman" pitchFamily="18" charset="0"/>
                <a:cs typeface="Times New Roman" pitchFamily="18" charset="0"/>
              </a:endParaRPr>
            </a:p>
          </p:txBody>
        </p:sp>
        <p:sp>
          <p:nvSpPr>
            <p:cNvPr id="59" name="Line 206"/>
            <p:cNvSpPr>
              <a:spLocks noChangeShapeType="1"/>
            </p:cNvSpPr>
            <p:nvPr/>
          </p:nvSpPr>
          <p:spPr bwMode="auto">
            <a:xfrm>
              <a:off x="1111754" y="1475079"/>
              <a:ext cx="20100" cy="634"/>
            </a:xfrm>
            <a:prstGeom prst="line">
              <a:avLst/>
            </a:prstGeom>
            <a:noFill/>
            <a:ln w="12700">
              <a:solidFill>
                <a:srgbClr val="000000"/>
              </a:solidFill>
              <a:round/>
              <a:headEnd/>
              <a:tailEnd/>
            </a:ln>
          </p:spPr>
          <p:txBody>
            <a:bodyPr/>
            <a:lstStyle/>
            <a:p>
              <a:endParaRPr lang="en-US">
                <a:latin typeface="Times New Roman" pitchFamily="18" charset="0"/>
                <a:cs typeface="Times New Roman" pitchFamily="18" charset="0"/>
              </a:endParaRPr>
            </a:p>
          </p:txBody>
        </p:sp>
        <p:sp>
          <p:nvSpPr>
            <p:cNvPr id="60" name="Line 208"/>
            <p:cNvSpPr>
              <a:spLocks noChangeShapeType="1"/>
            </p:cNvSpPr>
            <p:nvPr/>
          </p:nvSpPr>
          <p:spPr bwMode="auto">
            <a:xfrm>
              <a:off x="1111754" y="1345487"/>
              <a:ext cx="20100" cy="634"/>
            </a:xfrm>
            <a:prstGeom prst="line">
              <a:avLst/>
            </a:prstGeom>
            <a:noFill/>
            <a:ln w="12700">
              <a:solidFill>
                <a:srgbClr val="000000"/>
              </a:solidFill>
              <a:round/>
              <a:headEnd/>
              <a:tailEnd/>
            </a:ln>
          </p:spPr>
          <p:txBody>
            <a:bodyPr/>
            <a:lstStyle/>
            <a:p>
              <a:endParaRPr lang="en-US">
                <a:latin typeface="Times New Roman" pitchFamily="18" charset="0"/>
                <a:cs typeface="Times New Roman" pitchFamily="18" charset="0"/>
              </a:endParaRPr>
            </a:p>
          </p:txBody>
        </p:sp>
        <p:sp>
          <p:nvSpPr>
            <p:cNvPr id="61" name="Rectangle 209"/>
            <p:cNvSpPr>
              <a:spLocks noChangeArrowheads="1"/>
            </p:cNvSpPr>
            <p:nvPr/>
          </p:nvSpPr>
          <p:spPr bwMode="auto">
            <a:xfrm>
              <a:off x="946736" y="1317538"/>
              <a:ext cx="118138" cy="169224"/>
            </a:xfrm>
            <a:prstGeom prst="rect">
              <a:avLst/>
            </a:prstGeom>
            <a:noFill/>
            <a:ln w="9525">
              <a:noFill/>
              <a:miter lim="800000"/>
              <a:headEnd/>
              <a:tailEnd/>
            </a:ln>
          </p:spPr>
          <p:txBody>
            <a:bodyPr wrap="none" lIns="0" tIns="0" rIns="0" bIns="0">
              <a:spAutoFit/>
            </a:bodyPr>
            <a:lstStyle/>
            <a:p>
              <a:r>
                <a:rPr lang="en-US" sz="1000">
                  <a:solidFill>
                    <a:srgbClr val="000000"/>
                  </a:solidFill>
                  <a:latin typeface="Times New Roman" pitchFamily="18" charset="0"/>
                  <a:cs typeface="Times New Roman" pitchFamily="18" charset="0"/>
                </a:rPr>
                <a:t>-1</a:t>
              </a:r>
              <a:endParaRPr lang="en-US" sz="1000">
                <a:latin typeface="Times New Roman" pitchFamily="18" charset="0"/>
                <a:cs typeface="Times New Roman" pitchFamily="18" charset="0"/>
              </a:endParaRPr>
            </a:p>
          </p:txBody>
        </p:sp>
        <p:sp>
          <p:nvSpPr>
            <p:cNvPr id="62" name="Line 210"/>
            <p:cNvSpPr>
              <a:spLocks noChangeShapeType="1"/>
            </p:cNvSpPr>
            <p:nvPr/>
          </p:nvSpPr>
          <p:spPr bwMode="auto">
            <a:xfrm>
              <a:off x="1111754" y="1216530"/>
              <a:ext cx="20100" cy="634"/>
            </a:xfrm>
            <a:prstGeom prst="line">
              <a:avLst/>
            </a:prstGeom>
            <a:noFill/>
            <a:ln w="12700">
              <a:solidFill>
                <a:srgbClr val="000000"/>
              </a:solidFill>
              <a:round/>
              <a:headEnd/>
              <a:tailEnd/>
            </a:ln>
          </p:spPr>
          <p:txBody>
            <a:bodyPr/>
            <a:lstStyle/>
            <a:p>
              <a:endParaRPr lang="en-US">
                <a:latin typeface="Times New Roman" pitchFamily="18" charset="0"/>
                <a:cs typeface="Times New Roman" pitchFamily="18" charset="0"/>
              </a:endParaRPr>
            </a:p>
          </p:txBody>
        </p:sp>
        <p:sp>
          <p:nvSpPr>
            <p:cNvPr id="63" name="Line 212"/>
            <p:cNvSpPr>
              <a:spLocks noChangeShapeType="1"/>
            </p:cNvSpPr>
            <p:nvPr/>
          </p:nvSpPr>
          <p:spPr bwMode="auto">
            <a:xfrm>
              <a:off x="1111754" y="1083763"/>
              <a:ext cx="20100" cy="634"/>
            </a:xfrm>
            <a:prstGeom prst="line">
              <a:avLst/>
            </a:prstGeom>
            <a:noFill/>
            <a:ln w="12700">
              <a:solidFill>
                <a:srgbClr val="000000"/>
              </a:solidFill>
              <a:round/>
              <a:headEnd/>
              <a:tailEnd/>
            </a:ln>
          </p:spPr>
          <p:txBody>
            <a:bodyPr/>
            <a:lstStyle/>
            <a:p>
              <a:endParaRPr lang="en-US">
                <a:latin typeface="Times New Roman" pitchFamily="18" charset="0"/>
                <a:cs typeface="Times New Roman" pitchFamily="18" charset="0"/>
              </a:endParaRPr>
            </a:p>
          </p:txBody>
        </p:sp>
        <p:sp>
          <p:nvSpPr>
            <p:cNvPr id="64" name="Rectangle 213"/>
            <p:cNvSpPr>
              <a:spLocks noChangeArrowheads="1"/>
            </p:cNvSpPr>
            <p:nvPr/>
          </p:nvSpPr>
          <p:spPr bwMode="auto">
            <a:xfrm>
              <a:off x="980236" y="1055814"/>
              <a:ext cx="70529" cy="169224"/>
            </a:xfrm>
            <a:prstGeom prst="rect">
              <a:avLst/>
            </a:prstGeom>
            <a:noFill/>
            <a:ln w="9525">
              <a:noFill/>
              <a:miter lim="800000"/>
              <a:headEnd/>
              <a:tailEnd/>
            </a:ln>
          </p:spPr>
          <p:txBody>
            <a:bodyPr wrap="none" lIns="0" tIns="0" rIns="0" bIns="0">
              <a:spAutoFit/>
            </a:bodyPr>
            <a:lstStyle/>
            <a:p>
              <a:r>
                <a:rPr lang="en-US" sz="1000">
                  <a:solidFill>
                    <a:srgbClr val="000000"/>
                  </a:solidFill>
                  <a:latin typeface="Times New Roman" pitchFamily="18" charset="0"/>
                  <a:cs typeface="Times New Roman" pitchFamily="18" charset="0"/>
                </a:rPr>
                <a:t>1</a:t>
              </a:r>
              <a:endParaRPr lang="en-US" sz="1000">
                <a:latin typeface="Times New Roman" pitchFamily="18" charset="0"/>
                <a:cs typeface="Times New Roman" pitchFamily="18" charset="0"/>
              </a:endParaRPr>
            </a:p>
          </p:txBody>
        </p:sp>
        <p:sp>
          <p:nvSpPr>
            <p:cNvPr id="65" name="Line 214"/>
            <p:cNvSpPr>
              <a:spLocks noChangeShapeType="1"/>
            </p:cNvSpPr>
            <p:nvPr/>
          </p:nvSpPr>
          <p:spPr bwMode="auto">
            <a:xfrm>
              <a:off x="1111754" y="954810"/>
              <a:ext cx="20100" cy="634"/>
            </a:xfrm>
            <a:prstGeom prst="line">
              <a:avLst/>
            </a:prstGeom>
            <a:noFill/>
            <a:ln w="12700">
              <a:solidFill>
                <a:srgbClr val="000000"/>
              </a:solidFill>
              <a:round/>
              <a:headEnd/>
              <a:tailEnd/>
            </a:ln>
          </p:spPr>
          <p:txBody>
            <a:bodyPr/>
            <a:lstStyle/>
            <a:p>
              <a:endParaRPr lang="en-US">
                <a:latin typeface="Times New Roman" pitchFamily="18" charset="0"/>
                <a:cs typeface="Times New Roman" pitchFamily="18" charset="0"/>
              </a:endParaRPr>
            </a:p>
          </p:txBody>
        </p:sp>
        <p:sp>
          <p:nvSpPr>
            <p:cNvPr id="66" name="Line 216"/>
            <p:cNvSpPr>
              <a:spLocks noChangeShapeType="1"/>
            </p:cNvSpPr>
            <p:nvPr/>
          </p:nvSpPr>
          <p:spPr bwMode="auto">
            <a:xfrm>
              <a:off x="1111754" y="825216"/>
              <a:ext cx="20100" cy="634"/>
            </a:xfrm>
            <a:prstGeom prst="line">
              <a:avLst/>
            </a:prstGeom>
            <a:noFill/>
            <a:ln w="12700">
              <a:solidFill>
                <a:srgbClr val="000000"/>
              </a:solidFill>
              <a:round/>
              <a:headEnd/>
              <a:tailEnd/>
            </a:ln>
          </p:spPr>
          <p:txBody>
            <a:bodyPr/>
            <a:lstStyle/>
            <a:p>
              <a:endParaRPr lang="en-US">
                <a:latin typeface="Times New Roman" pitchFamily="18" charset="0"/>
                <a:cs typeface="Times New Roman" pitchFamily="18" charset="0"/>
              </a:endParaRPr>
            </a:p>
          </p:txBody>
        </p:sp>
        <p:sp>
          <p:nvSpPr>
            <p:cNvPr id="67" name="Rectangle 217"/>
            <p:cNvSpPr>
              <a:spLocks noChangeArrowheads="1"/>
            </p:cNvSpPr>
            <p:nvPr/>
          </p:nvSpPr>
          <p:spPr bwMode="auto">
            <a:xfrm>
              <a:off x="980236" y="796631"/>
              <a:ext cx="70529" cy="169224"/>
            </a:xfrm>
            <a:prstGeom prst="rect">
              <a:avLst/>
            </a:prstGeom>
            <a:noFill/>
            <a:ln w="9525">
              <a:noFill/>
              <a:miter lim="800000"/>
              <a:headEnd/>
              <a:tailEnd/>
            </a:ln>
          </p:spPr>
          <p:txBody>
            <a:bodyPr wrap="none" lIns="0" tIns="0" rIns="0" bIns="0">
              <a:spAutoFit/>
            </a:bodyPr>
            <a:lstStyle/>
            <a:p>
              <a:r>
                <a:rPr lang="en-US" sz="1000">
                  <a:solidFill>
                    <a:srgbClr val="000000"/>
                  </a:solidFill>
                  <a:latin typeface="Times New Roman" pitchFamily="18" charset="0"/>
                  <a:cs typeface="Times New Roman" pitchFamily="18" charset="0"/>
                </a:rPr>
                <a:t>3</a:t>
              </a:r>
              <a:endParaRPr lang="en-US" sz="1000">
                <a:latin typeface="Times New Roman" pitchFamily="18" charset="0"/>
                <a:cs typeface="Times New Roman" pitchFamily="18" charset="0"/>
              </a:endParaRPr>
            </a:p>
          </p:txBody>
        </p:sp>
        <p:sp>
          <p:nvSpPr>
            <p:cNvPr id="68" name="Freeform 218"/>
            <p:cNvSpPr>
              <a:spLocks/>
            </p:cNvSpPr>
            <p:nvPr/>
          </p:nvSpPr>
          <p:spPr bwMode="auto">
            <a:xfrm>
              <a:off x="1182835" y="1052636"/>
              <a:ext cx="452899" cy="715929"/>
            </a:xfrm>
            <a:custGeom>
              <a:avLst/>
              <a:gdLst>
                <a:gd name="T0" fmla="*/ 2147483647 w 338"/>
                <a:gd name="T1" fmla="*/ 2147483647 h 1127"/>
                <a:gd name="T2" fmla="*/ 2147483647 w 338"/>
                <a:gd name="T3" fmla="*/ 2147483647 h 1127"/>
                <a:gd name="T4" fmla="*/ 2147483647 w 338"/>
                <a:gd name="T5" fmla="*/ 2147483647 h 1127"/>
                <a:gd name="T6" fmla="*/ 2147483647 w 338"/>
                <a:gd name="T7" fmla="*/ 2147483647 h 1127"/>
                <a:gd name="T8" fmla="*/ 2147483647 w 338"/>
                <a:gd name="T9" fmla="*/ 2147483647 h 1127"/>
                <a:gd name="T10" fmla="*/ 2147483647 w 338"/>
                <a:gd name="T11" fmla="*/ 2147483647 h 1127"/>
                <a:gd name="T12" fmla="*/ 2147483647 w 338"/>
                <a:gd name="T13" fmla="*/ 2147483647 h 1127"/>
                <a:gd name="T14" fmla="*/ 2147483647 w 338"/>
                <a:gd name="T15" fmla="*/ 2147483647 h 1127"/>
                <a:gd name="T16" fmla="*/ 2147483647 w 338"/>
                <a:gd name="T17" fmla="*/ 2147483647 h 1127"/>
                <a:gd name="T18" fmla="*/ 2147483647 w 338"/>
                <a:gd name="T19" fmla="*/ 2147483647 h 1127"/>
                <a:gd name="T20" fmla="*/ 2147483647 w 338"/>
                <a:gd name="T21" fmla="*/ 2147483647 h 1127"/>
                <a:gd name="T22" fmla="*/ 2147483647 w 338"/>
                <a:gd name="T23" fmla="*/ 2147483647 h 1127"/>
                <a:gd name="T24" fmla="*/ 2147483647 w 338"/>
                <a:gd name="T25" fmla="*/ 2147483647 h 1127"/>
                <a:gd name="T26" fmla="*/ 2147483647 w 338"/>
                <a:gd name="T27" fmla="*/ 2147483647 h 1127"/>
                <a:gd name="T28" fmla="*/ 2147483647 w 338"/>
                <a:gd name="T29" fmla="*/ 2147483647 h 1127"/>
                <a:gd name="T30" fmla="*/ 2147483647 w 338"/>
                <a:gd name="T31" fmla="*/ 2147483647 h 1127"/>
                <a:gd name="T32" fmla="*/ 2147483647 w 338"/>
                <a:gd name="T33" fmla="*/ 2147483647 h 1127"/>
                <a:gd name="T34" fmla="*/ 2147483647 w 338"/>
                <a:gd name="T35" fmla="*/ 2147483647 h 1127"/>
                <a:gd name="T36" fmla="*/ 2147483647 w 338"/>
                <a:gd name="T37" fmla="*/ 2147483647 h 1127"/>
                <a:gd name="T38" fmla="*/ 2147483647 w 338"/>
                <a:gd name="T39" fmla="*/ 2147483647 h 1127"/>
                <a:gd name="T40" fmla="*/ 2147483647 w 338"/>
                <a:gd name="T41" fmla="*/ 2147483647 h 1127"/>
                <a:gd name="T42" fmla="*/ 2147483647 w 338"/>
                <a:gd name="T43" fmla="*/ 2147483647 h 1127"/>
                <a:gd name="T44" fmla="*/ 2147483647 w 338"/>
                <a:gd name="T45" fmla="*/ 2147483647 h 1127"/>
                <a:gd name="T46" fmla="*/ 2147483647 w 338"/>
                <a:gd name="T47" fmla="*/ 2147483647 h 1127"/>
                <a:gd name="T48" fmla="*/ 2147483647 w 338"/>
                <a:gd name="T49" fmla="*/ 0 h 1127"/>
                <a:gd name="T50" fmla="*/ 2147483647 w 338"/>
                <a:gd name="T51" fmla="*/ 2147483647 h 1127"/>
                <a:gd name="T52" fmla="*/ 2147483647 w 338"/>
                <a:gd name="T53" fmla="*/ 2147483647 h 1127"/>
                <a:gd name="T54" fmla="*/ 2147483647 w 338"/>
                <a:gd name="T55" fmla="*/ 2147483647 h 1127"/>
                <a:gd name="T56" fmla="*/ 2147483647 w 338"/>
                <a:gd name="T57" fmla="*/ 2147483647 h 1127"/>
                <a:gd name="T58" fmla="*/ 2147483647 w 338"/>
                <a:gd name="T59" fmla="*/ 2147483647 h 1127"/>
                <a:gd name="T60" fmla="*/ 2147483647 w 338"/>
                <a:gd name="T61" fmla="*/ 2147483647 h 1127"/>
                <a:gd name="T62" fmla="*/ 2147483647 w 338"/>
                <a:gd name="T63" fmla="*/ 2147483647 h 1127"/>
                <a:gd name="T64" fmla="*/ 2147483647 w 338"/>
                <a:gd name="T65" fmla="*/ 2147483647 h 1127"/>
                <a:gd name="T66" fmla="*/ 2147483647 w 338"/>
                <a:gd name="T67" fmla="*/ 2147483647 h 1127"/>
                <a:gd name="T68" fmla="*/ 2147483647 w 338"/>
                <a:gd name="T69" fmla="*/ 2147483647 h 1127"/>
                <a:gd name="T70" fmla="*/ 2147483647 w 338"/>
                <a:gd name="T71" fmla="*/ 2147483647 h 1127"/>
                <a:gd name="T72" fmla="*/ 2147483647 w 338"/>
                <a:gd name="T73" fmla="*/ 2147483647 h 1127"/>
                <a:gd name="T74" fmla="*/ 2147483647 w 338"/>
                <a:gd name="T75" fmla="*/ 2147483647 h 1127"/>
                <a:gd name="T76" fmla="*/ 2147483647 w 338"/>
                <a:gd name="T77" fmla="*/ 2147483647 h 1127"/>
                <a:gd name="T78" fmla="*/ 2147483647 w 338"/>
                <a:gd name="T79" fmla="*/ 2147483647 h 1127"/>
                <a:gd name="T80" fmla="*/ 2147483647 w 338"/>
                <a:gd name="T81" fmla="*/ 2147483647 h 1127"/>
                <a:gd name="T82" fmla="*/ 2147483647 w 338"/>
                <a:gd name="T83" fmla="*/ 2147483647 h 1127"/>
                <a:gd name="T84" fmla="*/ 2147483647 w 338"/>
                <a:gd name="T85" fmla="*/ 2147483647 h 1127"/>
                <a:gd name="T86" fmla="*/ 2147483647 w 338"/>
                <a:gd name="T87" fmla="*/ 2147483647 h 1127"/>
                <a:gd name="T88" fmla="*/ 2147483647 w 338"/>
                <a:gd name="T89" fmla="*/ 2147483647 h 1127"/>
                <a:gd name="T90" fmla="*/ 2147483647 w 338"/>
                <a:gd name="T91" fmla="*/ 2147483647 h 1127"/>
                <a:gd name="T92" fmla="*/ 2147483647 w 338"/>
                <a:gd name="T93" fmla="*/ 2147483647 h 1127"/>
                <a:gd name="T94" fmla="*/ 2147483647 w 338"/>
                <a:gd name="T95" fmla="*/ 2147483647 h 1127"/>
                <a:gd name="T96" fmla="*/ 2147483647 w 338"/>
                <a:gd name="T97" fmla="*/ 2147483647 h 1127"/>
                <a:gd name="T98" fmla="*/ 2147483647 w 338"/>
                <a:gd name="T99" fmla="*/ 2147483647 h 1127"/>
                <a:gd name="T100" fmla="*/ 2147483647 w 338"/>
                <a:gd name="T101" fmla="*/ 2147483647 h 1127"/>
                <a:gd name="T102" fmla="*/ 2147483647 w 338"/>
                <a:gd name="T103" fmla="*/ 2147483647 h 1127"/>
                <a:gd name="T104" fmla="*/ 2147483647 w 338"/>
                <a:gd name="T105" fmla="*/ 2147483647 h 1127"/>
                <a:gd name="T106" fmla="*/ 2147483647 w 338"/>
                <a:gd name="T107" fmla="*/ 2147483647 h 1127"/>
                <a:gd name="T108" fmla="*/ 2147483647 w 338"/>
                <a:gd name="T109" fmla="*/ 2147483647 h 1127"/>
                <a:gd name="T110" fmla="*/ 2147483647 w 338"/>
                <a:gd name="T111" fmla="*/ 2147483647 h 1127"/>
                <a:gd name="T112" fmla="*/ 2147483647 w 338"/>
                <a:gd name="T113" fmla="*/ 2147483647 h 1127"/>
                <a:gd name="T114" fmla="*/ 2147483647 w 338"/>
                <a:gd name="T115" fmla="*/ 2147483647 h 1127"/>
                <a:gd name="T116" fmla="*/ 2147483647 w 338"/>
                <a:gd name="T117" fmla="*/ 2147483647 h 1127"/>
                <a:gd name="T118" fmla="*/ 2147483647 w 338"/>
                <a:gd name="T119" fmla="*/ 2147483647 h 1127"/>
                <a:gd name="T120" fmla="*/ 2147483647 w 338"/>
                <a:gd name="T121" fmla="*/ 2147483647 h 112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38"/>
                <a:gd name="T184" fmla="*/ 0 h 1127"/>
                <a:gd name="T185" fmla="*/ 338 w 338"/>
                <a:gd name="T186" fmla="*/ 1127 h 112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38" h="1127">
                  <a:moveTo>
                    <a:pt x="0" y="322"/>
                  </a:moveTo>
                  <a:lnTo>
                    <a:pt x="5" y="317"/>
                  </a:lnTo>
                  <a:lnTo>
                    <a:pt x="10" y="327"/>
                  </a:lnTo>
                  <a:lnTo>
                    <a:pt x="10" y="317"/>
                  </a:lnTo>
                  <a:lnTo>
                    <a:pt x="15" y="293"/>
                  </a:lnTo>
                  <a:lnTo>
                    <a:pt x="15" y="283"/>
                  </a:lnTo>
                  <a:lnTo>
                    <a:pt x="20" y="302"/>
                  </a:lnTo>
                  <a:lnTo>
                    <a:pt x="20" y="268"/>
                  </a:lnTo>
                  <a:lnTo>
                    <a:pt x="25" y="273"/>
                  </a:lnTo>
                  <a:lnTo>
                    <a:pt x="25" y="263"/>
                  </a:lnTo>
                  <a:lnTo>
                    <a:pt x="30" y="238"/>
                  </a:lnTo>
                  <a:lnTo>
                    <a:pt x="30" y="248"/>
                  </a:lnTo>
                  <a:lnTo>
                    <a:pt x="35" y="223"/>
                  </a:lnTo>
                  <a:lnTo>
                    <a:pt x="35" y="168"/>
                  </a:lnTo>
                  <a:lnTo>
                    <a:pt x="40" y="114"/>
                  </a:lnTo>
                  <a:lnTo>
                    <a:pt x="40" y="104"/>
                  </a:lnTo>
                  <a:lnTo>
                    <a:pt x="45" y="109"/>
                  </a:lnTo>
                  <a:lnTo>
                    <a:pt x="50" y="89"/>
                  </a:lnTo>
                  <a:lnTo>
                    <a:pt x="50" y="94"/>
                  </a:lnTo>
                  <a:lnTo>
                    <a:pt x="55" y="119"/>
                  </a:lnTo>
                  <a:lnTo>
                    <a:pt x="55" y="153"/>
                  </a:lnTo>
                  <a:lnTo>
                    <a:pt x="60" y="178"/>
                  </a:lnTo>
                  <a:lnTo>
                    <a:pt x="60" y="198"/>
                  </a:lnTo>
                  <a:lnTo>
                    <a:pt x="65" y="228"/>
                  </a:lnTo>
                  <a:lnTo>
                    <a:pt x="65" y="253"/>
                  </a:lnTo>
                  <a:lnTo>
                    <a:pt x="70" y="273"/>
                  </a:lnTo>
                  <a:lnTo>
                    <a:pt x="70" y="298"/>
                  </a:lnTo>
                  <a:lnTo>
                    <a:pt x="75" y="302"/>
                  </a:lnTo>
                  <a:lnTo>
                    <a:pt x="80" y="317"/>
                  </a:lnTo>
                  <a:lnTo>
                    <a:pt x="80" y="327"/>
                  </a:lnTo>
                  <a:lnTo>
                    <a:pt x="85" y="312"/>
                  </a:lnTo>
                  <a:lnTo>
                    <a:pt x="85" y="322"/>
                  </a:lnTo>
                  <a:lnTo>
                    <a:pt x="90" y="317"/>
                  </a:lnTo>
                  <a:lnTo>
                    <a:pt x="90" y="337"/>
                  </a:lnTo>
                  <a:lnTo>
                    <a:pt x="100" y="322"/>
                  </a:lnTo>
                  <a:lnTo>
                    <a:pt x="100" y="312"/>
                  </a:lnTo>
                  <a:lnTo>
                    <a:pt x="105" y="307"/>
                  </a:lnTo>
                  <a:lnTo>
                    <a:pt x="105" y="302"/>
                  </a:lnTo>
                  <a:lnTo>
                    <a:pt x="110" y="322"/>
                  </a:lnTo>
                  <a:lnTo>
                    <a:pt x="115" y="317"/>
                  </a:lnTo>
                  <a:lnTo>
                    <a:pt x="115" y="327"/>
                  </a:lnTo>
                  <a:lnTo>
                    <a:pt x="120" y="332"/>
                  </a:lnTo>
                  <a:lnTo>
                    <a:pt x="120" y="307"/>
                  </a:lnTo>
                  <a:lnTo>
                    <a:pt x="124" y="302"/>
                  </a:lnTo>
                  <a:lnTo>
                    <a:pt x="124" y="268"/>
                  </a:lnTo>
                  <a:lnTo>
                    <a:pt x="129" y="218"/>
                  </a:lnTo>
                  <a:lnTo>
                    <a:pt x="129" y="149"/>
                  </a:lnTo>
                  <a:lnTo>
                    <a:pt x="134" y="79"/>
                  </a:lnTo>
                  <a:lnTo>
                    <a:pt x="134" y="24"/>
                  </a:lnTo>
                  <a:lnTo>
                    <a:pt x="139" y="0"/>
                  </a:lnTo>
                  <a:lnTo>
                    <a:pt x="139" y="14"/>
                  </a:lnTo>
                  <a:lnTo>
                    <a:pt x="144" y="29"/>
                  </a:lnTo>
                  <a:lnTo>
                    <a:pt x="144" y="5"/>
                  </a:lnTo>
                  <a:lnTo>
                    <a:pt x="149" y="24"/>
                  </a:lnTo>
                  <a:lnTo>
                    <a:pt x="149" y="158"/>
                  </a:lnTo>
                  <a:lnTo>
                    <a:pt x="154" y="427"/>
                  </a:lnTo>
                  <a:lnTo>
                    <a:pt x="154" y="665"/>
                  </a:lnTo>
                  <a:lnTo>
                    <a:pt x="159" y="834"/>
                  </a:lnTo>
                  <a:lnTo>
                    <a:pt x="159" y="1018"/>
                  </a:lnTo>
                  <a:lnTo>
                    <a:pt x="164" y="1092"/>
                  </a:lnTo>
                  <a:lnTo>
                    <a:pt x="164" y="1127"/>
                  </a:lnTo>
                  <a:lnTo>
                    <a:pt x="169" y="1077"/>
                  </a:lnTo>
                  <a:lnTo>
                    <a:pt x="169" y="973"/>
                  </a:lnTo>
                  <a:lnTo>
                    <a:pt x="174" y="804"/>
                  </a:lnTo>
                  <a:lnTo>
                    <a:pt x="174" y="581"/>
                  </a:lnTo>
                  <a:lnTo>
                    <a:pt x="179" y="397"/>
                  </a:lnTo>
                  <a:lnTo>
                    <a:pt x="179" y="312"/>
                  </a:lnTo>
                  <a:lnTo>
                    <a:pt x="184" y="293"/>
                  </a:lnTo>
                  <a:lnTo>
                    <a:pt x="184" y="307"/>
                  </a:lnTo>
                  <a:lnTo>
                    <a:pt x="189" y="298"/>
                  </a:lnTo>
                  <a:lnTo>
                    <a:pt x="189" y="302"/>
                  </a:lnTo>
                  <a:lnTo>
                    <a:pt x="194" y="312"/>
                  </a:lnTo>
                  <a:lnTo>
                    <a:pt x="194" y="293"/>
                  </a:lnTo>
                  <a:lnTo>
                    <a:pt x="199" y="268"/>
                  </a:lnTo>
                  <a:lnTo>
                    <a:pt x="204" y="278"/>
                  </a:lnTo>
                  <a:lnTo>
                    <a:pt x="204" y="263"/>
                  </a:lnTo>
                  <a:lnTo>
                    <a:pt x="209" y="263"/>
                  </a:lnTo>
                  <a:lnTo>
                    <a:pt x="214" y="253"/>
                  </a:lnTo>
                  <a:lnTo>
                    <a:pt x="214" y="268"/>
                  </a:lnTo>
                  <a:lnTo>
                    <a:pt x="219" y="248"/>
                  </a:lnTo>
                  <a:lnTo>
                    <a:pt x="224" y="248"/>
                  </a:lnTo>
                  <a:lnTo>
                    <a:pt x="229" y="238"/>
                  </a:lnTo>
                  <a:lnTo>
                    <a:pt x="229" y="203"/>
                  </a:lnTo>
                  <a:lnTo>
                    <a:pt x="234" y="223"/>
                  </a:lnTo>
                  <a:lnTo>
                    <a:pt x="234" y="228"/>
                  </a:lnTo>
                  <a:lnTo>
                    <a:pt x="239" y="218"/>
                  </a:lnTo>
                  <a:lnTo>
                    <a:pt x="239" y="203"/>
                  </a:lnTo>
                  <a:lnTo>
                    <a:pt x="244" y="198"/>
                  </a:lnTo>
                  <a:lnTo>
                    <a:pt x="244" y="188"/>
                  </a:lnTo>
                  <a:lnTo>
                    <a:pt x="249" y="158"/>
                  </a:lnTo>
                  <a:lnTo>
                    <a:pt x="249" y="183"/>
                  </a:lnTo>
                  <a:lnTo>
                    <a:pt x="254" y="193"/>
                  </a:lnTo>
                  <a:lnTo>
                    <a:pt x="259" y="163"/>
                  </a:lnTo>
                  <a:lnTo>
                    <a:pt x="259" y="149"/>
                  </a:lnTo>
                  <a:lnTo>
                    <a:pt x="264" y="158"/>
                  </a:lnTo>
                  <a:lnTo>
                    <a:pt x="264" y="149"/>
                  </a:lnTo>
                  <a:lnTo>
                    <a:pt x="268" y="153"/>
                  </a:lnTo>
                  <a:lnTo>
                    <a:pt x="268" y="114"/>
                  </a:lnTo>
                  <a:lnTo>
                    <a:pt x="273" y="104"/>
                  </a:lnTo>
                  <a:lnTo>
                    <a:pt x="278" y="99"/>
                  </a:lnTo>
                  <a:lnTo>
                    <a:pt x="278" y="89"/>
                  </a:lnTo>
                  <a:lnTo>
                    <a:pt x="283" y="99"/>
                  </a:lnTo>
                  <a:lnTo>
                    <a:pt x="283" y="89"/>
                  </a:lnTo>
                  <a:lnTo>
                    <a:pt x="288" y="84"/>
                  </a:lnTo>
                  <a:lnTo>
                    <a:pt x="288" y="74"/>
                  </a:lnTo>
                  <a:lnTo>
                    <a:pt x="293" y="54"/>
                  </a:lnTo>
                  <a:lnTo>
                    <a:pt x="293" y="44"/>
                  </a:lnTo>
                  <a:lnTo>
                    <a:pt x="298" y="74"/>
                  </a:lnTo>
                  <a:lnTo>
                    <a:pt x="298" y="59"/>
                  </a:lnTo>
                  <a:lnTo>
                    <a:pt x="303" y="59"/>
                  </a:lnTo>
                  <a:lnTo>
                    <a:pt x="303" y="79"/>
                  </a:lnTo>
                  <a:lnTo>
                    <a:pt x="308" y="99"/>
                  </a:lnTo>
                  <a:lnTo>
                    <a:pt x="308" y="114"/>
                  </a:lnTo>
                  <a:lnTo>
                    <a:pt x="313" y="149"/>
                  </a:lnTo>
                  <a:lnTo>
                    <a:pt x="313" y="134"/>
                  </a:lnTo>
                  <a:lnTo>
                    <a:pt x="318" y="168"/>
                  </a:lnTo>
                  <a:lnTo>
                    <a:pt x="318" y="163"/>
                  </a:lnTo>
                  <a:lnTo>
                    <a:pt x="323" y="168"/>
                  </a:lnTo>
                  <a:lnTo>
                    <a:pt x="323" y="158"/>
                  </a:lnTo>
                  <a:lnTo>
                    <a:pt x="328" y="168"/>
                  </a:lnTo>
                  <a:lnTo>
                    <a:pt x="328" y="188"/>
                  </a:lnTo>
                  <a:lnTo>
                    <a:pt x="333" y="183"/>
                  </a:lnTo>
                  <a:lnTo>
                    <a:pt x="338" y="168"/>
                  </a:lnTo>
                </a:path>
              </a:pathLst>
            </a:custGeom>
            <a:noFill/>
            <a:ln w="12700">
              <a:solidFill>
                <a:srgbClr val="0000FF"/>
              </a:solidFill>
              <a:round/>
              <a:headEnd/>
              <a:tailEnd/>
            </a:ln>
          </p:spPr>
          <p:txBody>
            <a:bodyPr/>
            <a:lstStyle/>
            <a:p>
              <a:endParaRPr lang="en-US">
                <a:latin typeface="Times New Roman" pitchFamily="18" charset="0"/>
                <a:cs typeface="Times New Roman" pitchFamily="18" charset="0"/>
              </a:endParaRPr>
            </a:p>
          </p:txBody>
        </p:sp>
        <p:sp>
          <p:nvSpPr>
            <p:cNvPr id="69" name="TextBox 221"/>
            <p:cNvSpPr txBox="1">
              <a:spLocks noChangeArrowheads="1"/>
            </p:cNvSpPr>
            <p:nvPr/>
          </p:nvSpPr>
          <p:spPr bwMode="auto">
            <a:xfrm>
              <a:off x="1181450" y="768504"/>
              <a:ext cx="944869" cy="338555"/>
            </a:xfrm>
            <a:prstGeom prst="rect">
              <a:avLst/>
            </a:prstGeom>
            <a:noFill/>
            <a:ln w="9525">
              <a:noFill/>
              <a:miter lim="800000"/>
              <a:headEnd/>
              <a:tailEnd/>
            </a:ln>
          </p:spPr>
          <p:txBody>
            <a:bodyPr>
              <a:spAutoFit/>
            </a:bodyPr>
            <a:lstStyle/>
            <a:p>
              <a:r>
                <a:rPr lang="en-US" sz="1400">
                  <a:latin typeface="Times New Roman" pitchFamily="18" charset="0"/>
                  <a:cs typeface="Times New Roman" pitchFamily="18" charset="0"/>
                </a:rPr>
                <a:t>Query</a:t>
              </a:r>
            </a:p>
          </p:txBody>
        </p:sp>
        <p:sp>
          <p:nvSpPr>
            <p:cNvPr id="70" name="Rectangle 69"/>
            <p:cNvSpPr/>
            <p:nvPr/>
          </p:nvSpPr>
          <p:spPr bwMode="auto">
            <a:xfrm>
              <a:off x="3077624" y="1075749"/>
              <a:ext cx="422577" cy="640675"/>
            </a:xfrm>
            <a:prstGeom prst="rect">
              <a:avLst/>
            </a:prstGeom>
            <a:solidFill>
              <a:schemeClr val="accent3">
                <a:alpha val="10000"/>
              </a:schemeClr>
            </a:solidFill>
            <a:ln w="12700"/>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endParaRPr lang="en-US" sz="1400">
                <a:latin typeface="Times New Roman" pitchFamily="18" charset="0"/>
                <a:cs typeface="Times New Roman" pitchFamily="18" charset="0"/>
              </a:endParaRPr>
            </a:p>
          </p:txBody>
        </p:sp>
        <p:sp>
          <p:nvSpPr>
            <p:cNvPr id="71" name="Rectangle 70"/>
            <p:cNvSpPr/>
            <p:nvPr/>
          </p:nvSpPr>
          <p:spPr bwMode="auto">
            <a:xfrm>
              <a:off x="6365690" y="1075749"/>
              <a:ext cx="422577" cy="640675"/>
            </a:xfrm>
            <a:prstGeom prst="rect">
              <a:avLst/>
            </a:prstGeom>
            <a:solidFill>
              <a:schemeClr val="accent3">
                <a:alpha val="10000"/>
              </a:schemeClr>
            </a:solidFill>
            <a:ln w="12700"/>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endParaRPr lang="en-US" sz="1400">
                <a:latin typeface="Times New Roman" pitchFamily="18" charset="0"/>
                <a:cs typeface="Times New Roman" pitchFamily="18" charset="0"/>
              </a:endParaRPr>
            </a:p>
          </p:txBody>
        </p:sp>
        <p:sp>
          <p:nvSpPr>
            <p:cNvPr id="72" name="Line 225"/>
            <p:cNvSpPr>
              <a:spLocks noChangeShapeType="1"/>
            </p:cNvSpPr>
            <p:nvPr/>
          </p:nvSpPr>
          <p:spPr bwMode="auto">
            <a:xfrm>
              <a:off x="2698592" y="2668855"/>
              <a:ext cx="4867049" cy="244"/>
            </a:xfrm>
            <a:prstGeom prst="line">
              <a:avLst/>
            </a:prstGeom>
            <a:noFill/>
            <a:ln w="0">
              <a:solidFill>
                <a:srgbClr val="000000"/>
              </a:solidFill>
              <a:round/>
              <a:headEnd/>
              <a:tailEnd/>
            </a:ln>
          </p:spPr>
          <p:txBody>
            <a:bodyPr/>
            <a:lstStyle/>
            <a:p>
              <a:endParaRPr lang="en-US">
                <a:latin typeface="Times New Roman" pitchFamily="18" charset="0"/>
                <a:cs typeface="Times New Roman" pitchFamily="18" charset="0"/>
              </a:endParaRPr>
            </a:p>
          </p:txBody>
        </p:sp>
        <p:sp>
          <p:nvSpPr>
            <p:cNvPr id="73" name="Rectangle 72"/>
            <p:cNvSpPr/>
            <p:nvPr/>
          </p:nvSpPr>
          <p:spPr bwMode="auto">
            <a:xfrm>
              <a:off x="2707433" y="1075749"/>
              <a:ext cx="370191" cy="640675"/>
            </a:xfrm>
            <a:prstGeom prst="rect">
              <a:avLst/>
            </a:prstGeom>
            <a:solidFill>
              <a:schemeClr val="accent3">
                <a:alpha val="10000"/>
              </a:schemeClr>
            </a:solidFill>
            <a:ln w="12700"/>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endParaRPr lang="en-US" sz="1400">
                <a:latin typeface="Times New Roman" pitchFamily="18" charset="0"/>
                <a:cs typeface="Times New Roman" pitchFamily="18" charset="0"/>
              </a:endParaRPr>
            </a:p>
          </p:txBody>
        </p:sp>
        <p:sp>
          <p:nvSpPr>
            <p:cNvPr id="74" name="TextBox 298"/>
            <p:cNvSpPr txBox="1">
              <a:spLocks noChangeArrowheads="1"/>
            </p:cNvSpPr>
            <p:nvPr/>
          </p:nvSpPr>
          <p:spPr bwMode="auto">
            <a:xfrm>
              <a:off x="4507519" y="1977156"/>
              <a:ext cx="2837131" cy="338555"/>
            </a:xfrm>
            <a:prstGeom prst="rect">
              <a:avLst/>
            </a:prstGeom>
            <a:noFill/>
            <a:ln w="9525">
              <a:noFill/>
              <a:miter lim="800000"/>
              <a:headEnd/>
              <a:tailEnd/>
            </a:ln>
          </p:spPr>
          <p:txBody>
            <a:bodyPr>
              <a:spAutoFit/>
            </a:bodyPr>
            <a:lstStyle/>
            <a:p>
              <a:r>
                <a:rPr lang="en-US" sz="1400">
                  <a:latin typeface="Times New Roman" pitchFamily="18" charset="0"/>
                  <a:cs typeface="Times New Roman" pitchFamily="18" charset="0"/>
                </a:rPr>
                <a:t>Distance to the query</a:t>
              </a:r>
            </a:p>
          </p:txBody>
        </p:sp>
        <p:sp>
          <p:nvSpPr>
            <p:cNvPr id="75" name="Line 226"/>
            <p:cNvSpPr>
              <a:spLocks noChangeShapeType="1"/>
            </p:cNvSpPr>
            <p:nvPr/>
          </p:nvSpPr>
          <p:spPr bwMode="auto">
            <a:xfrm flipV="1">
              <a:off x="2464601" y="2245412"/>
              <a:ext cx="1322" cy="401497"/>
            </a:xfrm>
            <a:prstGeom prst="line">
              <a:avLst/>
            </a:prstGeom>
            <a:noFill/>
            <a:ln w="0">
              <a:solidFill>
                <a:srgbClr val="000000"/>
              </a:solidFill>
              <a:round/>
              <a:headEnd/>
              <a:tailEnd/>
            </a:ln>
          </p:spPr>
          <p:txBody>
            <a:bodyPr/>
            <a:lstStyle/>
            <a:p>
              <a:endParaRPr lang="en-US">
                <a:latin typeface="Times New Roman" pitchFamily="18" charset="0"/>
                <a:cs typeface="Times New Roman" pitchFamily="18" charset="0"/>
              </a:endParaRPr>
            </a:p>
          </p:txBody>
        </p:sp>
        <p:sp>
          <p:nvSpPr>
            <p:cNvPr id="76" name="Line 227"/>
            <p:cNvSpPr>
              <a:spLocks noChangeShapeType="1"/>
            </p:cNvSpPr>
            <p:nvPr/>
          </p:nvSpPr>
          <p:spPr bwMode="auto">
            <a:xfrm flipV="1">
              <a:off x="2464601" y="2632252"/>
              <a:ext cx="1322" cy="14652"/>
            </a:xfrm>
            <a:prstGeom prst="line">
              <a:avLst/>
            </a:prstGeom>
            <a:noFill/>
            <a:ln w="0">
              <a:solidFill>
                <a:srgbClr val="000000"/>
              </a:solidFill>
              <a:round/>
              <a:headEnd/>
              <a:tailEnd/>
            </a:ln>
          </p:spPr>
          <p:txBody>
            <a:bodyPr/>
            <a:lstStyle/>
            <a:p>
              <a:endParaRPr lang="en-US">
                <a:latin typeface="Times New Roman" pitchFamily="18" charset="0"/>
                <a:cs typeface="Times New Roman" pitchFamily="18" charset="0"/>
              </a:endParaRPr>
            </a:p>
          </p:txBody>
        </p:sp>
        <p:sp>
          <p:nvSpPr>
            <p:cNvPr id="77" name="Rectangle 228"/>
            <p:cNvSpPr>
              <a:spLocks noChangeArrowheads="1"/>
            </p:cNvSpPr>
            <p:nvPr/>
          </p:nvSpPr>
          <p:spPr bwMode="auto">
            <a:xfrm>
              <a:off x="2673433" y="2771404"/>
              <a:ext cx="77582" cy="186147"/>
            </a:xfrm>
            <a:prstGeom prst="rect">
              <a:avLst/>
            </a:prstGeom>
            <a:noFill/>
            <a:ln w="9525">
              <a:noFill/>
              <a:miter lim="800000"/>
              <a:headEnd/>
              <a:tailEnd/>
            </a:ln>
          </p:spPr>
          <p:txBody>
            <a:bodyPr wrap="none" lIns="0" tIns="0" rIns="0" bIns="0">
              <a:spAutoFit/>
            </a:bodyPr>
            <a:lstStyle/>
            <a:p>
              <a:r>
                <a:rPr lang="en-US" sz="1100">
                  <a:solidFill>
                    <a:srgbClr val="000000"/>
                  </a:solidFill>
                  <a:latin typeface="Times New Roman" pitchFamily="18" charset="0"/>
                  <a:cs typeface="Times New Roman" pitchFamily="18" charset="0"/>
                </a:rPr>
                <a:t>0</a:t>
              </a:r>
              <a:endParaRPr lang="en-US" sz="1100">
                <a:latin typeface="Times New Roman" pitchFamily="18" charset="0"/>
                <a:cs typeface="Times New Roman" pitchFamily="18" charset="0"/>
              </a:endParaRPr>
            </a:p>
          </p:txBody>
        </p:sp>
        <p:sp>
          <p:nvSpPr>
            <p:cNvPr id="78" name="Line 229"/>
            <p:cNvSpPr>
              <a:spLocks noChangeShapeType="1"/>
            </p:cNvSpPr>
            <p:nvPr/>
          </p:nvSpPr>
          <p:spPr bwMode="auto">
            <a:xfrm flipV="1">
              <a:off x="3941989" y="2654210"/>
              <a:ext cx="1322" cy="14652"/>
            </a:xfrm>
            <a:prstGeom prst="line">
              <a:avLst/>
            </a:prstGeom>
            <a:noFill/>
            <a:ln w="0">
              <a:solidFill>
                <a:srgbClr val="000000"/>
              </a:solidFill>
              <a:round/>
              <a:headEnd/>
              <a:tailEnd/>
            </a:ln>
          </p:spPr>
          <p:txBody>
            <a:bodyPr/>
            <a:lstStyle/>
            <a:p>
              <a:endParaRPr lang="en-US">
                <a:latin typeface="Times New Roman" pitchFamily="18" charset="0"/>
                <a:cs typeface="Times New Roman" pitchFamily="18" charset="0"/>
              </a:endParaRPr>
            </a:p>
          </p:txBody>
        </p:sp>
        <p:sp>
          <p:nvSpPr>
            <p:cNvPr id="79" name="Rectangle 230"/>
            <p:cNvSpPr>
              <a:spLocks noChangeArrowheads="1"/>
            </p:cNvSpPr>
            <p:nvPr/>
          </p:nvSpPr>
          <p:spPr bwMode="auto">
            <a:xfrm>
              <a:off x="3855917" y="2771405"/>
              <a:ext cx="232747" cy="186147"/>
            </a:xfrm>
            <a:prstGeom prst="rect">
              <a:avLst/>
            </a:prstGeom>
            <a:noFill/>
            <a:ln w="9525">
              <a:noFill/>
              <a:miter lim="800000"/>
              <a:headEnd/>
              <a:tailEnd/>
            </a:ln>
          </p:spPr>
          <p:txBody>
            <a:bodyPr wrap="none" lIns="0" tIns="0" rIns="0" bIns="0">
              <a:spAutoFit/>
            </a:bodyPr>
            <a:lstStyle/>
            <a:p>
              <a:r>
                <a:rPr lang="en-US" sz="1100">
                  <a:solidFill>
                    <a:srgbClr val="000000"/>
                  </a:solidFill>
                  <a:latin typeface="Times New Roman" pitchFamily="18" charset="0"/>
                  <a:cs typeface="Times New Roman" pitchFamily="18" charset="0"/>
                </a:rPr>
                <a:t>500</a:t>
              </a:r>
              <a:endParaRPr lang="en-US" sz="1100">
                <a:latin typeface="Times New Roman" pitchFamily="18" charset="0"/>
                <a:cs typeface="Times New Roman" pitchFamily="18" charset="0"/>
              </a:endParaRPr>
            </a:p>
          </p:txBody>
        </p:sp>
        <p:sp>
          <p:nvSpPr>
            <p:cNvPr id="80" name="Line 231"/>
            <p:cNvSpPr>
              <a:spLocks noChangeShapeType="1"/>
            </p:cNvSpPr>
            <p:nvPr/>
          </p:nvSpPr>
          <p:spPr bwMode="auto">
            <a:xfrm flipV="1">
              <a:off x="5190686" y="2654210"/>
              <a:ext cx="1322" cy="14652"/>
            </a:xfrm>
            <a:prstGeom prst="line">
              <a:avLst/>
            </a:prstGeom>
            <a:noFill/>
            <a:ln w="0">
              <a:solidFill>
                <a:srgbClr val="000000"/>
              </a:solidFill>
              <a:round/>
              <a:headEnd/>
              <a:tailEnd/>
            </a:ln>
          </p:spPr>
          <p:txBody>
            <a:bodyPr/>
            <a:lstStyle/>
            <a:p>
              <a:endParaRPr lang="en-US">
                <a:latin typeface="Times New Roman" pitchFamily="18" charset="0"/>
                <a:cs typeface="Times New Roman" pitchFamily="18" charset="0"/>
              </a:endParaRPr>
            </a:p>
          </p:txBody>
        </p:sp>
        <p:sp>
          <p:nvSpPr>
            <p:cNvPr id="81" name="Rectangle 232"/>
            <p:cNvSpPr>
              <a:spLocks noChangeArrowheads="1"/>
            </p:cNvSpPr>
            <p:nvPr/>
          </p:nvSpPr>
          <p:spPr bwMode="auto">
            <a:xfrm>
              <a:off x="5072835" y="2771404"/>
              <a:ext cx="310330" cy="186147"/>
            </a:xfrm>
            <a:prstGeom prst="rect">
              <a:avLst/>
            </a:prstGeom>
            <a:noFill/>
            <a:ln w="9525">
              <a:noFill/>
              <a:miter lim="800000"/>
              <a:headEnd/>
              <a:tailEnd/>
            </a:ln>
          </p:spPr>
          <p:txBody>
            <a:bodyPr wrap="none" lIns="0" tIns="0" rIns="0" bIns="0">
              <a:spAutoFit/>
            </a:bodyPr>
            <a:lstStyle/>
            <a:p>
              <a:r>
                <a:rPr lang="en-US" sz="1100">
                  <a:solidFill>
                    <a:srgbClr val="000000"/>
                  </a:solidFill>
                  <a:latin typeface="Times New Roman" pitchFamily="18" charset="0"/>
                  <a:cs typeface="Times New Roman" pitchFamily="18" charset="0"/>
                </a:rPr>
                <a:t>1000</a:t>
              </a:r>
              <a:endParaRPr lang="en-US" sz="1100">
                <a:latin typeface="Times New Roman" pitchFamily="18" charset="0"/>
                <a:cs typeface="Times New Roman" pitchFamily="18" charset="0"/>
              </a:endParaRPr>
            </a:p>
          </p:txBody>
        </p:sp>
        <p:sp>
          <p:nvSpPr>
            <p:cNvPr id="82" name="Line 233"/>
            <p:cNvSpPr>
              <a:spLocks noChangeShapeType="1"/>
            </p:cNvSpPr>
            <p:nvPr/>
          </p:nvSpPr>
          <p:spPr bwMode="auto">
            <a:xfrm flipV="1">
              <a:off x="6440704" y="2654210"/>
              <a:ext cx="1322" cy="14652"/>
            </a:xfrm>
            <a:prstGeom prst="line">
              <a:avLst/>
            </a:prstGeom>
            <a:noFill/>
            <a:ln w="0">
              <a:solidFill>
                <a:srgbClr val="000000"/>
              </a:solidFill>
              <a:round/>
              <a:headEnd/>
              <a:tailEnd/>
            </a:ln>
          </p:spPr>
          <p:txBody>
            <a:bodyPr/>
            <a:lstStyle/>
            <a:p>
              <a:endParaRPr lang="en-US">
                <a:latin typeface="Times New Roman" pitchFamily="18" charset="0"/>
                <a:cs typeface="Times New Roman" pitchFamily="18" charset="0"/>
              </a:endParaRPr>
            </a:p>
          </p:txBody>
        </p:sp>
        <p:sp>
          <p:nvSpPr>
            <p:cNvPr id="83" name="Rectangle 234"/>
            <p:cNvSpPr>
              <a:spLocks noChangeArrowheads="1"/>
            </p:cNvSpPr>
            <p:nvPr/>
          </p:nvSpPr>
          <p:spPr bwMode="auto">
            <a:xfrm>
              <a:off x="6321528" y="2771417"/>
              <a:ext cx="310330" cy="186147"/>
            </a:xfrm>
            <a:prstGeom prst="rect">
              <a:avLst/>
            </a:prstGeom>
            <a:noFill/>
            <a:ln w="9525">
              <a:noFill/>
              <a:miter lim="800000"/>
              <a:headEnd/>
              <a:tailEnd/>
            </a:ln>
          </p:spPr>
          <p:txBody>
            <a:bodyPr wrap="none" lIns="0" tIns="0" rIns="0" bIns="0">
              <a:spAutoFit/>
            </a:bodyPr>
            <a:lstStyle/>
            <a:p>
              <a:r>
                <a:rPr lang="en-US" sz="1100">
                  <a:solidFill>
                    <a:srgbClr val="000000"/>
                  </a:solidFill>
                  <a:latin typeface="Times New Roman" pitchFamily="18" charset="0"/>
                  <a:cs typeface="Times New Roman" pitchFamily="18" charset="0"/>
                </a:rPr>
                <a:t>1500</a:t>
              </a:r>
              <a:endParaRPr lang="en-US" sz="1100">
                <a:latin typeface="Times New Roman" pitchFamily="18" charset="0"/>
                <a:cs typeface="Times New Roman" pitchFamily="18" charset="0"/>
              </a:endParaRPr>
            </a:p>
          </p:txBody>
        </p:sp>
        <p:sp>
          <p:nvSpPr>
            <p:cNvPr id="84" name="Line 241"/>
            <p:cNvSpPr>
              <a:spLocks noChangeShapeType="1"/>
            </p:cNvSpPr>
            <p:nvPr/>
          </p:nvSpPr>
          <p:spPr bwMode="auto">
            <a:xfrm>
              <a:off x="2464601" y="2646920"/>
              <a:ext cx="72830" cy="244"/>
            </a:xfrm>
            <a:prstGeom prst="line">
              <a:avLst/>
            </a:prstGeom>
            <a:noFill/>
            <a:ln w="0">
              <a:solidFill>
                <a:srgbClr val="000000"/>
              </a:solidFill>
              <a:round/>
              <a:headEnd/>
              <a:tailEnd/>
            </a:ln>
          </p:spPr>
          <p:txBody>
            <a:bodyPr/>
            <a:lstStyle/>
            <a:p>
              <a:endParaRPr lang="en-US">
                <a:latin typeface="Times New Roman" pitchFamily="18" charset="0"/>
                <a:cs typeface="Times New Roman" pitchFamily="18" charset="0"/>
              </a:endParaRPr>
            </a:p>
          </p:txBody>
        </p:sp>
        <p:sp>
          <p:nvSpPr>
            <p:cNvPr id="85" name="Rectangle 242"/>
            <p:cNvSpPr>
              <a:spLocks noChangeArrowheads="1"/>
            </p:cNvSpPr>
            <p:nvPr/>
          </p:nvSpPr>
          <p:spPr bwMode="auto">
            <a:xfrm>
              <a:off x="2264627" y="2635915"/>
              <a:ext cx="70529" cy="169224"/>
            </a:xfrm>
            <a:prstGeom prst="rect">
              <a:avLst/>
            </a:prstGeom>
            <a:noFill/>
            <a:ln w="9525">
              <a:noFill/>
              <a:miter lim="800000"/>
              <a:headEnd/>
              <a:tailEnd/>
            </a:ln>
          </p:spPr>
          <p:txBody>
            <a:bodyPr wrap="none" lIns="0" tIns="0" rIns="0" bIns="0">
              <a:spAutoFit/>
            </a:bodyPr>
            <a:lstStyle/>
            <a:p>
              <a:r>
                <a:rPr lang="en-US" sz="1000">
                  <a:solidFill>
                    <a:srgbClr val="000000"/>
                  </a:solidFill>
                  <a:latin typeface="Times New Roman" pitchFamily="18" charset="0"/>
                  <a:cs typeface="Times New Roman" pitchFamily="18" charset="0"/>
                </a:rPr>
                <a:t>0</a:t>
              </a:r>
              <a:endParaRPr lang="en-US" sz="1000">
                <a:latin typeface="Times New Roman" pitchFamily="18" charset="0"/>
                <a:cs typeface="Times New Roman" pitchFamily="18" charset="0"/>
              </a:endParaRPr>
            </a:p>
          </p:txBody>
        </p:sp>
        <p:sp>
          <p:nvSpPr>
            <p:cNvPr id="86" name="Rectangle 246"/>
            <p:cNvSpPr>
              <a:spLocks noChangeArrowheads="1"/>
            </p:cNvSpPr>
            <p:nvPr/>
          </p:nvSpPr>
          <p:spPr bwMode="auto">
            <a:xfrm>
              <a:off x="2221751" y="2501351"/>
              <a:ext cx="141059" cy="169224"/>
            </a:xfrm>
            <a:prstGeom prst="rect">
              <a:avLst/>
            </a:prstGeom>
            <a:noFill/>
            <a:ln w="9525">
              <a:noFill/>
              <a:miter lim="800000"/>
              <a:headEnd/>
              <a:tailEnd/>
            </a:ln>
          </p:spPr>
          <p:txBody>
            <a:bodyPr wrap="none" lIns="0" tIns="0" rIns="0" bIns="0">
              <a:spAutoFit/>
            </a:bodyPr>
            <a:lstStyle/>
            <a:p>
              <a:r>
                <a:rPr lang="en-US" sz="1000">
                  <a:solidFill>
                    <a:srgbClr val="000000"/>
                  </a:solidFill>
                  <a:latin typeface="Times New Roman" pitchFamily="18" charset="0"/>
                  <a:cs typeface="Times New Roman" pitchFamily="18" charset="0"/>
                </a:rPr>
                <a:t>40</a:t>
              </a:r>
              <a:endParaRPr lang="en-US" sz="1000">
                <a:latin typeface="Times New Roman" pitchFamily="18" charset="0"/>
                <a:cs typeface="Times New Roman" pitchFamily="18" charset="0"/>
              </a:endParaRPr>
            </a:p>
          </p:txBody>
        </p:sp>
        <p:sp>
          <p:nvSpPr>
            <p:cNvPr id="87" name="Rectangle 250"/>
            <p:cNvSpPr>
              <a:spLocks noChangeArrowheads="1"/>
            </p:cNvSpPr>
            <p:nvPr/>
          </p:nvSpPr>
          <p:spPr bwMode="auto">
            <a:xfrm>
              <a:off x="2221751" y="2368008"/>
              <a:ext cx="141059" cy="169224"/>
            </a:xfrm>
            <a:prstGeom prst="rect">
              <a:avLst/>
            </a:prstGeom>
            <a:noFill/>
            <a:ln w="9525">
              <a:noFill/>
              <a:miter lim="800000"/>
              <a:headEnd/>
              <a:tailEnd/>
            </a:ln>
          </p:spPr>
          <p:txBody>
            <a:bodyPr wrap="none" lIns="0" tIns="0" rIns="0" bIns="0">
              <a:spAutoFit/>
            </a:bodyPr>
            <a:lstStyle/>
            <a:p>
              <a:r>
                <a:rPr lang="en-US" sz="1000">
                  <a:solidFill>
                    <a:srgbClr val="000000"/>
                  </a:solidFill>
                  <a:latin typeface="Times New Roman" pitchFamily="18" charset="0"/>
                  <a:cs typeface="Times New Roman" pitchFamily="18" charset="0"/>
                </a:rPr>
                <a:t>80</a:t>
              </a:r>
              <a:endParaRPr lang="en-US" sz="1000">
                <a:latin typeface="Times New Roman" pitchFamily="18" charset="0"/>
                <a:cs typeface="Times New Roman" pitchFamily="18" charset="0"/>
              </a:endParaRPr>
            </a:p>
          </p:txBody>
        </p:sp>
        <p:sp>
          <p:nvSpPr>
            <p:cNvPr id="88" name="Line 253"/>
            <p:cNvSpPr>
              <a:spLocks noChangeShapeType="1"/>
            </p:cNvSpPr>
            <p:nvPr/>
          </p:nvSpPr>
          <p:spPr bwMode="auto">
            <a:xfrm>
              <a:off x="2464601" y="2245412"/>
              <a:ext cx="72830" cy="244"/>
            </a:xfrm>
            <a:prstGeom prst="line">
              <a:avLst/>
            </a:prstGeom>
            <a:noFill/>
            <a:ln w="0">
              <a:solidFill>
                <a:srgbClr val="000000"/>
              </a:solidFill>
              <a:round/>
              <a:headEnd/>
              <a:tailEnd/>
            </a:ln>
          </p:spPr>
          <p:txBody>
            <a:bodyPr/>
            <a:lstStyle/>
            <a:p>
              <a:endParaRPr lang="en-US">
                <a:latin typeface="Times New Roman" pitchFamily="18" charset="0"/>
                <a:cs typeface="Times New Roman" pitchFamily="18" charset="0"/>
              </a:endParaRPr>
            </a:p>
          </p:txBody>
        </p:sp>
        <p:sp>
          <p:nvSpPr>
            <p:cNvPr id="89" name="Rectangle 254"/>
            <p:cNvSpPr>
              <a:spLocks noChangeArrowheads="1"/>
            </p:cNvSpPr>
            <p:nvPr/>
          </p:nvSpPr>
          <p:spPr bwMode="auto">
            <a:xfrm>
              <a:off x="2163483" y="2234413"/>
              <a:ext cx="211588" cy="169224"/>
            </a:xfrm>
            <a:prstGeom prst="rect">
              <a:avLst/>
            </a:prstGeom>
            <a:noFill/>
            <a:ln w="9525">
              <a:noFill/>
              <a:miter lim="800000"/>
              <a:headEnd/>
              <a:tailEnd/>
            </a:ln>
          </p:spPr>
          <p:txBody>
            <a:bodyPr wrap="none" lIns="0" tIns="0" rIns="0" bIns="0">
              <a:spAutoFit/>
            </a:bodyPr>
            <a:lstStyle/>
            <a:p>
              <a:r>
                <a:rPr lang="en-US" sz="1000">
                  <a:solidFill>
                    <a:srgbClr val="000000"/>
                  </a:solidFill>
                  <a:latin typeface="Times New Roman" pitchFamily="18" charset="0"/>
                  <a:cs typeface="Times New Roman" pitchFamily="18" charset="0"/>
                </a:rPr>
                <a:t>120</a:t>
              </a:r>
              <a:endParaRPr lang="en-US" sz="1000">
                <a:latin typeface="Times New Roman" pitchFamily="18" charset="0"/>
                <a:cs typeface="Times New Roman" pitchFamily="18" charset="0"/>
              </a:endParaRPr>
            </a:p>
          </p:txBody>
        </p:sp>
        <p:sp>
          <p:nvSpPr>
            <p:cNvPr id="90" name="Freeform 255"/>
            <p:cNvSpPr>
              <a:spLocks/>
            </p:cNvSpPr>
            <p:nvPr/>
          </p:nvSpPr>
          <p:spPr bwMode="auto">
            <a:xfrm>
              <a:off x="2698592" y="2265918"/>
              <a:ext cx="507160" cy="293550"/>
            </a:xfrm>
            <a:custGeom>
              <a:avLst/>
              <a:gdLst>
                <a:gd name="T0" fmla="*/ 2147483647 w 383"/>
                <a:gd name="T1" fmla="*/ 2147483647 h 1202"/>
                <a:gd name="T2" fmla="*/ 2147483647 w 383"/>
                <a:gd name="T3" fmla="*/ 2147483647 h 1202"/>
                <a:gd name="T4" fmla="*/ 2147483647 w 383"/>
                <a:gd name="T5" fmla="*/ 2147483647 h 1202"/>
                <a:gd name="T6" fmla="*/ 2147483647 w 383"/>
                <a:gd name="T7" fmla="*/ 2147483647 h 1202"/>
                <a:gd name="T8" fmla="*/ 2147483647 w 383"/>
                <a:gd name="T9" fmla="*/ 2147483647 h 1202"/>
                <a:gd name="T10" fmla="*/ 2147483647 w 383"/>
                <a:gd name="T11" fmla="*/ 2147483647 h 1202"/>
                <a:gd name="T12" fmla="*/ 2147483647 w 383"/>
                <a:gd name="T13" fmla="*/ 2147483647 h 1202"/>
                <a:gd name="T14" fmla="*/ 2147483647 w 383"/>
                <a:gd name="T15" fmla="*/ 2147483647 h 1202"/>
                <a:gd name="T16" fmla="*/ 2147483647 w 383"/>
                <a:gd name="T17" fmla="*/ 2147483647 h 1202"/>
                <a:gd name="T18" fmla="*/ 2147483647 w 383"/>
                <a:gd name="T19" fmla="*/ 2147483647 h 1202"/>
                <a:gd name="T20" fmla="*/ 2147483647 w 383"/>
                <a:gd name="T21" fmla="*/ 2147483647 h 1202"/>
                <a:gd name="T22" fmla="*/ 2147483647 w 383"/>
                <a:gd name="T23" fmla="*/ 2147483647 h 1202"/>
                <a:gd name="T24" fmla="*/ 2147483647 w 383"/>
                <a:gd name="T25" fmla="*/ 2147483647 h 1202"/>
                <a:gd name="T26" fmla="*/ 2147483647 w 383"/>
                <a:gd name="T27" fmla="*/ 2147483647 h 1202"/>
                <a:gd name="T28" fmla="*/ 2147483647 w 383"/>
                <a:gd name="T29" fmla="*/ 2147483647 h 1202"/>
                <a:gd name="T30" fmla="*/ 2147483647 w 383"/>
                <a:gd name="T31" fmla="*/ 2147483647 h 1202"/>
                <a:gd name="T32" fmla="*/ 2147483647 w 383"/>
                <a:gd name="T33" fmla="*/ 2147483647 h 1202"/>
                <a:gd name="T34" fmla="*/ 2147483647 w 383"/>
                <a:gd name="T35" fmla="*/ 2147483647 h 1202"/>
                <a:gd name="T36" fmla="*/ 2147483647 w 383"/>
                <a:gd name="T37" fmla="*/ 2147483647 h 1202"/>
                <a:gd name="T38" fmla="*/ 2147483647 w 383"/>
                <a:gd name="T39" fmla="*/ 2147483647 h 1202"/>
                <a:gd name="T40" fmla="*/ 2147483647 w 383"/>
                <a:gd name="T41" fmla="*/ 2147483647 h 1202"/>
                <a:gd name="T42" fmla="*/ 2147483647 w 383"/>
                <a:gd name="T43" fmla="*/ 2147483647 h 1202"/>
                <a:gd name="T44" fmla="*/ 2147483647 w 383"/>
                <a:gd name="T45" fmla="*/ 2147483647 h 1202"/>
                <a:gd name="T46" fmla="*/ 2147483647 w 383"/>
                <a:gd name="T47" fmla="*/ 2147483647 h 1202"/>
                <a:gd name="T48" fmla="*/ 2147483647 w 383"/>
                <a:gd name="T49" fmla="*/ 2147483647 h 1202"/>
                <a:gd name="T50" fmla="*/ 2147483647 w 383"/>
                <a:gd name="T51" fmla="*/ 2147483647 h 1202"/>
                <a:gd name="T52" fmla="*/ 2147483647 w 383"/>
                <a:gd name="T53" fmla="*/ 2147483647 h 1202"/>
                <a:gd name="T54" fmla="*/ 2147483647 w 383"/>
                <a:gd name="T55" fmla="*/ 2147483647 h 1202"/>
                <a:gd name="T56" fmla="*/ 2147483647 w 383"/>
                <a:gd name="T57" fmla="*/ 2147483647 h 1202"/>
                <a:gd name="T58" fmla="*/ 2147483647 w 383"/>
                <a:gd name="T59" fmla="*/ 2147483647 h 1202"/>
                <a:gd name="T60" fmla="*/ 2147483647 w 383"/>
                <a:gd name="T61" fmla="*/ 2147483647 h 1202"/>
                <a:gd name="T62" fmla="*/ 2147483647 w 383"/>
                <a:gd name="T63" fmla="*/ 2147483647 h 1202"/>
                <a:gd name="T64" fmla="*/ 2147483647 w 383"/>
                <a:gd name="T65" fmla="*/ 2147483647 h 1202"/>
                <a:gd name="T66" fmla="*/ 2147483647 w 383"/>
                <a:gd name="T67" fmla="*/ 2147483647 h 1202"/>
                <a:gd name="T68" fmla="*/ 2147483647 w 383"/>
                <a:gd name="T69" fmla="*/ 2147483647 h 1202"/>
                <a:gd name="T70" fmla="*/ 2147483647 w 383"/>
                <a:gd name="T71" fmla="*/ 2147483647 h 1202"/>
                <a:gd name="T72" fmla="*/ 2147483647 w 383"/>
                <a:gd name="T73" fmla="*/ 2147483647 h 1202"/>
                <a:gd name="T74" fmla="*/ 2147483647 w 383"/>
                <a:gd name="T75" fmla="*/ 2147483647 h 1202"/>
                <a:gd name="T76" fmla="*/ 2147483647 w 383"/>
                <a:gd name="T77" fmla="*/ 2147483647 h 1202"/>
                <a:gd name="T78" fmla="*/ 2147483647 w 383"/>
                <a:gd name="T79" fmla="*/ 2147483647 h 1202"/>
                <a:gd name="T80" fmla="*/ 2147483647 w 383"/>
                <a:gd name="T81" fmla="*/ 2147483647 h 1202"/>
                <a:gd name="T82" fmla="*/ 2147483647 w 383"/>
                <a:gd name="T83" fmla="*/ 2147483647 h 12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83"/>
                <a:gd name="T127" fmla="*/ 0 h 1202"/>
                <a:gd name="T128" fmla="*/ 383 w 383"/>
                <a:gd name="T129" fmla="*/ 1202 h 1202"/>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83" h="1202">
                  <a:moveTo>
                    <a:pt x="0" y="0"/>
                  </a:moveTo>
                  <a:lnTo>
                    <a:pt x="0" y="100"/>
                  </a:lnTo>
                  <a:lnTo>
                    <a:pt x="5" y="100"/>
                  </a:lnTo>
                  <a:lnTo>
                    <a:pt x="10" y="100"/>
                  </a:lnTo>
                  <a:lnTo>
                    <a:pt x="10" y="229"/>
                  </a:lnTo>
                  <a:lnTo>
                    <a:pt x="15" y="224"/>
                  </a:lnTo>
                  <a:lnTo>
                    <a:pt x="20" y="219"/>
                  </a:lnTo>
                  <a:lnTo>
                    <a:pt x="25" y="219"/>
                  </a:lnTo>
                  <a:lnTo>
                    <a:pt x="25" y="264"/>
                  </a:lnTo>
                  <a:lnTo>
                    <a:pt x="30" y="259"/>
                  </a:lnTo>
                  <a:lnTo>
                    <a:pt x="35" y="254"/>
                  </a:lnTo>
                  <a:lnTo>
                    <a:pt x="40" y="249"/>
                  </a:lnTo>
                  <a:lnTo>
                    <a:pt x="45" y="244"/>
                  </a:lnTo>
                  <a:lnTo>
                    <a:pt x="50" y="239"/>
                  </a:lnTo>
                  <a:lnTo>
                    <a:pt x="55" y="234"/>
                  </a:lnTo>
                  <a:lnTo>
                    <a:pt x="60" y="229"/>
                  </a:lnTo>
                  <a:lnTo>
                    <a:pt x="65" y="229"/>
                  </a:lnTo>
                  <a:lnTo>
                    <a:pt x="75" y="219"/>
                  </a:lnTo>
                  <a:lnTo>
                    <a:pt x="70" y="219"/>
                  </a:lnTo>
                  <a:lnTo>
                    <a:pt x="75" y="244"/>
                  </a:lnTo>
                  <a:lnTo>
                    <a:pt x="80" y="323"/>
                  </a:lnTo>
                  <a:lnTo>
                    <a:pt x="85" y="323"/>
                  </a:lnTo>
                  <a:lnTo>
                    <a:pt x="85" y="517"/>
                  </a:lnTo>
                  <a:lnTo>
                    <a:pt x="90" y="606"/>
                  </a:lnTo>
                  <a:lnTo>
                    <a:pt x="90" y="711"/>
                  </a:lnTo>
                  <a:lnTo>
                    <a:pt x="95" y="716"/>
                  </a:lnTo>
                  <a:lnTo>
                    <a:pt x="95" y="725"/>
                  </a:lnTo>
                  <a:lnTo>
                    <a:pt x="100" y="721"/>
                  </a:lnTo>
                  <a:lnTo>
                    <a:pt x="105" y="716"/>
                  </a:lnTo>
                  <a:lnTo>
                    <a:pt x="105" y="711"/>
                  </a:lnTo>
                  <a:lnTo>
                    <a:pt x="110" y="706"/>
                  </a:lnTo>
                  <a:lnTo>
                    <a:pt x="110" y="691"/>
                  </a:lnTo>
                  <a:lnTo>
                    <a:pt x="115" y="676"/>
                  </a:lnTo>
                  <a:lnTo>
                    <a:pt x="115" y="656"/>
                  </a:lnTo>
                  <a:lnTo>
                    <a:pt x="120" y="641"/>
                  </a:lnTo>
                  <a:lnTo>
                    <a:pt x="120" y="631"/>
                  </a:lnTo>
                  <a:lnTo>
                    <a:pt x="125" y="621"/>
                  </a:lnTo>
                  <a:lnTo>
                    <a:pt x="125" y="596"/>
                  </a:lnTo>
                  <a:lnTo>
                    <a:pt x="130" y="581"/>
                  </a:lnTo>
                  <a:lnTo>
                    <a:pt x="130" y="562"/>
                  </a:lnTo>
                  <a:lnTo>
                    <a:pt x="134" y="552"/>
                  </a:lnTo>
                  <a:lnTo>
                    <a:pt x="134" y="537"/>
                  </a:lnTo>
                  <a:lnTo>
                    <a:pt x="139" y="527"/>
                  </a:lnTo>
                  <a:lnTo>
                    <a:pt x="139" y="502"/>
                  </a:lnTo>
                  <a:lnTo>
                    <a:pt x="144" y="492"/>
                  </a:lnTo>
                  <a:lnTo>
                    <a:pt x="144" y="472"/>
                  </a:lnTo>
                  <a:lnTo>
                    <a:pt x="149" y="522"/>
                  </a:lnTo>
                  <a:lnTo>
                    <a:pt x="149" y="601"/>
                  </a:lnTo>
                  <a:lnTo>
                    <a:pt x="154" y="745"/>
                  </a:lnTo>
                  <a:lnTo>
                    <a:pt x="154" y="889"/>
                  </a:lnTo>
                  <a:lnTo>
                    <a:pt x="159" y="894"/>
                  </a:lnTo>
                  <a:lnTo>
                    <a:pt x="164" y="889"/>
                  </a:lnTo>
                  <a:lnTo>
                    <a:pt x="164" y="899"/>
                  </a:lnTo>
                  <a:lnTo>
                    <a:pt x="169" y="924"/>
                  </a:lnTo>
                  <a:lnTo>
                    <a:pt x="169" y="879"/>
                  </a:lnTo>
                  <a:lnTo>
                    <a:pt x="174" y="845"/>
                  </a:lnTo>
                  <a:lnTo>
                    <a:pt x="174" y="800"/>
                  </a:lnTo>
                  <a:lnTo>
                    <a:pt x="179" y="750"/>
                  </a:lnTo>
                  <a:lnTo>
                    <a:pt x="179" y="666"/>
                  </a:lnTo>
                  <a:lnTo>
                    <a:pt x="184" y="626"/>
                  </a:lnTo>
                  <a:lnTo>
                    <a:pt x="184" y="572"/>
                  </a:lnTo>
                  <a:lnTo>
                    <a:pt x="189" y="557"/>
                  </a:lnTo>
                  <a:lnTo>
                    <a:pt x="189" y="542"/>
                  </a:lnTo>
                  <a:lnTo>
                    <a:pt x="194" y="547"/>
                  </a:lnTo>
                  <a:lnTo>
                    <a:pt x="194" y="641"/>
                  </a:lnTo>
                  <a:lnTo>
                    <a:pt x="199" y="656"/>
                  </a:lnTo>
                  <a:lnTo>
                    <a:pt x="204" y="651"/>
                  </a:lnTo>
                  <a:lnTo>
                    <a:pt x="209" y="651"/>
                  </a:lnTo>
                  <a:lnTo>
                    <a:pt x="209" y="701"/>
                  </a:lnTo>
                  <a:lnTo>
                    <a:pt x="214" y="730"/>
                  </a:lnTo>
                  <a:lnTo>
                    <a:pt x="214" y="785"/>
                  </a:lnTo>
                  <a:lnTo>
                    <a:pt x="219" y="780"/>
                  </a:lnTo>
                  <a:lnTo>
                    <a:pt x="224" y="780"/>
                  </a:lnTo>
                  <a:lnTo>
                    <a:pt x="229" y="815"/>
                  </a:lnTo>
                  <a:lnTo>
                    <a:pt x="229" y="830"/>
                  </a:lnTo>
                  <a:lnTo>
                    <a:pt x="234" y="929"/>
                  </a:lnTo>
                  <a:lnTo>
                    <a:pt x="239" y="924"/>
                  </a:lnTo>
                  <a:lnTo>
                    <a:pt x="244" y="924"/>
                  </a:lnTo>
                  <a:lnTo>
                    <a:pt x="244" y="939"/>
                  </a:lnTo>
                  <a:lnTo>
                    <a:pt x="249" y="954"/>
                  </a:lnTo>
                  <a:lnTo>
                    <a:pt x="249" y="1038"/>
                  </a:lnTo>
                  <a:lnTo>
                    <a:pt x="249" y="1033"/>
                  </a:lnTo>
                  <a:lnTo>
                    <a:pt x="254" y="1033"/>
                  </a:lnTo>
                  <a:lnTo>
                    <a:pt x="259" y="1038"/>
                  </a:lnTo>
                  <a:lnTo>
                    <a:pt x="259" y="1048"/>
                  </a:lnTo>
                  <a:lnTo>
                    <a:pt x="264" y="1098"/>
                  </a:lnTo>
                  <a:lnTo>
                    <a:pt x="264" y="1108"/>
                  </a:lnTo>
                  <a:lnTo>
                    <a:pt x="269" y="1143"/>
                  </a:lnTo>
                  <a:lnTo>
                    <a:pt x="269" y="1172"/>
                  </a:lnTo>
                  <a:lnTo>
                    <a:pt x="274" y="1192"/>
                  </a:lnTo>
                  <a:lnTo>
                    <a:pt x="274" y="1187"/>
                  </a:lnTo>
                  <a:lnTo>
                    <a:pt x="274" y="1192"/>
                  </a:lnTo>
                  <a:lnTo>
                    <a:pt x="283" y="1202"/>
                  </a:lnTo>
                  <a:lnTo>
                    <a:pt x="288" y="1197"/>
                  </a:lnTo>
                  <a:lnTo>
                    <a:pt x="298" y="1187"/>
                  </a:lnTo>
                  <a:lnTo>
                    <a:pt x="298" y="1182"/>
                  </a:lnTo>
                  <a:lnTo>
                    <a:pt x="303" y="1177"/>
                  </a:lnTo>
                  <a:lnTo>
                    <a:pt x="303" y="1167"/>
                  </a:lnTo>
                  <a:lnTo>
                    <a:pt x="308" y="1163"/>
                  </a:lnTo>
                  <a:lnTo>
                    <a:pt x="308" y="1158"/>
                  </a:lnTo>
                  <a:lnTo>
                    <a:pt x="313" y="1153"/>
                  </a:lnTo>
                  <a:lnTo>
                    <a:pt x="313" y="1143"/>
                  </a:lnTo>
                  <a:lnTo>
                    <a:pt x="318" y="1138"/>
                  </a:lnTo>
                  <a:lnTo>
                    <a:pt x="318" y="1128"/>
                  </a:lnTo>
                  <a:lnTo>
                    <a:pt x="323" y="1118"/>
                  </a:lnTo>
                  <a:lnTo>
                    <a:pt x="323" y="1113"/>
                  </a:lnTo>
                  <a:lnTo>
                    <a:pt x="328" y="1108"/>
                  </a:lnTo>
                  <a:lnTo>
                    <a:pt x="328" y="1098"/>
                  </a:lnTo>
                  <a:lnTo>
                    <a:pt x="333" y="1093"/>
                  </a:lnTo>
                  <a:lnTo>
                    <a:pt x="333" y="1083"/>
                  </a:lnTo>
                  <a:lnTo>
                    <a:pt x="338" y="1073"/>
                  </a:lnTo>
                  <a:lnTo>
                    <a:pt x="338" y="1068"/>
                  </a:lnTo>
                  <a:lnTo>
                    <a:pt x="343" y="1063"/>
                  </a:lnTo>
                  <a:lnTo>
                    <a:pt x="343" y="1053"/>
                  </a:lnTo>
                  <a:lnTo>
                    <a:pt x="348" y="1048"/>
                  </a:lnTo>
                  <a:lnTo>
                    <a:pt x="348" y="1038"/>
                  </a:lnTo>
                  <a:lnTo>
                    <a:pt x="353" y="1033"/>
                  </a:lnTo>
                  <a:lnTo>
                    <a:pt x="358" y="1028"/>
                  </a:lnTo>
                  <a:lnTo>
                    <a:pt x="358" y="1023"/>
                  </a:lnTo>
                  <a:lnTo>
                    <a:pt x="363" y="1018"/>
                  </a:lnTo>
                  <a:lnTo>
                    <a:pt x="368" y="1014"/>
                  </a:lnTo>
                  <a:lnTo>
                    <a:pt x="368" y="1053"/>
                  </a:lnTo>
                  <a:lnTo>
                    <a:pt x="373" y="1073"/>
                  </a:lnTo>
                  <a:lnTo>
                    <a:pt x="373" y="1123"/>
                  </a:lnTo>
                  <a:lnTo>
                    <a:pt x="378" y="1148"/>
                  </a:lnTo>
                  <a:lnTo>
                    <a:pt x="378" y="1153"/>
                  </a:lnTo>
                  <a:lnTo>
                    <a:pt x="383" y="1148"/>
                  </a:lnTo>
                </a:path>
              </a:pathLst>
            </a:custGeom>
            <a:noFill/>
            <a:ln w="19050">
              <a:solidFill>
                <a:srgbClr val="0000FF"/>
              </a:solidFill>
              <a:round/>
              <a:headEnd/>
              <a:tailEnd/>
            </a:ln>
          </p:spPr>
          <p:txBody>
            <a:bodyPr/>
            <a:lstStyle/>
            <a:p>
              <a:endParaRPr lang="en-US">
                <a:latin typeface="Times New Roman" pitchFamily="18" charset="0"/>
                <a:cs typeface="Times New Roman" pitchFamily="18" charset="0"/>
              </a:endParaRPr>
            </a:p>
          </p:txBody>
        </p:sp>
        <p:sp>
          <p:nvSpPr>
            <p:cNvPr id="91" name="Freeform 256"/>
            <p:cNvSpPr>
              <a:spLocks/>
            </p:cNvSpPr>
            <p:nvPr/>
          </p:nvSpPr>
          <p:spPr bwMode="auto">
            <a:xfrm>
              <a:off x="3205748" y="2431010"/>
              <a:ext cx="532317" cy="156230"/>
            </a:xfrm>
            <a:custGeom>
              <a:avLst/>
              <a:gdLst>
                <a:gd name="T0" fmla="*/ 2147483647 w 402"/>
                <a:gd name="T1" fmla="*/ 2147483647 h 680"/>
                <a:gd name="T2" fmla="*/ 2147483647 w 402"/>
                <a:gd name="T3" fmla="*/ 2147483647 h 680"/>
                <a:gd name="T4" fmla="*/ 2147483647 w 402"/>
                <a:gd name="T5" fmla="*/ 2147483647 h 680"/>
                <a:gd name="T6" fmla="*/ 2147483647 w 402"/>
                <a:gd name="T7" fmla="*/ 2147483647 h 680"/>
                <a:gd name="T8" fmla="*/ 2147483647 w 402"/>
                <a:gd name="T9" fmla="*/ 2147483647 h 680"/>
                <a:gd name="T10" fmla="*/ 2147483647 w 402"/>
                <a:gd name="T11" fmla="*/ 2147483647 h 680"/>
                <a:gd name="T12" fmla="*/ 2147483647 w 402"/>
                <a:gd name="T13" fmla="*/ 2147483647 h 680"/>
                <a:gd name="T14" fmla="*/ 2147483647 w 402"/>
                <a:gd name="T15" fmla="*/ 2147483647 h 680"/>
                <a:gd name="T16" fmla="*/ 2147483647 w 402"/>
                <a:gd name="T17" fmla="*/ 2147483647 h 680"/>
                <a:gd name="T18" fmla="*/ 2147483647 w 402"/>
                <a:gd name="T19" fmla="*/ 2147483647 h 680"/>
                <a:gd name="T20" fmla="*/ 2147483647 w 402"/>
                <a:gd name="T21" fmla="*/ 2147483647 h 680"/>
                <a:gd name="T22" fmla="*/ 2147483647 w 402"/>
                <a:gd name="T23" fmla="*/ 2147483647 h 680"/>
                <a:gd name="T24" fmla="*/ 2147483647 w 402"/>
                <a:gd name="T25" fmla="*/ 2147483647 h 680"/>
                <a:gd name="T26" fmla="*/ 2147483647 w 402"/>
                <a:gd name="T27" fmla="*/ 2147483647 h 680"/>
                <a:gd name="T28" fmla="*/ 2147483647 w 402"/>
                <a:gd name="T29" fmla="*/ 2147483647 h 680"/>
                <a:gd name="T30" fmla="*/ 2147483647 w 402"/>
                <a:gd name="T31" fmla="*/ 2147483647 h 680"/>
                <a:gd name="T32" fmla="*/ 2147483647 w 402"/>
                <a:gd name="T33" fmla="*/ 2147483647 h 680"/>
                <a:gd name="T34" fmla="*/ 2147483647 w 402"/>
                <a:gd name="T35" fmla="*/ 2147483647 h 680"/>
                <a:gd name="T36" fmla="*/ 2147483647 w 402"/>
                <a:gd name="T37" fmla="*/ 2147483647 h 680"/>
                <a:gd name="T38" fmla="*/ 2147483647 w 402"/>
                <a:gd name="T39" fmla="*/ 2147483647 h 680"/>
                <a:gd name="T40" fmla="*/ 2147483647 w 402"/>
                <a:gd name="T41" fmla="*/ 2147483647 h 680"/>
                <a:gd name="T42" fmla="*/ 2147483647 w 402"/>
                <a:gd name="T43" fmla="*/ 2147483647 h 680"/>
                <a:gd name="T44" fmla="*/ 2147483647 w 402"/>
                <a:gd name="T45" fmla="*/ 2147483647 h 680"/>
                <a:gd name="T46" fmla="*/ 2147483647 w 402"/>
                <a:gd name="T47" fmla="*/ 2147483647 h 680"/>
                <a:gd name="T48" fmla="*/ 2147483647 w 402"/>
                <a:gd name="T49" fmla="*/ 2147483647 h 680"/>
                <a:gd name="T50" fmla="*/ 2147483647 w 402"/>
                <a:gd name="T51" fmla="*/ 2147483647 h 680"/>
                <a:gd name="T52" fmla="*/ 2147483647 w 402"/>
                <a:gd name="T53" fmla="*/ 2147483647 h 680"/>
                <a:gd name="T54" fmla="*/ 2147483647 w 402"/>
                <a:gd name="T55" fmla="*/ 2147483647 h 680"/>
                <a:gd name="T56" fmla="*/ 2147483647 w 402"/>
                <a:gd name="T57" fmla="*/ 2147483647 h 680"/>
                <a:gd name="T58" fmla="*/ 2147483647 w 402"/>
                <a:gd name="T59" fmla="*/ 2147483647 h 680"/>
                <a:gd name="T60" fmla="*/ 2147483647 w 402"/>
                <a:gd name="T61" fmla="*/ 2147483647 h 680"/>
                <a:gd name="T62" fmla="*/ 2147483647 w 402"/>
                <a:gd name="T63" fmla="*/ 2147483647 h 680"/>
                <a:gd name="T64" fmla="*/ 2147483647 w 402"/>
                <a:gd name="T65" fmla="*/ 2147483647 h 680"/>
                <a:gd name="T66" fmla="*/ 2147483647 w 402"/>
                <a:gd name="T67" fmla="*/ 2147483647 h 680"/>
                <a:gd name="T68" fmla="*/ 2147483647 w 402"/>
                <a:gd name="T69" fmla="*/ 2147483647 h 680"/>
                <a:gd name="T70" fmla="*/ 2147483647 w 402"/>
                <a:gd name="T71" fmla="*/ 2147483647 h 680"/>
                <a:gd name="T72" fmla="*/ 2147483647 w 402"/>
                <a:gd name="T73" fmla="*/ 2147483647 h 680"/>
                <a:gd name="T74" fmla="*/ 2147483647 w 402"/>
                <a:gd name="T75" fmla="*/ 2147483647 h 680"/>
                <a:gd name="T76" fmla="*/ 2147483647 w 402"/>
                <a:gd name="T77" fmla="*/ 2147483647 h 680"/>
                <a:gd name="T78" fmla="*/ 2147483647 w 402"/>
                <a:gd name="T79" fmla="*/ 2147483647 h 680"/>
                <a:gd name="T80" fmla="*/ 2147483647 w 402"/>
                <a:gd name="T81" fmla="*/ 2147483647 h 680"/>
                <a:gd name="T82" fmla="*/ 2147483647 w 402"/>
                <a:gd name="T83" fmla="*/ 2147483647 h 68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02"/>
                <a:gd name="T127" fmla="*/ 0 h 680"/>
                <a:gd name="T128" fmla="*/ 402 w 402"/>
                <a:gd name="T129" fmla="*/ 680 h 68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02" h="680">
                  <a:moveTo>
                    <a:pt x="0" y="472"/>
                  </a:moveTo>
                  <a:lnTo>
                    <a:pt x="5" y="477"/>
                  </a:lnTo>
                  <a:lnTo>
                    <a:pt x="5" y="496"/>
                  </a:lnTo>
                  <a:lnTo>
                    <a:pt x="10" y="506"/>
                  </a:lnTo>
                  <a:lnTo>
                    <a:pt x="10" y="521"/>
                  </a:lnTo>
                  <a:lnTo>
                    <a:pt x="15" y="526"/>
                  </a:lnTo>
                  <a:lnTo>
                    <a:pt x="20" y="521"/>
                  </a:lnTo>
                  <a:lnTo>
                    <a:pt x="25" y="516"/>
                  </a:lnTo>
                  <a:lnTo>
                    <a:pt x="25" y="501"/>
                  </a:lnTo>
                  <a:lnTo>
                    <a:pt x="30" y="496"/>
                  </a:lnTo>
                  <a:lnTo>
                    <a:pt x="30" y="487"/>
                  </a:lnTo>
                  <a:lnTo>
                    <a:pt x="35" y="482"/>
                  </a:lnTo>
                  <a:lnTo>
                    <a:pt x="35" y="477"/>
                  </a:lnTo>
                  <a:lnTo>
                    <a:pt x="40" y="472"/>
                  </a:lnTo>
                  <a:lnTo>
                    <a:pt x="40" y="457"/>
                  </a:lnTo>
                  <a:lnTo>
                    <a:pt x="44" y="452"/>
                  </a:lnTo>
                  <a:lnTo>
                    <a:pt x="44" y="437"/>
                  </a:lnTo>
                  <a:lnTo>
                    <a:pt x="49" y="427"/>
                  </a:lnTo>
                  <a:lnTo>
                    <a:pt x="49" y="422"/>
                  </a:lnTo>
                  <a:lnTo>
                    <a:pt x="54" y="417"/>
                  </a:lnTo>
                  <a:lnTo>
                    <a:pt x="54" y="407"/>
                  </a:lnTo>
                  <a:lnTo>
                    <a:pt x="59" y="402"/>
                  </a:lnTo>
                  <a:lnTo>
                    <a:pt x="64" y="402"/>
                  </a:lnTo>
                  <a:lnTo>
                    <a:pt x="64" y="392"/>
                  </a:lnTo>
                  <a:lnTo>
                    <a:pt x="69" y="387"/>
                  </a:lnTo>
                  <a:lnTo>
                    <a:pt x="69" y="372"/>
                  </a:lnTo>
                  <a:lnTo>
                    <a:pt x="74" y="367"/>
                  </a:lnTo>
                  <a:lnTo>
                    <a:pt x="74" y="357"/>
                  </a:lnTo>
                  <a:lnTo>
                    <a:pt x="79" y="357"/>
                  </a:lnTo>
                  <a:lnTo>
                    <a:pt x="79" y="328"/>
                  </a:lnTo>
                  <a:lnTo>
                    <a:pt x="84" y="298"/>
                  </a:lnTo>
                  <a:lnTo>
                    <a:pt x="84" y="208"/>
                  </a:lnTo>
                  <a:lnTo>
                    <a:pt x="89" y="164"/>
                  </a:lnTo>
                  <a:lnTo>
                    <a:pt x="89" y="114"/>
                  </a:lnTo>
                  <a:lnTo>
                    <a:pt x="94" y="74"/>
                  </a:lnTo>
                  <a:lnTo>
                    <a:pt x="94" y="15"/>
                  </a:lnTo>
                  <a:lnTo>
                    <a:pt x="99" y="0"/>
                  </a:lnTo>
                  <a:lnTo>
                    <a:pt x="99" y="283"/>
                  </a:lnTo>
                  <a:lnTo>
                    <a:pt x="104" y="298"/>
                  </a:lnTo>
                  <a:lnTo>
                    <a:pt x="104" y="357"/>
                  </a:lnTo>
                  <a:lnTo>
                    <a:pt x="109" y="387"/>
                  </a:lnTo>
                  <a:lnTo>
                    <a:pt x="109" y="382"/>
                  </a:lnTo>
                  <a:lnTo>
                    <a:pt x="114" y="427"/>
                  </a:lnTo>
                  <a:lnTo>
                    <a:pt x="114" y="422"/>
                  </a:lnTo>
                  <a:lnTo>
                    <a:pt x="119" y="427"/>
                  </a:lnTo>
                  <a:lnTo>
                    <a:pt x="124" y="422"/>
                  </a:lnTo>
                  <a:lnTo>
                    <a:pt x="124" y="477"/>
                  </a:lnTo>
                  <a:lnTo>
                    <a:pt x="129" y="472"/>
                  </a:lnTo>
                  <a:lnTo>
                    <a:pt x="134" y="472"/>
                  </a:lnTo>
                  <a:lnTo>
                    <a:pt x="134" y="487"/>
                  </a:lnTo>
                  <a:lnTo>
                    <a:pt x="139" y="506"/>
                  </a:lnTo>
                  <a:lnTo>
                    <a:pt x="139" y="541"/>
                  </a:lnTo>
                  <a:lnTo>
                    <a:pt x="144" y="561"/>
                  </a:lnTo>
                  <a:lnTo>
                    <a:pt x="149" y="561"/>
                  </a:lnTo>
                  <a:lnTo>
                    <a:pt x="149" y="571"/>
                  </a:lnTo>
                  <a:lnTo>
                    <a:pt x="154" y="591"/>
                  </a:lnTo>
                  <a:lnTo>
                    <a:pt x="154" y="596"/>
                  </a:lnTo>
                  <a:lnTo>
                    <a:pt x="159" y="601"/>
                  </a:lnTo>
                  <a:lnTo>
                    <a:pt x="159" y="606"/>
                  </a:lnTo>
                  <a:lnTo>
                    <a:pt x="164" y="616"/>
                  </a:lnTo>
                  <a:lnTo>
                    <a:pt x="164" y="626"/>
                  </a:lnTo>
                  <a:lnTo>
                    <a:pt x="169" y="631"/>
                  </a:lnTo>
                  <a:lnTo>
                    <a:pt x="174" y="626"/>
                  </a:lnTo>
                  <a:lnTo>
                    <a:pt x="179" y="621"/>
                  </a:lnTo>
                  <a:lnTo>
                    <a:pt x="184" y="621"/>
                  </a:lnTo>
                  <a:lnTo>
                    <a:pt x="188" y="626"/>
                  </a:lnTo>
                  <a:lnTo>
                    <a:pt x="193" y="636"/>
                  </a:lnTo>
                  <a:lnTo>
                    <a:pt x="193" y="650"/>
                  </a:lnTo>
                  <a:lnTo>
                    <a:pt x="198" y="655"/>
                  </a:lnTo>
                  <a:lnTo>
                    <a:pt x="198" y="665"/>
                  </a:lnTo>
                  <a:lnTo>
                    <a:pt x="203" y="680"/>
                  </a:lnTo>
                  <a:lnTo>
                    <a:pt x="203" y="675"/>
                  </a:lnTo>
                  <a:lnTo>
                    <a:pt x="203" y="680"/>
                  </a:lnTo>
                  <a:lnTo>
                    <a:pt x="208" y="680"/>
                  </a:lnTo>
                  <a:lnTo>
                    <a:pt x="213" y="680"/>
                  </a:lnTo>
                  <a:lnTo>
                    <a:pt x="218" y="680"/>
                  </a:lnTo>
                  <a:lnTo>
                    <a:pt x="223" y="680"/>
                  </a:lnTo>
                  <a:lnTo>
                    <a:pt x="228" y="680"/>
                  </a:lnTo>
                  <a:lnTo>
                    <a:pt x="233" y="675"/>
                  </a:lnTo>
                  <a:lnTo>
                    <a:pt x="238" y="675"/>
                  </a:lnTo>
                  <a:lnTo>
                    <a:pt x="243" y="675"/>
                  </a:lnTo>
                  <a:lnTo>
                    <a:pt x="248" y="675"/>
                  </a:lnTo>
                  <a:lnTo>
                    <a:pt x="253" y="675"/>
                  </a:lnTo>
                  <a:lnTo>
                    <a:pt x="258" y="670"/>
                  </a:lnTo>
                  <a:lnTo>
                    <a:pt x="263" y="670"/>
                  </a:lnTo>
                  <a:lnTo>
                    <a:pt x="268" y="670"/>
                  </a:lnTo>
                  <a:lnTo>
                    <a:pt x="273" y="665"/>
                  </a:lnTo>
                  <a:lnTo>
                    <a:pt x="278" y="665"/>
                  </a:lnTo>
                  <a:lnTo>
                    <a:pt x="283" y="665"/>
                  </a:lnTo>
                  <a:lnTo>
                    <a:pt x="288" y="665"/>
                  </a:lnTo>
                  <a:lnTo>
                    <a:pt x="293" y="665"/>
                  </a:lnTo>
                  <a:lnTo>
                    <a:pt x="298" y="660"/>
                  </a:lnTo>
                  <a:lnTo>
                    <a:pt x="298" y="650"/>
                  </a:lnTo>
                  <a:lnTo>
                    <a:pt x="303" y="645"/>
                  </a:lnTo>
                  <a:lnTo>
                    <a:pt x="303" y="631"/>
                  </a:lnTo>
                  <a:lnTo>
                    <a:pt x="308" y="621"/>
                  </a:lnTo>
                  <a:lnTo>
                    <a:pt x="308" y="606"/>
                  </a:lnTo>
                  <a:lnTo>
                    <a:pt x="313" y="596"/>
                  </a:lnTo>
                  <a:lnTo>
                    <a:pt x="313" y="571"/>
                  </a:lnTo>
                  <a:lnTo>
                    <a:pt x="318" y="561"/>
                  </a:lnTo>
                  <a:lnTo>
                    <a:pt x="318" y="541"/>
                  </a:lnTo>
                  <a:lnTo>
                    <a:pt x="323" y="536"/>
                  </a:lnTo>
                  <a:lnTo>
                    <a:pt x="323" y="531"/>
                  </a:lnTo>
                  <a:lnTo>
                    <a:pt x="328" y="526"/>
                  </a:lnTo>
                  <a:lnTo>
                    <a:pt x="328" y="521"/>
                  </a:lnTo>
                  <a:lnTo>
                    <a:pt x="328" y="531"/>
                  </a:lnTo>
                  <a:lnTo>
                    <a:pt x="337" y="546"/>
                  </a:lnTo>
                  <a:lnTo>
                    <a:pt x="332" y="546"/>
                  </a:lnTo>
                  <a:lnTo>
                    <a:pt x="337" y="546"/>
                  </a:lnTo>
                  <a:lnTo>
                    <a:pt x="342" y="541"/>
                  </a:lnTo>
                  <a:lnTo>
                    <a:pt x="347" y="541"/>
                  </a:lnTo>
                  <a:lnTo>
                    <a:pt x="352" y="536"/>
                  </a:lnTo>
                  <a:lnTo>
                    <a:pt x="357" y="536"/>
                  </a:lnTo>
                  <a:lnTo>
                    <a:pt x="362" y="536"/>
                  </a:lnTo>
                  <a:lnTo>
                    <a:pt x="367" y="536"/>
                  </a:lnTo>
                  <a:lnTo>
                    <a:pt x="372" y="531"/>
                  </a:lnTo>
                  <a:lnTo>
                    <a:pt x="372" y="521"/>
                  </a:lnTo>
                  <a:lnTo>
                    <a:pt x="377" y="511"/>
                  </a:lnTo>
                  <a:lnTo>
                    <a:pt x="377" y="482"/>
                  </a:lnTo>
                  <a:lnTo>
                    <a:pt x="382" y="467"/>
                  </a:lnTo>
                  <a:lnTo>
                    <a:pt x="382" y="437"/>
                  </a:lnTo>
                  <a:lnTo>
                    <a:pt x="387" y="422"/>
                  </a:lnTo>
                  <a:lnTo>
                    <a:pt x="387" y="412"/>
                  </a:lnTo>
                  <a:lnTo>
                    <a:pt x="392" y="412"/>
                  </a:lnTo>
                  <a:lnTo>
                    <a:pt x="392" y="367"/>
                  </a:lnTo>
                  <a:lnTo>
                    <a:pt x="397" y="333"/>
                  </a:lnTo>
                  <a:lnTo>
                    <a:pt x="397" y="253"/>
                  </a:lnTo>
                  <a:lnTo>
                    <a:pt x="402" y="213"/>
                  </a:lnTo>
                </a:path>
              </a:pathLst>
            </a:custGeom>
            <a:noFill/>
            <a:ln w="19050">
              <a:solidFill>
                <a:srgbClr val="0000FF"/>
              </a:solidFill>
              <a:round/>
              <a:headEnd/>
              <a:tailEnd/>
            </a:ln>
          </p:spPr>
          <p:txBody>
            <a:bodyPr/>
            <a:lstStyle/>
            <a:p>
              <a:endParaRPr lang="en-US">
                <a:latin typeface="Times New Roman" pitchFamily="18" charset="0"/>
                <a:cs typeface="Times New Roman" pitchFamily="18" charset="0"/>
              </a:endParaRPr>
            </a:p>
          </p:txBody>
        </p:sp>
        <p:sp>
          <p:nvSpPr>
            <p:cNvPr id="92" name="Freeform 257"/>
            <p:cNvSpPr>
              <a:spLocks/>
            </p:cNvSpPr>
            <p:nvPr/>
          </p:nvSpPr>
          <p:spPr bwMode="auto">
            <a:xfrm>
              <a:off x="3738067" y="2361897"/>
              <a:ext cx="558800" cy="150440"/>
            </a:xfrm>
            <a:custGeom>
              <a:avLst/>
              <a:gdLst>
                <a:gd name="T0" fmla="*/ 2147483647 w 422"/>
                <a:gd name="T1" fmla="*/ 2147483647 h 616"/>
                <a:gd name="T2" fmla="*/ 2147483647 w 422"/>
                <a:gd name="T3" fmla="*/ 2147483647 h 616"/>
                <a:gd name="T4" fmla="*/ 2147483647 w 422"/>
                <a:gd name="T5" fmla="*/ 2147483647 h 616"/>
                <a:gd name="T6" fmla="*/ 2147483647 w 422"/>
                <a:gd name="T7" fmla="*/ 2147483647 h 616"/>
                <a:gd name="T8" fmla="*/ 2147483647 w 422"/>
                <a:gd name="T9" fmla="*/ 2147483647 h 616"/>
                <a:gd name="T10" fmla="*/ 2147483647 w 422"/>
                <a:gd name="T11" fmla="*/ 2147483647 h 616"/>
                <a:gd name="T12" fmla="*/ 2147483647 w 422"/>
                <a:gd name="T13" fmla="*/ 2147483647 h 616"/>
                <a:gd name="T14" fmla="*/ 2147483647 w 422"/>
                <a:gd name="T15" fmla="*/ 2147483647 h 616"/>
                <a:gd name="T16" fmla="*/ 2147483647 w 422"/>
                <a:gd name="T17" fmla="*/ 2147483647 h 616"/>
                <a:gd name="T18" fmla="*/ 2147483647 w 422"/>
                <a:gd name="T19" fmla="*/ 2147483647 h 616"/>
                <a:gd name="T20" fmla="*/ 2147483647 w 422"/>
                <a:gd name="T21" fmla="*/ 2147483647 h 616"/>
                <a:gd name="T22" fmla="*/ 2147483647 w 422"/>
                <a:gd name="T23" fmla="*/ 2147483647 h 616"/>
                <a:gd name="T24" fmla="*/ 2147483647 w 422"/>
                <a:gd name="T25" fmla="*/ 2147483647 h 616"/>
                <a:gd name="T26" fmla="*/ 2147483647 w 422"/>
                <a:gd name="T27" fmla="*/ 2147483647 h 616"/>
                <a:gd name="T28" fmla="*/ 2147483647 w 422"/>
                <a:gd name="T29" fmla="*/ 2147483647 h 616"/>
                <a:gd name="T30" fmla="*/ 2147483647 w 422"/>
                <a:gd name="T31" fmla="*/ 2147483647 h 616"/>
                <a:gd name="T32" fmla="*/ 2147483647 w 422"/>
                <a:gd name="T33" fmla="*/ 2147483647 h 616"/>
                <a:gd name="T34" fmla="*/ 2147483647 w 422"/>
                <a:gd name="T35" fmla="*/ 2147483647 h 616"/>
                <a:gd name="T36" fmla="*/ 2147483647 w 422"/>
                <a:gd name="T37" fmla="*/ 2147483647 h 616"/>
                <a:gd name="T38" fmla="*/ 2147483647 w 422"/>
                <a:gd name="T39" fmla="*/ 2147483647 h 616"/>
                <a:gd name="T40" fmla="*/ 2147483647 w 422"/>
                <a:gd name="T41" fmla="*/ 2147483647 h 616"/>
                <a:gd name="T42" fmla="*/ 2147483647 w 422"/>
                <a:gd name="T43" fmla="*/ 2147483647 h 616"/>
                <a:gd name="T44" fmla="*/ 2147483647 w 422"/>
                <a:gd name="T45" fmla="*/ 2147483647 h 616"/>
                <a:gd name="T46" fmla="*/ 2147483647 w 422"/>
                <a:gd name="T47" fmla="*/ 2147483647 h 616"/>
                <a:gd name="T48" fmla="*/ 2147483647 w 422"/>
                <a:gd name="T49" fmla="*/ 2147483647 h 616"/>
                <a:gd name="T50" fmla="*/ 2147483647 w 422"/>
                <a:gd name="T51" fmla="*/ 2147483647 h 616"/>
                <a:gd name="T52" fmla="*/ 2147483647 w 422"/>
                <a:gd name="T53" fmla="*/ 2147483647 h 616"/>
                <a:gd name="T54" fmla="*/ 2147483647 w 422"/>
                <a:gd name="T55" fmla="*/ 2147483647 h 616"/>
                <a:gd name="T56" fmla="*/ 2147483647 w 422"/>
                <a:gd name="T57" fmla="*/ 2147483647 h 616"/>
                <a:gd name="T58" fmla="*/ 2147483647 w 422"/>
                <a:gd name="T59" fmla="*/ 2147483647 h 616"/>
                <a:gd name="T60" fmla="*/ 2147483647 w 422"/>
                <a:gd name="T61" fmla="*/ 2147483647 h 616"/>
                <a:gd name="T62" fmla="*/ 2147483647 w 422"/>
                <a:gd name="T63" fmla="*/ 2147483647 h 616"/>
                <a:gd name="T64" fmla="*/ 2147483647 w 422"/>
                <a:gd name="T65" fmla="*/ 2147483647 h 616"/>
                <a:gd name="T66" fmla="*/ 2147483647 w 422"/>
                <a:gd name="T67" fmla="*/ 2147483647 h 616"/>
                <a:gd name="T68" fmla="*/ 2147483647 w 422"/>
                <a:gd name="T69" fmla="*/ 2147483647 h 616"/>
                <a:gd name="T70" fmla="*/ 2147483647 w 422"/>
                <a:gd name="T71" fmla="*/ 2147483647 h 616"/>
                <a:gd name="T72" fmla="*/ 2147483647 w 422"/>
                <a:gd name="T73" fmla="*/ 2147483647 h 616"/>
                <a:gd name="T74" fmla="*/ 2147483647 w 422"/>
                <a:gd name="T75" fmla="*/ 2147483647 h 616"/>
                <a:gd name="T76" fmla="*/ 2147483647 w 422"/>
                <a:gd name="T77" fmla="*/ 2147483647 h 616"/>
                <a:gd name="T78" fmla="*/ 2147483647 w 422"/>
                <a:gd name="T79" fmla="*/ 2147483647 h 616"/>
                <a:gd name="T80" fmla="*/ 2147483647 w 422"/>
                <a:gd name="T81" fmla="*/ 2147483647 h 616"/>
                <a:gd name="T82" fmla="*/ 2147483647 w 422"/>
                <a:gd name="T83" fmla="*/ 2147483647 h 61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22"/>
                <a:gd name="T127" fmla="*/ 0 h 616"/>
                <a:gd name="T128" fmla="*/ 422 w 422"/>
                <a:gd name="T129" fmla="*/ 616 h 61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22" h="616">
                  <a:moveTo>
                    <a:pt x="0" y="496"/>
                  </a:moveTo>
                  <a:lnTo>
                    <a:pt x="0" y="467"/>
                  </a:lnTo>
                  <a:lnTo>
                    <a:pt x="5" y="437"/>
                  </a:lnTo>
                  <a:lnTo>
                    <a:pt x="5" y="412"/>
                  </a:lnTo>
                  <a:lnTo>
                    <a:pt x="10" y="452"/>
                  </a:lnTo>
                  <a:lnTo>
                    <a:pt x="10" y="541"/>
                  </a:lnTo>
                  <a:lnTo>
                    <a:pt x="15" y="541"/>
                  </a:lnTo>
                  <a:lnTo>
                    <a:pt x="20" y="566"/>
                  </a:lnTo>
                  <a:lnTo>
                    <a:pt x="20" y="576"/>
                  </a:lnTo>
                  <a:lnTo>
                    <a:pt x="25" y="576"/>
                  </a:lnTo>
                  <a:lnTo>
                    <a:pt x="25" y="591"/>
                  </a:lnTo>
                  <a:lnTo>
                    <a:pt x="30" y="601"/>
                  </a:lnTo>
                  <a:lnTo>
                    <a:pt x="35" y="601"/>
                  </a:lnTo>
                  <a:lnTo>
                    <a:pt x="40" y="601"/>
                  </a:lnTo>
                  <a:lnTo>
                    <a:pt x="45" y="601"/>
                  </a:lnTo>
                  <a:lnTo>
                    <a:pt x="45" y="611"/>
                  </a:lnTo>
                  <a:lnTo>
                    <a:pt x="50" y="616"/>
                  </a:lnTo>
                  <a:lnTo>
                    <a:pt x="55" y="611"/>
                  </a:lnTo>
                  <a:lnTo>
                    <a:pt x="60" y="606"/>
                  </a:lnTo>
                  <a:lnTo>
                    <a:pt x="65" y="601"/>
                  </a:lnTo>
                  <a:lnTo>
                    <a:pt x="65" y="596"/>
                  </a:lnTo>
                  <a:lnTo>
                    <a:pt x="70" y="591"/>
                  </a:lnTo>
                  <a:lnTo>
                    <a:pt x="74" y="586"/>
                  </a:lnTo>
                  <a:lnTo>
                    <a:pt x="84" y="576"/>
                  </a:lnTo>
                  <a:lnTo>
                    <a:pt x="84" y="566"/>
                  </a:lnTo>
                  <a:lnTo>
                    <a:pt x="89" y="561"/>
                  </a:lnTo>
                  <a:lnTo>
                    <a:pt x="89" y="556"/>
                  </a:lnTo>
                  <a:lnTo>
                    <a:pt x="94" y="551"/>
                  </a:lnTo>
                  <a:lnTo>
                    <a:pt x="94" y="546"/>
                  </a:lnTo>
                  <a:lnTo>
                    <a:pt x="99" y="541"/>
                  </a:lnTo>
                  <a:lnTo>
                    <a:pt x="99" y="531"/>
                  </a:lnTo>
                  <a:lnTo>
                    <a:pt x="104" y="526"/>
                  </a:lnTo>
                  <a:lnTo>
                    <a:pt x="109" y="526"/>
                  </a:lnTo>
                  <a:lnTo>
                    <a:pt x="114" y="531"/>
                  </a:lnTo>
                  <a:lnTo>
                    <a:pt x="114" y="546"/>
                  </a:lnTo>
                  <a:lnTo>
                    <a:pt x="119" y="551"/>
                  </a:lnTo>
                  <a:lnTo>
                    <a:pt x="119" y="561"/>
                  </a:lnTo>
                  <a:lnTo>
                    <a:pt x="124" y="581"/>
                  </a:lnTo>
                  <a:lnTo>
                    <a:pt x="129" y="576"/>
                  </a:lnTo>
                  <a:lnTo>
                    <a:pt x="134" y="571"/>
                  </a:lnTo>
                  <a:lnTo>
                    <a:pt x="139" y="571"/>
                  </a:lnTo>
                  <a:lnTo>
                    <a:pt x="144" y="566"/>
                  </a:lnTo>
                  <a:lnTo>
                    <a:pt x="144" y="576"/>
                  </a:lnTo>
                  <a:lnTo>
                    <a:pt x="149" y="576"/>
                  </a:lnTo>
                  <a:lnTo>
                    <a:pt x="154" y="576"/>
                  </a:lnTo>
                  <a:lnTo>
                    <a:pt x="159" y="581"/>
                  </a:lnTo>
                  <a:lnTo>
                    <a:pt x="164" y="581"/>
                  </a:lnTo>
                  <a:lnTo>
                    <a:pt x="169" y="576"/>
                  </a:lnTo>
                  <a:lnTo>
                    <a:pt x="174" y="571"/>
                  </a:lnTo>
                  <a:lnTo>
                    <a:pt x="184" y="571"/>
                  </a:lnTo>
                  <a:lnTo>
                    <a:pt x="184" y="566"/>
                  </a:lnTo>
                  <a:lnTo>
                    <a:pt x="189" y="561"/>
                  </a:lnTo>
                  <a:lnTo>
                    <a:pt x="194" y="556"/>
                  </a:lnTo>
                  <a:lnTo>
                    <a:pt x="194" y="551"/>
                  </a:lnTo>
                  <a:lnTo>
                    <a:pt x="199" y="546"/>
                  </a:lnTo>
                  <a:lnTo>
                    <a:pt x="199" y="536"/>
                  </a:lnTo>
                  <a:lnTo>
                    <a:pt x="204" y="526"/>
                  </a:lnTo>
                  <a:lnTo>
                    <a:pt x="204" y="516"/>
                  </a:lnTo>
                  <a:lnTo>
                    <a:pt x="209" y="506"/>
                  </a:lnTo>
                  <a:lnTo>
                    <a:pt x="209" y="481"/>
                  </a:lnTo>
                  <a:lnTo>
                    <a:pt x="214" y="467"/>
                  </a:lnTo>
                  <a:lnTo>
                    <a:pt x="214" y="442"/>
                  </a:lnTo>
                  <a:lnTo>
                    <a:pt x="218" y="427"/>
                  </a:lnTo>
                  <a:lnTo>
                    <a:pt x="218" y="417"/>
                  </a:lnTo>
                  <a:lnTo>
                    <a:pt x="223" y="407"/>
                  </a:lnTo>
                  <a:lnTo>
                    <a:pt x="223" y="397"/>
                  </a:lnTo>
                  <a:lnTo>
                    <a:pt x="228" y="392"/>
                  </a:lnTo>
                  <a:lnTo>
                    <a:pt x="233" y="387"/>
                  </a:lnTo>
                  <a:lnTo>
                    <a:pt x="233" y="397"/>
                  </a:lnTo>
                  <a:lnTo>
                    <a:pt x="238" y="402"/>
                  </a:lnTo>
                  <a:lnTo>
                    <a:pt x="243" y="407"/>
                  </a:lnTo>
                  <a:lnTo>
                    <a:pt x="248" y="402"/>
                  </a:lnTo>
                  <a:lnTo>
                    <a:pt x="253" y="397"/>
                  </a:lnTo>
                  <a:lnTo>
                    <a:pt x="258" y="392"/>
                  </a:lnTo>
                  <a:lnTo>
                    <a:pt x="268" y="382"/>
                  </a:lnTo>
                  <a:lnTo>
                    <a:pt x="268" y="372"/>
                  </a:lnTo>
                  <a:lnTo>
                    <a:pt x="273" y="362"/>
                  </a:lnTo>
                  <a:lnTo>
                    <a:pt x="273" y="347"/>
                  </a:lnTo>
                  <a:lnTo>
                    <a:pt x="278" y="332"/>
                  </a:lnTo>
                  <a:lnTo>
                    <a:pt x="278" y="298"/>
                  </a:lnTo>
                  <a:lnTo>
                    <a:pt x="283" y="278"/>
                  </a:lnTo>
                  <a:lnTo>
                    <a:pt x="283" y="263"/>
                  </a:lnTo>
                  <a:lnTo>
                    <a:pt x="288" y="243"/>
                  </a:lnTo>
                  <a:lnTo>
                    <a:pt x="288" y="213"/>
                  </a:lnTo>
                  <a:lnTo>
                    <a:pt x="293" y="233"/>
                  </a:lnTo>
                  <a:lnTo>
                    <a:pt x="293" y="208"/>
                  </a:lnTo>
                  <a:lnTo>
                    <a:pt x="298" y="183"/>
                  </a:lnTo>
                  <a:lnTo>
                    <a:pt x="298" y="149"/>
                  </a:lnTo>
                  <a:lnTo>
                    <a:pt x="303" y="109"/>
                  </a:lnTo>
                  <a:lnTo>
                    <a:pt x="303" y="39"/>
                  </a:lnTo>
                  <a:lnTo>
                    <a:pt x="308" y="15"/>
                  </a:lnTo>
                  <a:lnTo>
                    <a:pt x="308" y="0"/>
                  </a:lnTo>
                  <a:lnTo>
                    <a:pt x="308" y="298"/>
                  </a:lnTo>
                  <a:lnTo>
                    <a:pt x="313" y="511"/>
                  </a:lnTo>
                  <a:lnTo>
                    <a:pt x="313" y="521"/>
                  </a:lnTo>
                  <a:lnTo>
                    <a:pt x="318" y="526"/>
                  </a:lnTo>
                  <a:lnTo>
                    <a:pt x="323" y="526"/>
                  </a:lnTo>
                  <a:lnTo>
                    <a:pt x="328" y="521"/>
                  </a:lnTo>
                  <a:lnTo>
                    <a:pt x="333" y="516"/>
                  </a:lnTo>
                  <a:lnTo>
                    <a:pt x="333" y="511"/>
                  </a:lnTo>
                  <a:lnTo>
                    <a:pt x="338" y="506"/>
                  </a:lnTo>
                  <a:lnTo>
                    <a:pt x="348" y="496"/>
                  </a:lnTo>
                  <a:lnTo>
                    <a:pt x="348" y="486"/>
                  </a:lnTo>
                  <a:lnTo>
                    <a:pt x="353" y="481"/>
                  </a:lnTo>
                  <a:lnTo>
                    <a:pt x="362" y="472"/>
                  </a:lnTo>
                  <a:lnTo>
                    <a:pt x="362" y="462"/>
                  </a:lnTo>
                  <a:lnTo>
                    <a:pt x="367" y="457"/>
                  </a:lnTo>
                  <a:lnTo>
                    <a:pt x="367" y="452"/>
                  </a:lnTo>
                  <a:lnTo>
                    <a:pt x="372" y="442"/>
                  </a:lnTo>
                  <a:lnTo>
                    <a:pt x="372" y="427"/>
                  </a:lnTo>
                  <a:lnTo>
                    <a:pt x="377" y="422"/>
                  </a:lnTo>
                  <a:lnTo>
                    <a:pt x="377" y="417"/>
                  </a:lnTo>
                  <a:lnTo>
                    <a:pt x="382" y="407"/>
                  </a:lnTo>
                  <a:lnTo>
                    <a:pt x="382" y="387"/>
                  </a:lnTo>
                  <a:lnTo>
                    <a:pt x="387" y="377"/>
                  </a:lnTo>
                  <a:lnTo>
                    <a:pt x="387" y="362"/>
                  </a:lnTo>
                  <a:lnTo>
                    <a:pt x="392" y="352"/>
                  </a:lnTo>
                  <a:lnTo>
                    <a:pt x="392" y="342"/>
                  </a:lnTo>
                  <a:lnTo>
                    <a:pt x="397" y="332"/>
                  </a:lnTo>
                  <a:lnTo>
                    <a:pt x="397" y="308"/>
                  </a:lnTo>
                  <a:lnTo>
                    <a:pt x="402" y="298"/>
                  </a:lnTo>
                  <a:lnTo>
                    <a:pt x="402" y="278"/>
                  </a:lnTo>
                  <a:lnTo>
                    <a:pt x="407" y="268"/>
                  </a:lnTo>
                  <a:lnTo>
                    <a:pt x="407" y="263"/>
                  </a:lnTo>
                  <a:lnTo>
                    <a:pt x="412" y="253"/>
                  </a:lnTo>
                  <a:lnTo>
                    <a:pt x="412" y="238"/>
                  </a:lnTo>
                  <a:lnTo>
                    <a:pt x="422" y="228"/>
                  </a:lnTo>
                  <a:lnTo>
                    <a:pt x="422" y="223"/>
                  </a:lnTo>
                </a:path>
              </a:pathLst>
            </a:custGeom>
            <a:noFill/>
            <a:ln w="19050">
              <a:solidFill>
                <a:srgbClr val="0000FF"/>
              </a:solidFill>
              <a:round/>
              <a:headEnd/>
              <a:tailEnd/>
            </a:ln>
          </p:spPr>
          <p:txBody>
            <a:bodyPr/>
            <a:lstStyle/>
            <a:p>
              <a:endParaRPr lang="en-US">
                <a:latin typeface="Times New Roman" pitchFamily="18" charset="0"/>
                <a:cs typeface="Times New Roman" pitchFamily="18" charset="0"/>
              </a:endParaRPr>
            </a:p>
          </p:txBody>
        </p:sp>
        <p:sp>
          <p:nvSpPr>
            <p:cNvPr id="93" name="Freeform 258"/>
            <p:cNvSpPr>
              <a:spLocks/>
            </p:cNvSpPr>
            <p:nvPr/>
          </p:nvSpPr>
          <p:spPr bwMode="auto">
            <a:xfrm>
              <a:off x="4296869" y="2327949"/>
              <a:ext cx="552179" cy="177058"/>
            </a:xfrm>
            <a:custGeom>
              <a:avLst/>
              <a:gdLst>
                <a:gd name="T0" fmla="*/ 2147483647 w 417"/>
                <a:gd name="T1" fmla="*/ 2147483647 h 725"/>
                <a:gd name="T2" fmla="*/ 2147483647 w 417"/>
                <a:gd name="T3" fmla="*/ 2147483647 h 725"/>
                <a:gd name="T4" fmla="*/ 2147483647 w 417"/>
                <a:gd name="T5" fmla="*/ 2147483647 h 725"/>
                <a:gd name="T6" fmla="*/ 2147483647 w 417"/>
                <a:gd name="T7" fmla="*/ 2147483647 h 725"/>
                <a:gd name="T8" fmla="*/ 2147483647 w 417"/>
                <a:gd name="T9" fmla="*/ 2147483647 h 725"/>
                <a:gd name="T10" fmla="*/ 2147483647 w 417"/>
                <a:gd name="T11" fmla="*/ 2147483647 h 725"/>
                <a:gd name="T12" fmla="*/ 2147483647 w 417"/>
                <a:gd name="T13" fmla="*/ 2147483647 h 725"/>
                <a:gd name="T14" fmla="*/ 2147483647 w 417"/>
                <a:gd name="T15" fmla="*/ 2147483647 h 725"/>
                <a:gd name="T16" fmla="*/ 2147483647 w 417"/>
                <a:gd name="T17" fmla="*/ 2147483647 h 725"/>
                <a:gd name="T18" fmla="*/ 2147483647 w 417"/>
                <a:gd name="T19" fmla="*/ 2147483647 h 725"/>
                <a:gd name="T20" fmla="*/ 2147483647 w 417"/>
                <a:gd name="T21" fmla="*/ 2147483647 h 725"/>
                <a:gd name="T22" fmla="*/ 2147483647 w 417"/>
                <a:gd name="T23" fmla="*/ 2147483647 h 725"/>
                <a:gd name="T24" fmla="*/ 2147483647 w 417"/>
                <a:gd name="T25" fmla="*/ 2147483647 h 725"/>
                <a:gd name="T26" fmla="*/ 2147483647 w 417"/>
                <a:gd name="T27" fmla="*/ 2147483647 h 725"/>
                <a:gd name="T28" fmla="*/ 2147483647 w 417"/>
                <a:gd name="T29" fmla="*/ 2147483647 h 725"/>
                <a:gd name="T30" fmla="*/ 2147483647 w 417"/>
                <a:gd name="T31" fmla="*/ 2147483647 h 725"/>
                <a:gd name="T32" fmla="*/ 2147483647 w 417"/>
                <a:gd name="T33" fmla="*/ 2147483647 h 725"/>
                <a:gd name="T34" fmla="*/ 2147483647 w 417"/>
                <a:gd name="T35" fmla="*/ 2147483647 h 725"/>
                <a:gd name="T36" fmla="*/ 2147483647 w 417"/>
                <a:gd name="T37" fmla="*/ 0 h 725"/>
                <a:gd name="T38" fmla="*/ 2147483647 w 417"/>
                <a:gd name="T39" fmla="*/ 2147483647 h 725"/>
                <a:gd name="T40" fmla="*/ 2147483647 w 417"/>
                <a:gd name="T41" fmla="*/ 2147483647 h 725"/>
                <a:gd name="T42" fmla="*/ 2147483647 w 417"/>
                <a:gd name="T43" fmla="*/ 2147483647 h 725"/>
                <a:gd name="T44" fmla="*/ 2147483647 w 417"/>
                <a:gd name="T45" fmla="*/ 2147483647 h 725"/>
                <a:gd name="T46" fmla="*/ 2147483647 w 417"/>
                <a:gd name="T47" fmla="*/ 2147483647 h 725"/>
                <a:gd name="T48" fmla="*/ 2147483647 w 417"/>
                <a:gd name="T49" fmla="*/ 2147483647 h 725"/>
                <a:gd name="T50" fmla="*/ 2147483647 w 417"/>
                <a:gd name="T51" fmla="*/ 2147483647 h 725"/>
                <a:gd name="T52" fmla="*/ 2147483647 w 417"/>
                <a:gd name="T53" fmla="*/ 2147483647 h 725"/>
                <a:gd name="T54" fmla="*/ 2147483647 w 417"/>
                <a:gd name="T55" fmla="*/ 2147483647 h 725"/>
                <a:gd name="T56" fmla="*/ 2147483647 w 417"/>
                <a:gd name="T57" fmla="*/ 2147483647 h 725"/>
                <a:gd name="T58" fmla="*/ 2147483647 w 417"/>
                <a:gd name="T59" fmla="*/ 2147483647 h 725"/>
                <a:gd name="T60" fmla="*/ 2147483647 w 417"/>
                <a:gd name="T61" fmla="*/ 2147483647 h 725"/>
                <a:gd name="T62" fmla="*/ 2147483647 w 417"/>
                <a:gd name="T63" fmla="*/ 2147483647 h 725"/>
                <a:gd name="T64" fmla="*/ 2147483647 w 417"/>
                <a:gd name="T65" fmla="*/ 2147483647 h 725"/>
                <a:gd name="T66" fmla="*/ 2147483647 w 417"/>
                <a:gd name="T67" fmla="*/ 2147483647 h 725"/>
                <a:gd name="T68" fmla="*/ 2147483647 w 417"/>
                <a:gd name="T69" fmla="*/ 2147483647 h 725"/>
                <a:gd name="T70" fmla="*/ 2147483647 w 417"/>
                <a:gd name="T71" fmla="*/ 2147483647 h 725"/>
                <a:gd name="T72" fmla="*/ 2147483647 w 417"/>
                <a:gd name="T73" fmla="*/ 2147483647 h 725"/>
                <a:gd name="T74" fmla="*/ 2147483647 w 417"/>
                <a:gd name="T75" fmla="*/ 2147483647 h 725"/>
                <a:gd name="T76" fmla="*/ 2147483647 w 417"/>
                <a:gd name="T77" fmla="*/ 2147483647 h 725"/>
                <a:gd name="T78" fmla="*/ 2147483647 w 417"/>
                <a:gd name="T79" fmla="*/ 2147483647 h 725"/>
                <a:gd name="T80" fmla="*/ 2147483647 w 417"/>
                <a:gd name="T81" fmla="*/ 2147483647 h 725"/>
                <a:gd name="T82" fmla="*/ 2147483647 w 417"/>
                <a:gd name="T83" fmla="*/ 2147483647 h 72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17"/>
                <a:gd name="T127" fmla="*/ 0 h 725"/>
                <a:gd name="T128" fmla="*/ 417 w 417"/>
                <a:gd name="T129" fmla="*/ 725 h 72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17" h="725">
                  <a:moveTo>
                    <a:pt x="0" y="362"/>
                  </a:moveTo>
                  <a:lnTo>
                    <a:pt x="10" y="352"/>
                  </a:lnTo>
                  <a:lnTo>
                    <a:pt x="5" y="352"/>
                  </a:lnTo>
                  <a:lnTo>
                    <a:pt x="10" y="352"/>
                  </a:lnTo>
                  <a:lnTo>
                    <a:pt x="15" y="347"/>
                  </a:lnTo>
                  <a:lnTo>
                    <a:pt x="20" y="347"/>
                  </a:lnTo>
                  <a:lnTo>
                    <a:pt x="25" y="347"/>
                  </a:lnTo>
                  <a:lnTo>
                    <a:pt x="30" y="342"/>
                  </a:lnTo>
                  <a:lnTo>
                    <a:pt x="35" y="337"/>
                  </a:lnTo>
                  <a:lnTo>
                    <a:pt x="40" y="337"/>
                  </a:lnTo>
                  <a:lnTo>
                    <a:pt x="45" y="337"/>
                  </a:lnTo>
                  <a:lnTo>
                    <a:pt x="50" y="332"/>
                  </a:lnTo>
                  <a:lnTo>
                    <a:pt x="50" y="342"/>
                  </a:lnTo>
                  <a:lnTo>
                    <a:pt x="55" y="342"/>
                  </a:lnTo>
                  <a:lnTo>
                    <a:pt x="60" y="337"/>
                  </a:lnTo>
                  <a:lnTo>
                    <a:pt x="65" y="332"/>
                  </a:lnTo>
                  <a:lnTo>
                    <a:pt x="70" y="332"/>
                  </a:lnTo>
                  <a:lnTo>
                    <a:pt x="75" y="327"/>
                  </a:lnTo>
                  <a:lnTo>
                    <a:pt x="80" y="322"/>
                  </a:lnTo>
                  <a:lnTo>
                    <a:pt x="84" y="318"/>
                  </a:lnTo>
                  <a:lnTo>
                    <a:pt x="84" y="303"/>
                  </a:lnTo>
                  <a:lnTo>
                    <a:pt x="89" y="298"/>
                  </a:lnTo>
                  <a:lnTo>
                    <a:pt x="89" y="273"/>
                  </a:lnTo>
                  <a:lnTo>
                    <a:pt x="94" y="263"/>
                  </a:lnTo>
                  <a:lnTo>
                    <a:pt x="94" y="248"/>
                  </a:lnTo>
                  <a:lnTo>
                    <a:pt x="99" y="238"/>
                  </a:lnTo>
                  <a:lnTo>
                    <a:pt x="99" y="218"/>
                  </a:lnTo>
                  <a:lnTo>
                    <a:pt x="104" y="208"/>
                  </a:lnTo>
                  <a:lnTo>
                    <a:pt x="104" y="198"/>
                  </a:lnTo>
                  <a:lnTo>
                    <a:pt x="109" y="193"/>
                  </a:lnTo>
                  <a:lnTo>
                    <a:pt x="109" y="183"/>
                  </a:lnTo>
                  <a:lnTo>
                    <a:pt x="114" y="188"/>
                  </a:lnTo>
                  <a:lnTo>
                    <a:pt x="114" y="198"/>
                  </a:lnTo>
                  <a:lnTo>
                    <a:pt x="119" y="208"/>
                  </a:lnTo>
                  <a:lnTo>
                    <a:pt x="124" y="208"/>
                  </a:lnTo>
                  <a:lnTo>
                    <a:pt x="134" y="228"/>
                  </a:lnTo>
                  <a:lnTo>
                    <a:pt x="129" y="228"/>
                  </a:lnTo>
                  <a:lnTo>
                    <a:pt x="134" y="228"/>
                  </a:lnTo>
                  <a:lnTo>
                    <a:pt x="139" y="223"/>
                  </a:lnTo>
                  <a:lnTo>
                    <a:pt x="144" y="218"/>
                  </a:lnTo>
                  <a:lnTo>
                    <a:pt x="149" y="218"/>
                  </a:lnTo>
                  <a:lnTo>
                    <a:pt x="154" y="213"/>
                  </a:lnTo>
                  <a:lnTo>
                    <a:pt x="154" y="203"/>
                  </a:lnTo>
                  <a:lnTo>
                    <a:pt x="159" y="193"/>
                  </a:lnTo>
                  <a:lnTo>
                    <a:pt x="159" y="178"/>
                  </a:lnTo>
                  <a:lnTo>
                    <a:pt x="164" y="164"/>
                  </a:lnTo>
                  <a:lnTo>
                    <a:pt x="164" y="129"/>
                  </a:lnTo>
                  <a:lnTo>
                    <a:pt x="169" y="114"/>
                  </a:lnTo>
                  <a:lnTo>
                    <a:pt x="169" y="79"/>
                  </a:lnTo>
                  <a:lnTo>
                    <a:pt x="174" y="74"/>
                  </a:lnTo>
                  <a:lnTo>
                    <a:pt x="174" y="203"/>
                  </a:lnTo>
                  <a:lnTo>
                    <a:pt x="179" y="188"/>
                  </a:lnTo>
                  <a:lnTo>
                    <a:pt x="179" y="139"/>
                  </a:lnTo>
                  <a:lnTo>
                    <a:pt x="184" y="104"/>
                  </a:lnTo>
                  <a:lnTo>
                    <a:pt x="184" y="34"/>
                  </a:lnTo>
                  <a:lnTo>
                    <a:pt x="189" y="10"/>
                  </a:lnTo>
                  <a:lnTo>
                    <a:pt x="189" y="0"/>
                  </a:lnTo>
                  <a:lnTo>
                    <a:pt x="194" y="447"/>
                  </a:lnTo>
                  <a:lnTo>
                    <a:pt x="194" y="710"/>
                  </a:lnTo>
                  <a:lnTo>
                    <a:pt x="199" y="715"/>
                  </a:lnTo>
                  <a:lnTo>
                    <a:pt x="204" y="725"/>
                  </a:lnTo>
                  <a:lnTo>
                    <a:pt x="204" y="720"/>
                  </a:lnTo>
                  <a:lnTo>
                    <a:pt x="209" y="715"/>
                  </a:lnTo>
                  <a:lnTo>
                    <a:pt x="209" y="710"/>
                  </a:lnTo>
                  <a:lnTo>
                    <a:pt x="214" y="705"/>
                  </a:lnTo>
                  <a:lnTo>
                    <a:pt x="224" y="705"/>
                  </a:lnTo>
                  <a:lnTo>
                    <a:pt x="219" y="705"/>
                  </a:lnTo>
                  <a:lnTo>
                    <a:pt x="224" y="700"/>
                  </a:lnTo>
                  <a:lnTo>
                    <a:pt x="228" y="695"/>
                  </a:lnTo>
                  <a:lnTo>
                    <a:pt x="233" y="690"/>
                  </a:lnTo>
                  <a:lnTo>
                    <a:pt x="233" y="685"/>
                  </a:lnTo>
                  <a:lnTo>
                    <a:pt x="238" y="680"/>
                  </a:lnTo>
                  <a:lnTo>
                    <a:pt x="238" y="675"/>
                  </a:lnTo>
                  <a:lnTo>
                    <a:pt x="243" y="670"/>
                  </a:lnTo>
                  <a:lnTo>
                    <a:pt x="248" y="665"/>
                  </a:lnTo>
                  <a:lnTo>
                    <a:pt x="248" y="655"/>
                  </a:lnTo>
                  <a:lnTo>
                    <a:pt x="253" y="650"/>
                  </a:lnTo>
                  <a:lnTo>
                    <a:pt x="253" y="645"/>
                  </a:lnTo>
                  <a:lnTo>
                    <a:pt x="258" y="640"/>
                  </a:lnTo>
                  <a:lnTo>
                    <a:pt x="258" y="630"/>
                  </a:lnTo>
                  <a:lnTo>
                    <a:pt x="263" y="620"/>
                  </a:lnTo>
                  <a:lnTo>
                    <a:pt x="263" y="611"/>
                  </a:lnTo>
                  <a:lnTo>
                    <a:pt x="268" y="601"/>
                  </a:lnTo>
                  <a:lnTo>
                    <a:pt x="268" y="591"/>
                  </a:lnTo>
                  <a:lnTo>
                    <a:pt x="273" y="586"/>
                  </a:lnTo>
                  <a:lnTo>
                    <a:pt x="273" y="571"/>
                  </a:lnTo>
                  <a:lnTo>
                    <a:pt x="278" y="561"/>
                  </a:lnTo>
                  <a:lnTo>
                    <a:pt x="278" y="541"/>
                  </a:lnTo>
                  <a:lnTo>
                    <a:pt x="283" y="531"/>
                  </a:lnTo>
                  <a:lnTo>
                    <a:pt x="283" y="526"/>
                  </a:lnTo>
                  <a:lnTo>
                    <a:pt x="288" y="516"/>
                  </a:lnTo>
                  <a:lnTo>
                    <a:pt x="288" y="506"/>
                  </a:lnTo>
                  <a:lnTo>
                    <a:pt x="293" y="501"/>
                  </a:lnTo>
                  <a:lnTo>
                    <a:pt x="293" y="491"/>
                  </a:lnTo>
                  <a:lnTo>
                    <a:pt x="298" y="486"/>
                  </a:lnTo>
                  <a:lnTo>
                    <a:pt x="303" y="481"/>
                  </a:lnTo>
                  <a:lnTo>
                    <a:pt x="308" y="481"/>
                  </a:lnTo>
                  <a:lnTo>
                    <a:pt x="313" y="476"/>
                  </a:lnTo>
                  <a:lnTo>
                    <a:pt x="318" y="476"/>
                  </a:lnTo>
                  <a:lnTo>
                    <a:pt x="323" y="481"/>
                  </a:lnTo>
                  <a:lnTo>
                    <a:pt x="328" y="476"/>
                  </a:lnTo>
                  <a:lnTo>
                    <a:pt x="333" y="476"/>
                  </a:lnTo>
                  <a:lnTo>
                    <a:pt x="338" y="471"/>
                  </a:lnTo>
                  <a:lnTo>
                    <a:pt x="343" y="476"/>
                  </a:lnTo>
                  <a:lnTo>
                    <a:pt x="348" y="476"/>
                  </a:lnTo>
                  <a:lnTo>
                    <a:pt x="353" y="471"/>
                  </a:lnTo>
                  <a:lnTo>
                    <a:pt x="358" y="481"/>
                  </a:lnTo>
                  <a:lnTo>
                    <a:pt x="363" y="476"/>
                  </a:lnTo>
                  <a:lnTo>
                    <a:pt x="368" y="471"/>
                  </a:lnTo>
                  <a:lnTo>
                    <a:pt x="372" y="467"/>
                  </a:lnTo>
                  <a:lnTo>
                    <a:pt x="372" y="462"/>
                  </a:lnTo>
                  <a:lnTo>
                    <a:pt x="377" y="457"/>
                  </a:lnTo>
                  <a:lnTo>
                    <a:pt x="377" y="452"/>
                  </a:lnTo>
                  <a:lnTo>
                    <a:pt x="382" y="447"/>
                  </a:lnTo>
                  <a:lnTo>
                    <a:pt x="382" y="432"/>
                  </a:lnTo>
                  <a:lnTo>
                    <a:pt x="387" y="422"/>
                  </a:lnTo>
                  <a:lnTo>
                    <a:pt x="387" y="397"/>
                  </a:lnTo>
                  <a:lnTo>
                    <a:pt x="392" y="382"/>
                  </a:lnTo>
                  <a:lnTo>
                    <a:pt x="392" y="372"/>
                  </a:lnTo>
                  <a:lnTo>
                    <a:pt x="397" y="357"/>
                  </a:lnTo>
                  <a:lnTo>
                    <a:pt x="397" y="332"/>
                  </a:lnTo>
                  <a:lnTo>
                    <a:pt x="402" y="322"/>
                  </a:lnTo>
                  <a:lnTo>
                    <a:pt x="402" y="313"/>
                  </a:lnTo>
                  <a:lnTo>
                    <a:pt x="412" y="303"/>
                  </a:lnTo>
                  <a:lnTo>
                    <a:pt x="407" y="303"/>
                  </a:lnTo>
                  <a:lnTo>
                    <a:pt x="412" y="303"/>
                  </a:lnTo>
                  <a:lnTo>
                    <a:pt x="417" y="308"/>
                  </a:lnTo>
                  <a:lnTo>
                    <a:pt x="417" y="322"/>
                  </a:lnTo>
                </a:path>
              </a:pathLst>
            </a:custGeom>
            <a:noFill/>
            <a:ln w="19050">
              <a:solidFill>
                <a:srgbClr val="0000FF"/>
              </a:solidFill>
              <a:round/>
              <a:headEnd/>
              <a:tailEnd/>
            </a:ln>
          </p:spPr>
          <p:txBody>
            <a:bodyPr/>
            <a:lstStyle/>
            <a:p>
              <a:endParaRPr lang="en-US">
                <a:latin typeface="Times New Roman" pitchFamily="18" charset="0"/>
                <a:cs typeface="Times New Roman" pitchFamily="18" charset="0"/>
              </a:endParaRPr>
            </a:p>
          </p:txBody>
        </p:sp>
        <p:sp>
          <p:nvSpPr>
            <p:cNvPr id="94" name="Freeform 259"/>
            <p:cNvSpPr>
              <a:spLocks/>
            </p:cNvSpPr>
            <p:nvPr/>
          </p:nvSpPr>
          <p:spPr bwMode="auto">
            <a:xfrm>
              <a:off x="4849046" y="2320626"/>
              <a:ext cx="538940" cy="185605"/>
            </a:xfrm>
            <a:custGeom>
              <a:avLst/>
              <a:gdLst>
                <a:gd name="T0" fmla="*/ 2147483647 w 407"/>
                <a:gd name="T1" fmla="*/ 2147483647 h 760"/>
                <a:gd name="T2" fmla="*/ 2147483647 w 407"/>
                <a:gd name="T3" fmla="*/ 2147483647 h 760"/>
                <a:gd name="T4" fmla="*/ 2147483647 w 407"/>
                <a:gd name="T5" fmla="*/ 2147483647 h 760"/>
                <a:gd name="T6" fmla="*/ 2147483647 w 407"/>
                <a:gd name="T7" fmla="*/ 2147483647 h 760"/>
                <a:gd name="T8" fmla="*/ 2147483647 w 407"/>
                <a:gd name="T9" fmla="*/ 2147483647 h 760"/>
                <a:gd name="T10" fmla="*/ 2147483647 w 407"/>
                <a:gd name="T11" fmla="*/ 2147483647 h 760"/>
                <a:gd name="T12" fmla="*/ 2147483647 w 407"/>
                <a:gd name="T13" fmla="*/ 2147483647 h 760"/>
                <a:gd name="T14" fmla="*/ 2147483647 w 407"/>
                <a:gd name="T15" fmla="*/ 2147483647 h 760"/>
                <a:gd name="T16" fmla="*/ 2147483647 w 407"/>
                <a:gd name="T17" fmla="*/ 2147483647 h 760"/>
                <a:gd name="T18" fmla="*/ 2147483647 w 407"/>
                <a:gd name="T19" fmla="*/ 2147483647 h 760"/>
                <a:gd name="T20" fmla="*/ 2147483647 w 407"/>
                <a:gd name="T21" fmla="*/ 2147483647 h 760"/>
                <a:gd name="T22" fmla="*/ 2147483647 w 407"/>
                <a:gd name="T23" fmla="*/ 2147483647 h 760"/>
                <a:gd name="T24" fmla="*/ 2147483647 w 407"/>
                <a:gd name="T25" fmla="*/ 2147483647 h 760"/>
                <a:gd name="T26" fmla="*/ 2147483647 w 407"/>
                <a:gd name="T27" fmla="*/ 2147483647 h 760"/>
                <a:gd name="T28" fmla="*/ 2147483647 w 407"/>
                <a:gd name="T29" fmla="*/ 2147483647 h 760"/>
                <a:gd name="T30" fmla="*/ 2147483647 w 407"/>
                <a:gd name="T31" fmla="*/ 2147483647 h 760"/>
                <a:gd name="T32" fmla="*/ 2147483647 w 407"/>
                <a:gd name="T33" fmla="*/ 2147483647 h 760"/>
                <a:gd name="T34" fmla="*/ 2147483647 w 407"/>
                <a:gd name="T35" fmla="*/ 2147483647 h 760"/>
                <a:gd name="T36" fmla="*/ 2147483647 w 407"/>
                <a:gd name="T37" fmla="*/ 2147483647 h 760"/>
                <a:gd name="T38" fmla="*/ 2147483647 w 407"/>
                <a:gd name="T39" fmla="*/ 2147483647 h 760"/>
                <a:gd name="T40" fmla="*/ 2147483647 w 407"/>
                <a:gd name="T41" fmla="*/ 2147483647 h 760"/>
                <a:gd name="T42" fmla="*/ 2147483647 w 407"/>
                <a:gd name="T43" fmla="*/ 2147483647 h 760"/>
                <a:gd name="T44" fmla="*/ 2147483647 w 407"/>
                <a:gd name="T45" fmla="*/ 2147483647 h 760"/>
                <a:gd name="T46" fmla="*/ 2147483647 w 407"/>
                <a:gd name="T47" fmla="*/ 2147483647 h 760"/>
                <a:gd name="T48" fmla="*/ 2147483647 w 407"/>
                <a:gd name="T49" fmla="*/ 2147483647 h 760"/>
                <a:gd name="T50" fmla="*/ 2147483647 w 407"/>
                <a:gd name="T51" fmla="*/ 2147483647 h 760"/>
                <a:gd name="T52" fmla="*/ 2147483647 w 407"/>
                <a:gd name="T53" fmla="*/ 2147483647 h 760"/>
                <a:gd name="T54" fmla="*/ 2147483647 w 407"/>
                <a:gd name="T55" fmla="*/ 2147483647 h 760"/>
                <a:gd name="T56" fmla="*/ 2147483647 w 407"/>
                <a:gd name="T57" fmla="*/ 2147483647 h 760"/>
                <a:gd name="T58" fmla="*/ 2147483647 w 407"/>
                <a:gd name="T59" fmla="*/ 2147483647 h 760"/>
                <a:gd name="T60" fmla="*/ 2147483647 w 407"/>
                <a:gd name="T61" fmla="*/ 2147483647 h 760"/>
                <a:gd name="T62" fmla="*/ 2147483647 w 407"/>
                <a:gd name="T63" fmla="*/ 2147483647 h 760"/>
                <a:gd name="T64" fmla="*/ 2147483647 w 407"/>
                <a:gd name="T65" fmla="*/ 2147483647 h 760"/>
                <a:gd name="T66" fmla="*/ 2147483647 w 407"/>
                <a:gd name="T67" fmla="*/ 2147483647 h 760"/>
                <a:gd name="T68" fmla="*/ 2147483647 w 407"/>
                <a:gd name="T69" fmla="*/ 2147483647 h 760"/>
                <a:gd name="T70" fmla="*/ 2147483647 w 407"/>
                <a:gd name="T71" fmla="*/ 2147483647 h 760"/>
                <a:gd name="T72" fmla="*/ 2147483647 w 407"/>
                <a:gd name="T73" fmla="*/ 2147483647 h 760"/>
                <a:gd name="T74" fmla="*/ 2147483647 w 407"/>
                <a:gd name="T75" fmla="*/ 2147483647 h 760"/>
                <a:gd name="T76" fmla="*/ 2147483647 w 407"/>
                <a:gd name="T77" fmla="*/ 0 h 760"/>
                <a:gd name="T78" fmla="*/ 2147483647 w 407"/>
                <a:gd name="T79" fmla="*/ 2147483647 h 760"/>
                <a:gd name="T80" fmla="*/ 2147483647 w 407"/>
                <a:gd name="T81" fmla="*/ 2147483647 h 760"/>
                <a:gd name="T82" fmla="*/ 2147483647 w 407"/>
                <a:gd name="T83" fmla="*/ 2147483647 h 76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07"/>
                <a:gd name="T127" fmla="*/ 0 h 760"/>
                <a:gd name="T128" fmla="*/ 407 w 407"/>
                <a:gd name="T129" fmla="*/ 760 h 76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07" h="760">
                  <a:moveTo>
                    <a:pt x="0" y="352"/>
                  </a:moveTo>
                  <a:lnTo>
                    <a:pt x="5" y="348"/>
                  </a:lnTo>
                  <a:lnTo>
                    <a:pt x="10" y="348"/>
                  </a:lnTo>
                  <a:lnTo>
                    <a:pt x="20" y="348"/>
                  </a:lnTo>
                  <a:lnTo>
                    <a:pt x="15" y="348"/>
                  </a:lnTo>
                  <a:lnTo>
                    <a:pt x="20" y="348"/>
                  </a:lnTo>
                  <a:lnTo>
                    <a:pt x="25" y="343"/>
                  </a:lnTo>
                  <a:lnTo>
                    <a:pt x="25" y="352"/>
                  </a:lnTo>
                  <a:lnTo>
                    <a:pt x="30" y="348"/>
                  </a:lnTo>
                  <a:lnTo>
                    <a:pt x="35" y="343"/>
                  </a:lnTo>
                  <a:lnTo>
                    <a:pt x="35" y="318"/>
                  </a:lnTo>
                  <a:lnTo>
                    <a:pt x="40" y="303"/>
                  </a:lnTo>
                  <a:lnTo>
                    <a:pt x="40" y="288"/>
                  </a:lnTo>
                  <a:lnTo>
                    <a:pt x="45" y="268"/>
                  </a:lnTo>
                  <a:lnTo>
                    <a:pt x="45" y="233"/>
                  </a:lnTo>
                  <a:lnTo>
                    <a:pt x="50" y="218"/>
                  </a:lnTo>
                  <a:lnTo>
                    <a:pt x="50" y="203"/>
                  </a:lnTo>
                  <a:lnTo>
                    <a:pt x="50" y="238"/>
                  </a:lnTo>
                  <a:lnTo>
                    <a:pt x="55" y="228"/>
                  </a:lnTo>
                  <a:lnTo>
                    <a:pt x="55" y="213"/>
                  </a:lnTo>
                  <a:lnTo>
                    <a:pt x="60" y="189"/>
                  </a:lnTo>
                  <a:lnTo>
                    <a:pt x="60" y="124"/>
                  </a:lnTo>
                  <a:lnTo>
                    <a:pt x="65" y="94"/>
                  </a:lnTo>
                  <a:lnTo>
                    <a:pt x="65" y="50"/>
                  </a:lnTo>
                  <a:lnTo>
                    <a:pt x="70" y="99"/>
                  </a:lnTo>
                  <a:lnTo>
                    <a:pt x="70" y="506"/>
                  </a:lnTo>
                  <a:lnTo>
                    <a:pt x="75" y="561"/>
                  </a:lnTo>
                  <a:lnTo>
                    <a:pt x="80" y="571"/>
                  </a:lnTo>
                  <a:lnTo>
                    <a:pt x="85" y="566"/>
                  </a:lnTo>
                  <a:lnTo>
                    <a:pt x="90" y="561"/>
                  </a:lnTo>
                  <a:lnTo>
                    <a:pt x="95" y="556"/>
                  </a:lnTo>
                  <a:lnTo>
                    <a:pt x="104" y="546"/>
                  </a:lnTo>
                  <a:lnTo>
                    <a:pt x="104" y="541"/>
                  </a:lnTo>
                  <a:lnTo>
                    <a:pt x="109" y="536"/>
                  </a:lnTo>
                  <a:lnTo>
                    <a:pt x="114" y="531"/>
                  </a:lnTo>
                  <a:lnTo>
                    <a:pt x="114" y="526"/>
                  </a:lnTo>
                  <a:lnTo>
                    <a:pt x="119" y="521"/>
                  </a:lnTo>
                  <a:lnTo>
                    <a:pt x="119" y="516"/>
                  </a:lnTo>
                  <a:lnTo>
                    <a:pt x="124" y="511"/>
                  </a:lnTo>
                  <a:lnTo>
                    <a:pt x="129" y="506"/>
                  </a:lnTo>
                  <a:lnTo>
                    <a:pt x="129" y="497"/>
                  </a:lnTo>
                  <a:lnTo>
                    <a:pt x="134" y="492"/>
                  </a:lnTo>
                  <a:lnTo>
                    <a:pt x="134" y="482"/>
                  </a:lnTo>
                  <a:lnTo>
                    <a:pt x="139" y="477"/>
                  </a:lnTo>
                  <a:lnTo>
                    <a:pt x="139" y="472"/>
                  </a:lnTo>
                  <a:lnTo>
                    <a:pt x="144" y="462"/>
                  </a:lnTo>
                  <a:lnTo>
                    <a:pt x="144" y="452"/>
                  </a:lnTo>
                  <a:lnTo>
                    <a:pt x="149" y="442"/>
                  </a:lnTo>
                  <a:lnTo>
                    <a:pt x="149" y="437"/>
                  </a:lnTo>
                  <a:lnTo>
                    <a:pt x="154" y="427"/>
                  </a:lnTo>
                  <a:lnTo>
                    <a:pt x="154" y="412"/>
                  </a:lnTo>
                  <a:lnTo>
                    <a:pt x="159" y="402"/>
                  </a:lnTo>
                  <a:lnTo>
                    <a:pt x="159" y="387"/>
                  </a:lnTo>
                  <a:lnTo>
                    <a:pt x="164" y="377"/>
                  </a:lnTo>
                  <a:lnTo>
                    <a:pt x="164" y="372"/>
                  </a:lnTo>
                  <a:lnTo>
                    <a:pt x="169" y="367"/>
                  </a:lnTo>
                  <a:lnTo>
                    <a:pt x="169" y="362"/>
                  </a:lnTo>
                  <a:lnTo>
                    <a:pt x="174" y="357"/>
                  </a:lnTo>
                  <a:lnTo>
                    <a:pt x="179" y="357"/>
                  </a:lnTo>
                  <a:lnTo>
                    <a:pt x="184" y="367"/>
                  </a:lnTo>
                  <a:lnTo>
                    <a:pt x="184" y="382"/>
                  </a:lnTo>
                  <a:lnTo>
                    <a:pt x="194" y="382"/>
                  </a:lnTo>
                  <a:lnTo>
                    <a:pt x="189" y="382"/>
                  </a:lnTo>
                  <a:lnTo>
                    <a:pt x="194" y="382"/>
                  </a:lnTo>
                  <a:lnTo>
                    <a:pt x="199" y="377"/>
                  </a:lnTo>
                  <a:lnTo>
                    <a:pt x="204" y="377"/>
                  </a:lnTo>
                  <a:lnTo>
                    <a:pt x="209" y="377"/>
                  </a:lnTo>
                  <a:lnTo>
                    <a:pt x="214" y="382"/>
                  </a:lnTo>
                  <a:lnTo>
                    <a:pt x="219" y="382"/>
                  </a:lnTo>
                  <a:lnTo>
                    <a:pt x="219" y="397"/>
                  </a:lnTo>
                  <a:lnTo>
                    <a:pt x="224" y="392"/>
                  </a:lnTo>
                  <a:lnTo>
                    <a:pt x="229" y="387"/>
                  </a:lnTo>
                  <a:lnTo>
                    <a:pt x="234" y="387"/>
                  </a:lnTo>
                  <a:lnTo>
                    <a:pt x="239" y="382"/>
                  </a:lnTo>
                  <a:lnTo>
                    <a:pt x="243" y="377"/>
                  </a:lnTo>
                  <a:lnTo>
                    <a:pt x="248" y="372"/>
                  </a:lnTo>
                  <a:lnTo>
                    <a:pt x="253" y="367"/>
                  </a:lnTo>
                  <a:lnTo>
                    <a:pt x="258" y="362"/>
                  </a:lnTo>
                  <a:lnTo>
                    <a:pt x="258" y="357"/>
                  </a:lnTo>
                  <a:lnTo>
                    <a:pt x="263" y="352"/>
                  </a:lnTo>
                  <a:lnTo>
                    <a:pt x="263" y="338"/>
                  </a:lnTo>
                  <a:lnTo>
                    <a:pt x="268" y="328"/>
                  </a:lnTo>
                  <a:lnTo>
                    <a:pt x="268" y="303"/>
                  </a:lnTo>
                  <a:lnTo>
                    <a:pt x="273" y="293"/>
                  </a:lnTo>
                  <a:lnTo>
                    <a:pt x="273" y="283"/>
                  </a:lnTo>
                  <a:lnTo>
                    <a:pt x="278" y="273"/>
                  </a:lnTo>
                  <a:lnTo>
                    <a:pt x="278" y="258"/>
                  </a:lnTo>
                  <a:lnTo>
                    <a:pt x="283" y="253"/>
                  </a:lnTo>
                  <a:lnTo>
                    <a:pt x="283" y="248"/>
                  </a:lnTo>
                  <a:lnTo>
                    <a:pt x="288" y="278"/>
                  </a:lnTo>
                  <a:lnTo>
                    <a:pt x="288" y="293"/>
                  </a:lnTo>
                  <a:lnTo>
                    <a:pt x="293" y="298"/>
                  </a:lnTo>
                  <a:lnTo>
                    <a:pt x="293" y="303"/>
                  </a:lnTo>
                  <a:lnTo>
                    <a:pt x="298" y="298"/>
                  </a:lnTo>
                  <a:lnTo>
                    <a:pt x="303" y="298"/>
                  </a:lnTo>
                  <a:lnTo>
                    <a:pt x="303" y="308"/>
                  </a:lnTo>
                  <a:lnTo>
                    <a:pt x="308" y="308"/>
                  </a:lnTo>
                  <a:lnTo>
                    <a:pt x="313" y="303"/>
                  </a:lnTo>
                  <a:lnTo>
                    <a:pt x="318" y="298"/>
                  </a:lnTo>
                  <a:lnTo>
                    <a:pt x="323" y="298"/>
                  </a:lnTo>
                  <a:lnTo>
                    <a:pt x="328" y="293"/>
                  </a:lnTo>
                  <a:lnTo>
                    <a:pt x="328" y="283"/>
                  </a:lnTo>
                  <a:lnTo>
                    <a:pt x="333" y="273"/>
                  </a:lnTo>
                  <a:lnTo>
                    <a:pt x="333" y="243"/>
                  </a:lnTo>
                  <a:lnTo>
                    <a:pt x="338" y="228"/>
                  </a:lnTo>
                  <a:lnTo>
                    <a:pt x="338" y="194"/>
                  </a:lnTo>
                  <a:lnTo>
                    <a:pt x="343" y="179"/>
                  </a:lnTo>
                  <a:lnTo>
                    <a:pt x="343" y="159"/>
                  </a:lnTo>
                  <a:lnTo>
                    <a:pt x="348" y="154"/>
                  </a:lnTo>
                  <a:lnTo>
                    <a:pt x="348" y="223"/>
                  </a:lnTo>
                  <a:lnTo>
                    <a:pt x="348" y="208"/>
                  </a:lnTo>
                  <a:lnTo>
                    <a:pt x="353" y="184"/>
                  </a:lnTo>
                  <a:lnTo>
                    <a:pt x="353" y="154"/>
                  </a:lnTo>
                  <a:lnTo>
                    <a:pt x="358" y="114"/>
                  </a:lnTo>
                  <a:lnTo>
                    <a:pt x="358" y="45"/>
                  </a:lnTo>
                  <a:lnTo>
                    <a:pt x="363" y="20"/>
                  </a:lnTo>
                  <a:lnTo>
                    <a:pt x="363" y="0"/>
                  </a:lnTo>
                  <a:lnTo>
                    <a:pt x="363" y="243"/>
                  </a:lnTo>
                  <a:lnTo>
                    <a:pt x="368" y="616"/>
                  </a:lnTo>
                  <a:lnTo>
                    <a:pt x="368" y="735"/>
                  </a:lnTo>
                  <a:lnTo>
                    <a:pt x="373" y="740"/>
                  </a:lnTo>
                  <a:lnTo>
                    <a:pt x="378" y="745"/>
                  </a:lnTo>
                  <a:lnTo>
                    <a:pt x="383" y="745"/>
                  </a:lnTo>
                  <a:lnTo>
                    <a:pt x="387" y="745"/>
                  </a:lnTo>
                  <a:lnTo>
                    <a:pt x="387" y="760"/>
                  </a:lnTo>
                  <a:lnTo>
                    <a:pt x="392" y="760"/>
                  </a:lnTo>
                  <a:lnTo>
                    <a:pt x="397" y="760"/>
                  </a:lnTo>
                  <a:lnTo>
                    <a:pt x="407" y="750"/>
                  </a:lnTo>
                </a:path>
              </a:pathLst>
            </a:custGeom>
            <a:noFill/>
            <a:ln w="19050">
              <a:solidFill>
                <a:srgbClr val="0000FF"/>
              </a:solidFill>
              <a:round/>
              <a:headEnd/>
              <a:tailEnd/>
            </a:ln>
          </p:spPr>
          <p:txBody>
            <a:bodyPr/>
            <a:lstStyle/>
            <a:p>
              <a:endParaRPr lang="en-US">
                <a:latin typeface="Times New Roman" pitchFamily="18" charset="0"/>
                <a:cs typeface="Times New Roman" pitchFamily="18" charset="0"/>
              </a:endParaRPr>
            </a:p>
          </p:txBody>
        </p:sp>
        <p:sp>
          <p:nvSpPr>
            <p:cNvPr id="95" name="Freeform 260"/>
            <p:cNvSpPr>
              <a:spLocks/>
            </p:cNvSpPr>
            <p:nvPr/>
          </p:nvSpPr>
          <p:spPr bwMode="auto">
            <a:xfrm>
              <a:off x="5387985" y="2350906"/>
              <a:ext cx="578663" cy="162650"/>
            </a:xfrm>
            <a:custGeom>
              <a:avLst/>
              <a:gdLst>
                <a:gd name="T0" fmla="*/ 2147483647 w 437"/>
                <a:gd name="T1" fmla="*/ 2147483647 h 666"/>
                <a:gd name="T2" fmla="*/ 2147483647 w 437"/>
                <a:gd name="T3" fmla="*/ 2147483647 h 666"/>
                <a:gd name="T4" fmla="*/ 2147483647 w 437"/>
                <a:gd name="T5" fmla="*/ 2147483647 h 666"/>
                <a:gd name="T6" fmla="*/ 2147483647 w 437"/>
                <a:gd name="T7" fmla="*/ 2147483647 h 666"/>
                <a:gd name="T8" fmla="*/ 2147483647 w 437"/>
                <a:gd name="T9" fmla="*/ 2147483647 h 666"/>
                <a:gd name="T10" fmla="*/ 2147483647 w 437"/>
                <a:gd name="T11" fmla="*/ 2147483647 h 666"/>
                <a:gd name="T12" fmla="*/ 2147483647 w 437"/>
                <a:gd name="T13" fmla="*/ 2147483647 h 666"/>
                <a:gd name="T14" fmla="*/ 2147483647 w 437"/>
                <a:gd name="T15" fmla="*/ 2147483647 h 666"/>
                <a:gd name="T16" fmla="*/ 2147483647 w 437"/>
                <a:gd name="T17" fmla="*/ 2147483647 h 666"/>
                <a:gd name="T18" fmla="*/ 2147483647 w 437"/>
                <a:gd name="T19" fmla="*/ 2147483647 h 666"/>
                <a:gd name="T20" fmla="*/ 2147483647 w 437"/>
                <a:gd name="T21" fmla="*/ 2147483647 h 666"/>
                <a:gd name="T22" fmla="*/ 2147483647 w 437"/>
                <a:gd name="T23" fmla="*/ 2147483647 h 666"/>
                <a:gd name="T24" fmla="*/ 2147483647 w 437"/>
                <a:gd name="T25" fmla="*/ 2147483647 h 666"/>
                <a:gd name="T26" fmla="*/ 2147483647 w 437"/>
                <a:gd name="T27" fmla="*/ 2147483647 h 666"/>
                <a:gd name="T28" fmla="*/ 2147483647 w 437"/>
                <a:gd name="T29" fmla="*/ 2147483647 h 666"/>
                <a:gd name="T30" fmla="*/ 2147483647 w 437"/>
                <a:gd name="T31" fmla="*/ 2147483647 h 666"/>
                <a:gd name="T32" fmla="*/ 2147483647 w 437"/>
                <a:gd name="T33" fmla="*/ 2147483647 h 666"/>
                <a:gd name="T34" fmla="*/ 2147483647 w 437"/>
                <a:gd name="T35" fmla="*/ 2147483647 h 666"/>
                <a:gd name="T36" fmla="*/ 2147483647 w 437"/>
                <a:gd name="T37" fmla="*/ 2147483647 h 666"/>
                <a:gd name="T38" fmla="*/ 2147483647 w 437"/>
                <a:gd name="T39" fmla="*/ 2147483647 h 666"/>
                <a:gd name="T40" fmla="*/ 2147483647 w 437"/>
                <a:gd name="T41" fmla="*/ 2147483647 h 666"/>
                <a:gd name="T42" fmla="*/ 2147483647 w 437"/>
                <a:gd name="T43" fmla="*/ 2147483647 h 666"/>
                <a:gd name="T44" fmla="*/ 2147483647 w 437"/>
                <a:gd name="T45" fmla="*/ 2147483647 h 666"/>
                <a:gd name="T46" fmla="*/ 2147483647 w 437"/>
                <a:gd name="T47" fmla="*/ 2147483647 h 666"/>
                <a:gd name="T48" fmla="*/ 2147483647 w 437"/>
                <a:gd name="T49" fmla="*/ 2147483647 h 666"/>
                <a:gd name="T50" fmla="*/ 2147483647 w 437"/>
                <a:gd name="T51" fmla="*/ 2147483647 h 666"/>
                <a:gd name="T52" fmla="*/ 2147483647 w 437"/>
                <a:gd name="T53" fmla="*/ 0 h 666"/>
                <a:gd name="T54" fmla="*/ 2147483647 w 437"/>
                <a:gd name="T55" fmla="*/ 2147483647 h 666"/>
                <a:gd name="T56" fmla="*/ 2147483647 w 437"/>
                <a:gd name="T57" fmla="*/ 2147483647 h 666"/>
                <a:gd name="T58" fmla="*/ 2147483647 w 437"/>
                <a:gd name="T59" fmla="*/ 2147483647 h 666"/>
                <a:gd name="T60" fmla="*/ 2147483647 w 437"/>
                <a:gd name="T61" fmla="*/ 2147483647 h 666"/>
                <a:gd name="T62" fmla="*/ 2147483647 w 437"/>
                <a:gd name="T63" fmla="*/ 2147483647 h 666"/>
                <a:gd name="T64" fmla="*/ 2147483647 w 437"/>
                <a:gd name="T65" fmla="*/ 2147483647 h 666"/>
                <a:gd name="T66" fmla="*/ 2147483647 w 437"/>
                <a:gd name="T67" fmla="*/ 2147483647 h 666"/>
                <a:gd name="T68" fmla="*/ 2147483647 w 437"/>
                <a:gd name="T69" fmla="*/ 2147483647 h 666"/>
                <a:gd name="T70" fmla="*/ 2147483647 w 437"/>
                <a:gd name="T71" fmla="*/ 2147483647 h 666"/>
                <a:gd name="T72" fmla="*/ 2147483647 w 437"/>
                <a:gd name="T73" fmla="*/ 2147483647 h 666"/>
                <a:gd name="T74" fmla="*/ 2147483647 w 437"/>
                <a:gd name="T75" fmla="*/ 2147483647 h 666"/>
                <a:gd name="T76" fmla="*/ 2147483647 w 437"/>
                <a:gd name="T77" fmla="*/ 2147483647 h 666"/>
                <a:gd name="T78" fmla="*/ 2147483647 w 437"/>
                <a:gd name="T79" fmla="*/ 2147483647 h 666"/>
                <a:gd name="T80" fmla="*/ 2147483647 w 437"/>
                <a:gd name="T81" fmla="*/ 2147483647 h 666"/>
                <a:gd name="T82" fmla="*/ 2147483647 w 437"/>
                <a:gd name="T83" fmla="*/ 2147483647 h 66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37"/>
                <a:gd name="T127" fmla="*/ 0 h 666"/>
                <a:gd name="T128" fmla="*/ 437 w 437"/>
                <a:gd name="T129" fmla="*/ 666 h 66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37" h="666">
                  <a:moveTo>
                    <a:pt x="0" y="626"/>
                  </a:moveTo>
                  <a:lnTo>
                    <a:pt x="0" y="621"/>
                  </a:lnTo>
                  <a:lnTo>
                    <a:pt x="5" y="621"/>
                  </a:lnTo>
                  <a:lnTo>
                    <a:pt x="10" y="616"/>
                  </a:lnTo>
                  <a:lnTo>
                    <a:pt x="10" y="611"/>
                  </a:lnTo>
                  <a:lnTo>
                    <a:pt x="15" y="606"/>
                  </a:lnTo>
                  <a:lnTo>
                    <a:pt x="20" y="601"/>
                  </a:lnTo>
                  <a:lnTo>
                    <a:pt x="20" y="591"/>
                  </a:lnTo>
                  <a:lnTo>
                    <a:pt x="25" y="586"/>
                  </a:lnTo>
                  <a:lnTo>
                    <a:pt x="25" y="576"/>
                  </a:lnTo>
                  <a:lnTo>
                    <a:pt x="30" y="571"/>
                  </a:lnTo>
                  <a:lnTo>
                    <a:pt x="30" y="566"/>
                  </a:lnTo>
                  <a:lnTo>
                    <a:pt x="35" y="561"/>
                  </a:lnTo>
                  <a:lnTo>
                    <a:pt x="35" y="551"/>
                  </a:lnTo>
                  <a:lnTo>
                    <a:pt x="40" y="546"/>
                  </a:lnTo>
                  <a:lnTo>
                    <a:pt x="40" y="541"/>
                  </a:lnTo>
                  <a:lnTo>
                    <a:pt x="45" y="536"/>
                  </a:lnTo>
                  <a:lnTo>
                    <a:pt x="45" y="526"/>
                  </a:lnTo>
                  <a:lnTo>
                    <a:pt x="50" y="522"/>
                  </a:lnTo>
                  <a:lnTo>
                    <a:pt x="50" y="512"/>
                  </a:lnTo>
                  <a:lnTo>
                    <a:pt x="55" y="507"/>
                  </a:lnTo>
                  <a:lnTo>
                    <a:pt x="65" y="507"/>
                  </a:lnTo>
                  <a:lnTo>
                    <a:pt x="65" y="526"/>
                  </a:lnTo>
                  <a:lnTo>
                    <a:pt x="70" y="536"/>
                  </a:lnTo>
                  <a:lnTo>
                    <a:pt x="70" y="556"/>
                  </a:lnTo>
                  <a:lnTo>
                    <a:pt x="75" y="556"/>
                  </a:lnTo>
                  <a:lnTo>
                    <a:pt x="80" y="551"/>
                  </a:lnTo>
                  <a:lnTo>
                    <a:pt x="85" y="556"/>
                  </a:lnTo>
                  <a:lnTo>
                    <a:pt x="95" y="561"/>
                  </a:lnTo>
                  <a:lnTo>
                    <a:pt x="90" y="561"/>
                  </a:lnTo>
                  <a:lnTo>
                    <a:pt x="95" y="561"/>
                  </a:lnTo>
                  <a:lnTo>
                    <a:pt x="105" y="551"/>
                  </a:lnTo>
                  <a:lnTo>
                    <a:pt x="100" y="551"/>
                  </a:lnTo>
                  <a:lnTo>
                    <a:pt x="105" y="551"/>
                  </a:lnTo>
                  <a:lnTo>
                    <a:pt x="110" y="551"/>
                  </a:lnTo>
                  <a:lnTo>
                    <a:pt x="115" y="546"/>
                  </a:lnTo>
                  <a:lnTo>
                    <a:pt x="120" y="546"/>
                  </a:lnTo>
                  <a:lnTo>
                    <a:pt x="124" y="551"/>
                  </a:lnTo>
                  <a:lnTo>
                    <a:pt x="129" y="546"/>
                  </a:lnTo>
                  <a:lnTo>
                    <a:pt x="134" y="541"/>
                  </a:lnTo>
                  <a:lnTo>
                    <a:pt x="139" y="541"/>
                  </a:lnTo>
                  <a:lnTo>
                    <a:pt x="144" y="536"/>
                  </a:lnTo>
                  <a:lnTo>
                    <a:pt x="144" y="531"/>
                  </a:lnTo>
                  <a:lnTo>
                    <a:pt x="149" y="526"/>
                  </a:lnTo>
                  <a:lnTo>
                    <a:pt x="149" y="522"/>
                  </a:lnTo>
                  <a:lnTo>
                    <a:pt x="154" y="517"/>
                  </a:lnTo>
                  <a:lnTo>
                    <a:pt x="154" y="502"/>
                  </a:lnTo>
                  <a:lnTo>
                    <a:pt x="159" y="492"/>
                  </a:lnTo>
                  <a:lnTo>
                    <a:pt x="159" y="467"/>
                  </a:lnTo>
                  <a:lnTo>
                    <a:pt x="164" y="452"/>
                  </a:lnTo>
                  <a:lnTo>
                    <a:pt x="164" y="442"/>
                  </a:lnTo>
                  <a:lnTo>
                    <a:pt x="169" y="427"/>
                  </a:lnTo>
                  <a:lnTo>
                    <a:pt x="169" y="407"/>
                  </a:lnTo>
                  <a:lnTo>
                    <a:pt x="174" y="402"/>
                  </a:lnTo>
                  <a:lnTo>
                    <a:pt x="174" y="392"/>
                  </a:lnTo>
                  <a:lnTo>
                    <a:pt x="179" y="397"/>
                  </a:lnTo>
                  <a:lnTo>
                    <a:pt x="184" y="402"/>
                  </a:lnTo>
                  <a:lnTo>
                    <a:pt x="184" y="422"/>
                  </a:lnTo>
                  <a:lnTo>
                    <a:pt x="189" y="427"/>
                  </a:lnTo>
                  <a:lnTo>
                    <a:pt x="194" y="432"/>
                  </a:lnTo>
                  <a:lnTo>
                    <a:pt x="199" y="427"/>
                  </a:lnTo>
                  <a:lnTo>
                    <a:pt x="199" y="432"/>
                  </a:lnTo>
                  <a:lnTo>
                    <a:pt x="204" y="427"/>
                  </a:lnTo>
                  <a:lnTo>
                    <a:pt x="209" y="427"/>
                  </a:lnTo>
                  <a:lnTo>
                    <a:pt x="214" y="432"/>
                  </a:lnTo>
                  <a:lnTo>
                    <a:pt x="219" y="427"/>
                  </a:lnTo>
                  <a:lnTo>
                    <a:pt x="224" y="422"/>
                  </a:lnTo>
                  <a:lnTo>
                    <a:pt x="224" y="402"/>
                  </a:lnTo>
                  <a:lnTo>
                    <a:pt x="229" y="387"/>
                  </a:lnTo>
                  <a:lnTo>
                    <a:pt x="229" y="358"/>
                  </a:lnTo>
                  <a:lnTo>
                    <a:pt x="234" y="338"/>
                  </a:lnTo>
                  <a:lnTo>
                    <a:pt x="234" y="323"/>
                  </a:lnTo>
                  <a:lnTo>
                    <a:pt x="239" y="308"/>
                  </a:lnTo>
                  <a:lnTo>
                    <a:pt x="239" y="298"/>
                  </a:lnTo>
                  <a:lnTo>
                    <a:pt x="244" y="283"/>
                  </a:lnTo>
                  <a:lnTo>
                    <a:pt x="244" y="258"/>
                  </a:lnTo>
                  <a:lnTo>
                    <a:pt x="249" y="219"/>
                  </a:lnTo>
                  <a:lnTo>
                    <a:pt x="249" y="129"/>
                  </a:lnTo>
                  <a:lnTo>
                    <a:pt x="254" y="89"/>
                  </a:lnTo>
                  <a:lnTo>
                    <a:pt x="254" y="20"/>
                  </a:lnTo>
                  <a:lnTo>
                    <a:pt x="259" y="0"/>
                  </a:lnTo>
                  <a:lnTo>
                    <a:pt x="259" y="214"/>
                  </a:lnTo>
                  <a:lnTo>
                    <a:pt x="264" y="472"/>
                  </a:lnTo>
                  <a:lnTo>
                    <a:pt x="264" y="561"/>
                  </a:lnTo>
                  <a:lnTo>
                    <a:pt x="268" y="556"/>
                  </a:lnTo>
                  <a:lnTo>
                    <a:pt x="268" y="576"/>
                  </a:lnTo>
                  <a:lnTo>
                    <a:pt x="273" y="601"/>
                  </a:lnTo>
                  <a:lnTo>
                    <a:pt x="278" y="601"/>
                  </a:lnTo>
                  <a:lnTo>
                    <a:pt x="283" y="601"/>
                  </a:lnTo>
                  <a:lnTo>
                    <a:pt x="293" y="616"/>
                  </a:lnTo>
                  <a:lnTo>
                    <a:pt x="288" y="616"/>
                  </a:lnTo>
                  <a:lnTo>
                    <a:pt x="293" y="616"/>
                  </a:lnTo>
                  <a:lnTo>
                    <a:pt x="298" y="626"/>
                  </a:lnTo>
                  <a:lnTo>
                    <a:pt x="303" y="631"/>
                  </a:lnTo>
                  <a:lnTo>
                    <a:pt x="308" y="631"/>
                  </a:lnTo>
                  <a:lnTo>
                    <a:pt x="308" y="641"/>
                  </a:lnTo>
                  <a:lnTo>
                    <a:pt x="313" y="636"/>
                  </a:lnTo>
                  <a:lnTo>
                    <a:pt x="318" y="631"/>
                  </a:lnTo>
                  <a:lnTo>
                    <a:pt x="328" y="631"/>
                  </a:lnTo>
                  <a:lnTo>
                    <a:pt x="323" y="631"/>
                  </a:lnTo>
                  <a:lnTo>
                    <a:pt x="328" y="631"/>
                  </a:lnTo>
                  <a:lnTo>
                    <a:pt x="333" y="626"/>
                  </a:lnTo>
                  <a:lnTo>
                    <a:pt x="333" y="621"/>
                  </a:lnTo>
                  <a:lnTo>
                    <a:pt x="343" y="611"/>
                  </a:lnTo>
                  <a:lnTo>
                    <a:pt x="343" y="596"/>
                  </a:lnTo>
                  <a:lnTo>
                    <a:pt x="353" y="586"/>
                  </a:lnTo>
                  <a:lnTo>
                    <a:pt x="348" y="586"/>
                  </a:lnTo>
                  <a:lnTo>
                    <a:pt x="353" y="591"/>
                  </a:lnTo>
                  <a:lnTo>
                    <a:pt x="358" y="596"/>
                  </a:lnTo>
                  <a:lnTo>
                    <a:pt x="358" y="616"/>
                  </a:lnTo>
                  <a:lnTo>
                    <a:pt x="363" y="621"/>
                  </a:lnTo>
                  <a:lnTo>
                    <a:pt x="363" y="656"/>
                  </a:lnTo>
                  <a:lnTo>
                    <a:pt x="368" y="661"/>
                  </a:lnTo>
                  <a:lnTo>
                    <a:pt x="373" y="666"/>
                  </a:lnTo>
                  <a:lnTo>
                    <a:pt x="378" y="666"/>
                  </a:lnTo>
                  <a:lnTo>
                    <a:pt x="383" y="666"/>
                  </a:lnTo>
                  <a:lnTo>
                    <a:pt x="388" y="666"/>
                  </a:lnTo>
                  <a:lnTo>
                    <a:pt x="393" y="666"/>
                  </a:lnTo>
                  <a:lnTo>
                    <a:pt x="398" y="666"/>
                  </a:lnTo>
                  <a:lnTo>
                    <a:pt x="403" y="661"/>
                  </a:lnTo>
                  <a:lnTo>
                    <a:pt x="403" y="666"/>
                  </a:lnTo>
                  <a:lnTo>
                    <a:pt x="408" y="661"/>
                  </a:lnTo>
                  <a:lnTo>
                    <a:pt x="412" y="661"/>
                  </a:lnTo>
                  <a:lnTo>
                    <a:pt x="417" y="661"/>
                  </a:lnTo>
                  <a:lnTo>
                    <a:pt x="422" y="656"/>
                  </a:lnTo>
                  <a:lnTo>
                    <a:pt x="427" y="656"/>
                  </a:lnTo>
                  <a:lnTo>
                    <a:pt x="432" y="651"/>
                  </a:lnTo>
                  <a:lnTo>
                    <a:pt x="437" y="651"/>
                  </a:lnTo>
                </a:path>
              </a:pathLst>
            </a:custGeom>
            <a:noFill/>
            <a:ln w="19050">
              <a:solidFill>
                <a:srgbClr val="0000FF"/>
              </a:solidFill>
              <a:round/>
              <a:headEnd/>
              <a:tailEnd/>
            </a:ln>
          </p:spPr>
          <p:txBody>
            <a:bodyPr/>
            <a:lstStyle/>
            <a:p>
              <a:endParaRPr lang="en-US">
                <a:latin typeface="Times New Roman" pitchFamily="18" charset="0"/>
                <a:cs typeface="Times New Roman" pitchFamily="18" charset="0"/>
              </a:endParaRPr>
            </a:p>
          </p:txBody>
        </p:sp>
        <p:sp>
          <p:nvSpPr>
            <p:cNvPr id="96" name="Freeform 261"/>
            <p:cNvSpPr>
              <a:spLocks/>
            </p:cNvSpPr>
            <p:nvPr/>
          </p:nvSpPr>
          <p:spPr bwMode="auto">
            <a:xfrm>
              <a:off x="5966650" y="2359453"/>
              <a:ext cx="520399" cy="177058"/>
            </a:xfrm>
            <a:custGeom>
              <a:avLst/>
              <a:gdLst>
                <a:gd name="T0" fmla="*/ 2147483647 w 393"/>
                <a:gd name="T1" fmla="*/ 2147483647 h 725"/>
                <a:gd name="T2" fmla="*/ 2147483647 w 393"/>
                <a:gd name="T3" fmla="*/ 2147483647 h 725"/>
                <a:gd name="T4" fmla="*/ 2147483647 w 393"/>
                <a:gd name="T5" fmla="*/ 2147483647 h 725"/>
                <a:gd name="T6" fmla="*/ 2147483647 w 393"/>
                <a:gd name="T7" fmla="*/ 2147483647 h 725"/>
                <a:gd name="T8" fmla="*/ 2147483647 w 393"/>
                <a:gd name="T9" fmla="*/ 2147483647 h 725"/>
                <a:gd name="T10" fmla="*/ 2147483647 w 393"/>
                <a:gd name="T11" fmla="*/ 2147483647 h 725"/>
                <a:gd name="T12" fmla="*/ 2147483647 w 393"/>
                <a:gd name="T13" fmla="*/ 2147483647 h 725"/>
                <a:gd name="T14" fmla="*/ 2147483647 w 393"/>
                <a:gd name="T15" fmla="*/ 2147483647 h 725"/>
                <a:gd name="T16" fmla="*/ 2147483647 w 393"/>
                <a:gd name="T17" fmla="*/ 2147483647 h 725"/>
                <a:gd name="T18" fmla="*/ 2147483647 w 393"/>
                <a:gd name="T19" fmla="*/ 2147483647 h 725"/>
                <a:gd name="T20" fmla="*/ 2147483647 w 393"/>
                <a:gd name="T21" fmla="*/ 2147483647 h 725"/>
                <a:gd name="T22" fmla="*/ 2147483647 w 393"/>
                <a:gd name="T23" fmla="*/ 2147483647 h 725"/>
                <a:gd name="T24" fmla="*/ 2147483647 w 393"/>
                <a:gd name="T25" fmla="*/ 2147483647 h 725"/>
                <a:gd name="T26" fmla="*/ 2147483647 w 393"/>
                <a:gd name="T27" fmla="*/ 2147483647 h 725"/>
                <a:gd name="T28" fmla="*/ 2147483647 w 393"/>
                <a:gd name="T29" fmla="*/ 2147483647 h 725"/>
                <a:gd name="T30" fmla="*/ 2147483647 w 393"/>
                <a:gd name="T31" fmla="*/ 2147483647 h 725"/>
                <a:gd name="T32" fmla="*/ 2147483647 w 393"/>
                <a:gd name="T33" fmla="*/ 2147483647 h 725"/>
                <a:gd name="T34" fmla="*/ 2147483647 w 393"/>
                <a:gd name="T35" fmla="*/ 2147483647 h 725"/>
                <a:gd name="T36" fmla="*/ 2147483647 w 393"/>
                <a:gd name="T37" fmla="*/ 2147483647 h 725"/>
                <a:gd name="T38" fmla="*/ 2147483647 w 393"/>
                <a:gd name="T39" fmla="*/ 2147483647 h 725"/>
                <a:gd name="T40" fmla="*/ 2147483647 w 393"/>
                <a:gd name="T41" fmla="*/ 2147483647 h 725"/>
                <a:gd name="T42" fmla="*/ 2147483647 w 393"/>
                <a:gd name="T43" fmla="*/ 2147483647 h 725"/>
                <a:gd name="T44" fmla="*/ 2147483647 w 393"/>
                <a:gd name="T45" fmla="*/ 2147483647 h 725"/>
                <a:gd name="T46" fmla="*/ 2147483647 w 393"/>
                <a:gd name="T47" fmla="*/ 2147483647 h 725"/>
                <a:gd name="T48" fmla="*/ 2147483647 w 393"/>
                <a:gd name="T49" fmla="*/ 2147483647 h 725"/>
                <a:gd name="T50" fmla="*/ 2147483647 w 393"/>
                <a:gd name="T51" fmla="*/ 2147483647 h 725"/>
                <a:gd name="T52" fmla="*/ 2147483647 w 393"/>
                <a:gd name="T53" fmla="*/ 2147483647 h 725"/>
                <a:gd name="T54" fmla="*/ 2147483647 w 393"/>
                <a:gd name="T55" fmla="*/ 2147483647 h 725"/>
                <a:gd name="T56" fmla="*/ 2147483647 w 393"/>
                <a:gd name="T57" fmla="*/ 2147483647 h 725"/>
                <a:gd name="T58" fmla="*/ 2147483647 w 393"/>
                <a:gd name="T59" fmla="*/ 2147483647 h 725"/>
                <a:gd name="T60" fmla="*/ 2147483647 w 393"/>
                <a:gd name="T61" fmla="*/ 2147483647 h 725"/>
                <a:gd name="T62" fmla="*/ 2147483647 w 393"/>
                <a:gd name="T63" fmla="*/ 2147483647 h 725"/>
                <a:gd name="T64" fmla="*/ 2147483647 w 393"/>
                <a:gd name="T65" fmla="*/ 2147483647 h 725"/>
                <a:gd name="T66" fmla="*/ 2147483647 w 393"/>
                <a:gd name="T67" fmla="*/ 2147483647 h 725"/>
                <a:gd name="T68" fmla="*/ 2147483647 w 393"/>
                <a:gd name="T69" fmla="*/ 2147483647 h 725"/>
                <a:gd name="T70" fmla="*/ 2147483647 w 393"/>
                <a:gd name="T71" fmla="*/ 2147483647 h 725"/>
                <a:gd name="T72" fmla="*/ 2147483647 w 393"/>
                <a:gd name="T73" fmla="*/ 2147483647 h 725"/>
                <a:gd name="T74" fmla="*/ 2147483647 w 393"/>
                <a:gd name="T75" fmla="*/ 2147483647 h 725"/>
                <a:gd name="T76" fmla="*/ 2147483647 w 393"/>
                <a:gd name="T77" fmla="*/ 2147483647 h 725"/>
                <a:gd name="T78" fmla="*/ 2147483647 w 393"/>
                <a:gd name="T79" fmla="*/ 2147483647 h 725"/>
                <a:gd name="T80" fmla="*/ 2147483647 w 393"/>
                <a:gd name="T81" fmla="*/ 2147483647 h 725"/>
                <a:gd name="T82" fmla="*/ 2147483647 w 393"/>
                <a:gd name="T83" fmla="*/ 2147483647 h 72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93"/>
                <a:gd name="T127" fmla="*/ 0 h 725"/>
                <a:gd name="T128" fmla="*/ 393 w 393"/>
                <a:gd name="T129" fmla="*/ 725 h 72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93" h="725">
                  <a:moveTo>
                    <a:pt x="0" y="616"/>
                  </a:moveTo>
                  <a:lnTo>
                    <a:pt x="5" y="616"/>
                  </a:lnTo>
                  <a:lnTo>
                    <a:pt x="10" y="611"/>
                  </a:lnTo>
                  <a:lnTo>
                    <a:pt x="15" y="606"/>
                  </a:lnTo>
                  <a:lnTo>
                    <a:pt x="15" y="601"/>
                  </a:lnTo>
                  <a:lnTo>
                    <a:pt x="20" y="591"/>
                  </a:lnTo>
                  <a:lnTo>
                    <a:pt x="20" y="571"/>
                  </a:lnTo>
                  <a:lnTo>
                    <a:pt x="25" y="561"/>
                  </a:lnTo>
                  <a:lnTo>
                    <a:pt x="25" y="546"/>
                  </a:lnTo>
                  <a:lnTo>
                    <a:pt x="30" y="531"/>
                  </a:lnTo>
                  <a:lnTo>
                    <a:pt x="30" y="501"/>
                  </a:lnTo>
                  <a:lnTo>
                    <a:pt x="35" y="491"/>
                  </a:lnTo>
                  <a:lnTo>
                    <a:pt x="35" y="477"/>
                  </a:lnTo>
                  <a:lnTo>
                    <a:pt x="40" y="472"/>
                  </a:lnTo>
                  <a:lnTo>
                    <a:pt x="40" y="467"/>
                  </a:lnTo>
                  <a:lnTo>
                    <a:pt x="45" y="462"/>
                  </a:lnTo>
                  <a:lnTo>
                    <a:pt x="50" y="462"/>
                  </a:lnTo>
                  <a:lnTo>
                    <a:pt x="55" y="462"/>
                  </a:lnTo>
                  <a:lnTo>
                    <a:pt x="60" y="457"/>
                  </a:lnTo>
                  <a:lnTo>
                    <a:pt x="65" y="457"/>
                  </a:lnTo>
                  <a:lnTo>
                    <a:pt x="70" y="452"/>
                  </a:lnTo>
                  <a:lnTo>
                    <a:pt x="75" y="452"/>
                  </a:lnTo>
                  <a:lnTo>
                    <a:pt x="80" y="447"/>
                  </a:lnTo>
                  <a:lnTo>
                    <a:pt x="85" y="452"/>
                  </a:lnTo>
                  <a:lnTo>
                    <a:pt x="85" y="447"/>
                  </a:lnTo>
                  <a:lnTo>
                    <a:pt x="90" y="437"/>
                  </a:lnTo>
                  <a:lnTo>
                    <a:pt x="90" y="417"/>
                  </a:lnTo>
                  <a:lnTo>
                    <a:pt x="95" y="407"/>
                  </a:lnTo>
                  <a:lnTo>
                    <a:pt x="95" y="392"/>
                  </a:lnTo>
                  <a:lnTo>
                    <a:pt x="100" y="377"/>
                  </a:lnTo>
                  <a:lnTo>
                    <a:pt x="100" y="352"/>
                  </a:lnTo>
                  <a:lnTo>
                    <a:pt x="105" y="342"/>
                  </a:lnTo>
                  <a:lnTo>
                    <a:pt x="105" y="338"/>
                  </a:lnTo>
                  <a:lnTo>
                    <a:pt x="110" y="313"/>
                  </a:lnTo>
                  <a:lnTo>
                    <a:pt x="110" y="238"/>
                  </a:lnTo>
                  <a:lnTo>
                    <a:pt x="115" y="193"/>
                  </a:lnTo>
                  <a:lnTo>
                    <a:pt x="115" y="99"/>
                  </a:lnTo>
                  <a:lnTo>
                    <a:pt x="119" y="54"/>
                  </a:lnTo>
                  <a:lnTo>
                    <a:pt x="119" y="20"/>
                  </a:lnTo>
                  <a:lnTo>
                    <a:pt x="124" y="0"/>
                  </a:lnTo>
                  <a:lnTo>
                    <a:pt x="124" y="432"/>
                  </a:lnTo>
                  <a:lnTo>
                    <a:pt x="129" y="546"/>
                  </a:lnTo>
                  <a:lnTo>
                    <a:pt x="134" y="541"/>
                  </a:lnTo>
                  <a:lnTo>
                    <a:pt x="139" y="546"/>
                  </a:lnTo>
                  <a:lnTo>
                    <a:pt x="139" y="566"/>
                  </a:lnTo>
                  <a:lnTo>
                    <a:pt x="149" y="576"/>
                  </a:lnTo>
                  <a:lnTo>
                    <a:pt x="144" y="576"/>
                  </a:lnTo>
                  <a:lnTo>
                    <a:pt x="149" y="576"/>
                  </a:lnTo>
                  <a:lnTo>
                    <a:pt x="154" y="601"/>
                  </a:lnTo>
                  <a:lnTo>
                    <a:pt x="159" y="611"/>
                  </a:lnTo>
                  <a:lnTo>
                    <a:pt x="159" y="626"/>
                  </a:lnTo>
                  <a:lnTo>
                    <a:pt x="164" y="626"/>
                  </a:lnTo>
                  <a:lnTo>
                    <a:pt x="164" y="635"/>
                  </a:lnTo>
                  <a:lnTo>
                    <a:pt x="169" y="660"/>
                  </a:lnTo>
                  <a:lnTo>
                    <a:pt x="169" y="655"/>
                  </a:lnTo>
                  <a:lnTo>
                    <a:pt x="169" y="660"/>
                  </a:lnTo>
                  <a:lnTo>
                    <a:pt x="174" y="665"/>
                  </a:lnTo>
                  <a:lnTo>
                    <a:pt x="179" y="670"/>
                  </a:lnTo>
                  <a:lnTo>
                    <a:pt x="184" y="675"/>
                  </a:lnTo>
                  <a:lnTo>
                    <a:pt x="189" y="675"/>
                  </a:lnTo>
                  <a:lnTo>
                    <a:pt x="199" y="685"/>
                  </a:lnTo>
                  <a:lnTo>
                    <a:pt x="204" y="685"/>
                  </a:lnTo>
                  <a:lnTo>
                    <a:pt x="209" y="685"/>
                  </a:lnTo>
                  <a:lnTo>
                    <a:pt x="214" y="695"/>
                  </a:lnTo>
                  <a:lnTo>
                    <a:pt x="219" y="695"/>
                  </a:lnTo>
                  <a:lnTo>
                    <a:pt x="224" y="700"/>
                  </a:lnTo>
                  <a:lnTo>
                    <a:pt x="224" y="720"/>
                  </a:lnTo>
                  <a:lnTo>
                    <a:pt x="229" y="725"/>
                  </a:lnTo>
                  <a:lnTo>
                    <a:pt x="234" y="725"/>
                  </a:lnTo>
                  <a:lnTo>
                    <a:pt x="244" y="715"/>
                  </a:lnTo>
                  <a:lnTo>
                    <a:pt x="244" y="710"/>
                  </a:lnTo>
                  <a:lnTo>
                    <a:pt x="249" y="705"/>
                  </a:lnTo>
                  <a:lnTo>
                    <a:pt x="249" y="695"/>
                  </a:lnTo>
                  <a:lnTo>
                    <a:pt x="254" y="690"/>
                  </a:lnTo>
                  <a:lnTo>
                    <a:pt x="254" y="685"/>
                  </a:lnTo>
                  <a:lnTo>
                    <a:pt x="263" y="675"/>
                  </a:lnTo>
                  <a:lnTo>
                    <a:pt x="263" y="660"/>
                  </a:lnTo>
                  <a:lnTo>
                    <a:pt x="268" y="655"/>
                  </a:lnTo>
                  <a:lnTo>
                    <a:pt x="268" y="650"/>
                  </a:lnTo>
                  <a:lnTo>
                    <a:pt x="273" y="645"/>
                  </a:lnTo>
                  <a:lnTo>
                    <a:pt x="273" y="635"/>
                  </a:lnTo>
                  <a:lnTo>
                    <a:pt x="278" y="631"/>
                  </a:lnTo>
                  <a:lnTo>
                    <a:pt x="278" y="621"/>
                  </a:lnTo>
                  <a:lnTo>
                    <a:pt x="283" y="611"/>
                  </a:lnTo>
                  <a:lnTo>
                    <a:pt x="283" y="606"/>
                  </a:lnTo>
                  <a:lnTo>
                    <a:pt x="288" y="601"/>
                  </a:lnTo>
                  <a:lnTo>
                    <a:pt x="288" y="586"/>
                  </a:lnTo>
                  <a:lnTo>
                    <a:pt x="293" y="581"/>
                  </a:lnTo>
                  <a:lnTo>
                    <a:pt x="293" y="571"/>
                  </a:lnTo>
                  <a:lnTo>
                    <a:pt x="298" y="566"/>
                  </a:lnTo>
                  <a:lnTo>
                    <a:pt x="298" y="561"/>
                  </a:lnTo>
                  <a:lnTo>
                    <a:pt x="303" y="551"/>
                  </a:lnTo>
                  <a:lnTo>
                    <a:pt x="303" y="541"/>
                  </a:lnTo>
                  <a:lnTo>
                    <a:pt x="308" y="536"/>
                  </a:lnTo>
                  <a:lnTo>
                    <a:pt x="308" y="531"/>
                  </a:lnTo>
                  <a:lnTo>
                    <a:pt x="313" y="526"/>
                  </a:lnTo>
                  <a:lnTo>
                    <a:pt x="313" y="516"/>
                  </a:lnTo>
                  <a:lnTo>
                    <a:pt x="318" y="511"/>
                  </a:lnTo>
                  <a:lnTo>
                    <a:pt x="323" y="506"/>
                  </a:lnTo>
                  <a:lnTo>
                    <a:pt x="328" y="501"/>
                  </a:lnTo>
                  <a:lnTo>
                    <a:pt x="328" y="496"/>
                  </a:lnTo>
                  <a:lnTo>
                    <a:pt x="333" y="491"/>
                  </a:lnTo>
                  <a:lnTo>
                    <a:pt x="333" y="487"/>
                  </a:lnTo>
                  <a:lnTo>
                    <a:pt x="338" y="491"/>
                  </a:lnTo>
                  <a:lnTo>
                    <a:pt x="343" y="487"/>
                  </a:lnTo>
                  <a:lnTo>
                    <a:pt x="343" y="482"/>
                  </a:lnTo>
                  <a:lnTo>
                    <a:pt x="348" y="477"/>
                  </a:lnTo>
                  <a:lnTo>
                    <a:pt x="348" y="462"/>
                  </a:lnTo>
                  <a:lnTo>
                    <a:pt x="353" y="457"/>
                  </a:lnTo>
                  <a:lnTo>
                    <a:pt x="353" y="447"/>
                  </a:lnTo>
                  <a:lnTo>
                    <a:pt x="358" y="437"/>
                  </a:lnTo>
                  <a:lnTo>
                    <a:pt x="358" y="417"/>
                  </a:lnTo>
                  <a:lnTo>
                    <a:pt x="363" y="407"/>
                  </a:lnTo>
                  <a:lnTo>
                    <a:pt x="363" y="397"/>
                  </a:lnTo>
                  <a:lnTo>
                    <a:pt x="368" y="387"/>
                  </a:lnTo>
                  <a:lnTo>
                    <a:pt x="368" y="367"/>
                  </a:lnTo>
                  <a:lnTo>
                    <a:pt x="373" y="357"/>
                  </a:lnTo>
                  <a:lnTo>
                    <a:pt x="373" y="338"/>
                  </a:lnTo>
                  <a:lnTo>
                    <a:pt x="378" y="328"/>
                  </a:lnTo>
                  <a:lnTo>
                    <a:pt x="378" y="318"/>
                  </a:lnTo>
                  <a:lnTo>
                    <a:pt x="383" y="308"/>
                  </a:lnTo>
                  <a:lnTo>
                    <a:pt x="383" y="288"/>
                  </a:lnTo>
                  <a:lnTo>
                    <a:pt x="388" y="283"/>
                  </a:lnTo>
                  <a:lnTo>
                    <a:pt x="388" y="273"/>
                  </a:lnTo>
                  <a:lnTo>
                    <a:pt x="388" y="352"/>
                  </a:lnTo>
                  <a:lnTo>
                    <a:pt x="393" y="457"/>
                  </a:lnTo>
                  <a:lnTo>
                    <a:pt x="393" y="496"/>
                  </a:lnTo>
                </a:path>
              </a:pathLst>
            </a:custGeom>
            <a:noFill/>
            <a:ln w="19050">
              <a:solidFill>
                <a:srgbClr val="0000FF"/>
              </a:solidFill>
              <a:round/>
              <a:headEnd/>
              <a:tailEnd/>
            </a:ln>
          </p:spPr>
          <p:txBody>
            <a:bodyPr/>
            <a:lstStyle/>
            <a:p>
              <a:endParaRPr lang="en-US">
                <a:latin typeface="Times New Roman" pitchFamily="18" charset="0"/>
                <a:cs typeface="Times New Roman" pitchFamily="18" charset="0"/>
              </a:endParaRPr>
            </a:p>
          </p:txBody>
        </p:sp>
        <p:sp>
          <p:nvSpPr>
            <p:cNvPr id="97" name="Freeform 262"/>
            <p:cNvSpPr>
              <a:spLocks/>
            </p:cNvSpPr>
            <p:nvPr/>
          </p:nvSpPr>
          <p:spPr bwMode="auto">
            <a:xfrm>
              <a:off x="6487050" y="2350906"/>
              <a:ext cx="459487" cy="220775"/>
            </a:xfrm>
            <a:custGeom>
              <a:avLst/>
              <a:gdLst>
                <a:gd name="T0" fmla="*/ 2147483647 w 347"/>
                <a:gd name="T1" fmla="*/ 2147483647 h 904"/>
                <a:gd name="T2" fmla="*/ 2147483647 w 347"/>
                <a:gd name="T3" fmla="*/ 2147483647 h 904"/>
                <a:gd name="T4" fmla="*/ 2147483647 w 347"/>
                <a:gd name="T5" fmla="*/ 2147483647 h 904"/>
                <a:gd name="T6" fmla="*/ 2147483647 w 347"/>
                <a:gd name="T7" fmla="*/ 2147483647 h 904"/>
                <a:gd name="T8" fmla="*/ 2147483647 w 347"/>
                <a:gd name="T9" fmla="*/ 2147483647 h 904"/>
                <a:gd name="T10" fmla="*/ 2147483647 w 347"/>
                <a:gd name="T11" fmla="*/ 2147483647 h 904"/>
                <a:gd name="T12" fmla="*/ 2147483647 w 347"/>
                <a:gd name="T13" fmla="*/ 2147483647 h 904"/>
                <a:gd name="T14" fmla="*/ 2147483647 w 347"/>
                <a:gd name="T15" fmla="*/ 2147483647 h 904"/>
                <a:gd name="T16" fmla="*/ 2147483647 w 347"/>
                <a:gd name="T17" fmla="*/ 2147483647 h 904"/>
                <a:gd name="T18" fmla="*/ 2147483647 w 347"/>
                <a:gd name="T19" fmla="*/ 2147483647 h 904"/>
                <a:gd name="T20" fmla="*/ 2147483647 w 347"/>
                <a:gd name="T21" fmla="*/ 2147483647 h 904"/>
                <a:gd name="T22" fmla="*/ 2147483647 w 347"/>
                <a:gd name="T23" fmla="*/ 2147483647 h 904"/>
                <a:gd name="T24" fmla="*/ 2147483647 w 347"/>
                <a:gd name="T25" fmla="*/ 2147483647 h 904"/>
                <a:gd name="T26" fmla="*/ 2147483647 w 347"/>
                <a:gd name="T27" fmla="*/ 2147483647 h 904"/>
                <a:gd name="T28" fmla="*/ 2147483647 w 347"/>
                <a:gd name="T29" fmla="*/ 2147483647 h 904"/>
                <a:gd name="T30" fmla="*/ 2147483647 w 347"/>
                <a:gd name="T31" fmla="*/ 2147483647 h 904"/>
                <a:gd name="T32" fmla="*/ 2147483647 w 347"/>
                <a:gd name="T33" fmla="*/ 2147483647 h 904"/>
                <a:gd name="T34" fmla="*/ 2147483647 w 347"/>
                <a:gd name="T35" fmla="*/ 2147483647 h 904"/>
                <a:gd name="T36" fmla="*/ 2147483647 w 347"/>
                <a:gd name="T37" fmla="*/ 2147483647 h 904"/>
                <a:gd name="T38" fmla="*/ 2147483647 w 347"/>
                <a:gd name="T39" fmla="*/ 2147483647 h 904"/>
                <a:gd name="T40" fmla="*/ 2147483647 w 347"/>
                <a:gd name="T41" fmla="*/ 2147483647 h 904"/>
                <a:gd name="T42" fmla="*/ 2147483647 w 347"/>
                <a:gd name="T43" fmla="*/ 2147483647 h 904"/>
                <a:gd name="T44" fmla="*/ 2147483647 w 347"/>
                <a:gd name="T45" fmla="*/ 2147483647 h 904"/>
                <a:gd name="T46" fmla="*/ 2147483647 w 347"/>
                <a:gd name="T47" fmla="*/ 2147483647 h 904"/>
                <a:gd name="T48" fmla="*/ 2147483647 w 347"/>
                <a:gd name="T49" fmla="*/ 2147483647 h 904"/>
                <a:gd name="T50" fmla="*/ 2147483647 w 347"/>
                <a:gd name="T51" fmla="*/ 2147483647 h 904"/>
                <a:gd name="T52" fmla="*/ 2147483647 w 347"/>
                <a:gd name="T53" fmla="*/ 2147483647 h 904"/>
                <a:gd name="T54" fmla="*/ 2147483647 w 347"/>
                <a:gd name="T55" fmla="*/ 2147483647 h 904"/>
                <a:gd name="T56" fmla="*/ 2147483647 w 347"/>
                <a:gd name="T57" fmla="*/ 2147483647 h 904"/>
                <a:gd name="T58" fmla="*/ 2147483647 w 347"/>
                <a:gd name="T59" fmla="*/ 2147483647 h 904"/>
                <a:gd name="T60" fmla="*/ 2147483647 w 347"/>
                <a:gd name="T61" fmla="*/ 2147483647 h 904"/>
                <a:gd name="T62" fmla="*/ 2147483647 w 347"/>
                <a:gd name="T63" fmla="*/ 2147483647 h 904"/>
                <a:gd name="T64" fmla="*/ 2147483647 w 347"/>
                <a:gd name="T65" fmla="*/ 2147483647 h 904"/>
                <a:gd name="T66" fmla="*/ 2147483647 w 347"/>
                <a:gd name="T67" fmla="*/ 2147483647 h 904"/>
                <a:gd name="T68" fmla="*/ 2147483647 w 347"/>
                <a:gd name="T69" fmla="*/ 2147483647 h 904"/>
                <a:gd name="T70" fmla="*/ 2147483647 w 347"/>
                <a:gd name="T71" fmla="*/ 2147483647 h 904"/>
                <a:gd name="T72" fmla="*/ 2147483647 w 347"/>
                <a:gd name="T73" fmla="*/ 2147483647 h 904"/>
                <a:gd name="T74" fmla="*/ 2147483647 w 347"/>
                <a:gd name="T75" fmla="*/ 2147483647 h 904"/>
                <a:gd name="T76" fmla="*/ 2147483647 w 347"/>
                <a:gd name="T77" fmla="*/ 2147483647 h 904"/>
                <a:gd name="T78" fmla="*/ 2147483647 w 347"/>
                <a:gd name="T79" fmla="*/ 2147483647 h 904"/>
                <a:gd name="T80" fmla="*/ 2147483647 w 347"/>
                <a:gd name="T81" fmla="*/ 2147483647 h 904"/>
                <a:gd name="T82" fmla="*/ 2147483647 w 347"/>
                <a:gd name="T83" fmla="*/ 2147483647 h 90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47"/>
                <a:gd name="T127" fmla="*/ 0 h 904"/>
                <a:gd name="T128" fmla="*/ 347 w 347"/>
                <a:gd name="T129" fmla="*/ 904 h 90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47" h="904">
                  <a:moveTo>
                    <a:pt x="0" y="531"/>
                  </a:moveTo>
                  <a:lnTo>
                    <a:pt x="5" y="556"/>
                  </a:lnTo>
                  <a:lnTo>
                    <a:pt x="5" y="551"/>
                  </a:lnTo>
                  <a:lnTo>
                    <a:pt x="5" y="556"/>
                  </a:lnTo>
                  <a:lnTo>
                    <a:pt x="10" y="561"/>
                  </a:lnTo>
                  <a:lnTo>
                    <a:pt x="10" y="596"/>
                  </a:lnTo>
                  <a:lnTo>
                    <a:pt x="14" y="586"/>
                  </a:lnTo>
                  <a:lnTo>
                    <a:pt x="14" y="561"/>
                  </a:lnTo>
                  <a:lnTo>
                    <a:pt x="19" y="526"/>
                  </a:lnTo>
                  <a:lnTo>
                    <a:pt x="19" y="427"/>
                  </a:lnTo>
                  <a:lnTo>
                    <a:pt x="24" y="373"/>
                  </a:lnTo>
                  <a:lnTo>
                    <a:pt x="24" y="318"/>
                  </a:lnTo>
                  <a:lnTo>
                    <a:pt x="29" y="268"/>
                  </a:lnTo>
                  <a:lnTo>
                    <a:pt x="29" y="189"/>
                  </a:lnTo>
                  <a:lnTo>
                    <a:pt x="34" y="164"/>
                  </a:lnTo>
                  <a:lnTo>
                    <a:pt x="34" y="149"/>
                  </a:lnTo>
                  <a:lnTo>
                    <a:pt x="34" y="273"/>
                  </a:lnTo>
                  <a:lnTo>
                    <a:pt x="39" y="382"/>
                  </a:lnTo>
                  <a:lnTo>
                    <a:pt x="44" y="377"/>
                  </a:lnTo>
                  <a:lnTo>
                    <a:pt x="49" y="377"/>
                  </a:lnTo>
                  <a:lnTo>
                    <a:pt x="59" y="472"/>
                  </a:lnTo>
                  <a:lnTo>
                    <a:pt x="54" y="472"/>
                  </a:lnTo>
                  <a:lnTo>
                    <a:pt x="59" y="472"/>
                  </a:lnTo>
                  <a:lnTo>
                    <a:pt x="64" y="472"/>
                  </a:lnTo>
                  <a:lnTo>
                    <a:pt x="69" y="467"/>
                  </a:lnTo>
                  <a:lnTo>
                    <a:pt x="74" y="462"/>
                  </a:lnTo>
                  <a:lnTo>
                    <a:pt x="79" y="541"/>
                  </a:lnTo>
                  <a:lnTo>
                    <a:pt x="84" y="541"/>
                  </a:lnTo>
                  <a:lnTo>
                    <a:pt x="94" y="621"/>
                  </a:lnTo>
                  <a:lnTo>
                    <a:pt x="89" y="621"/>
                  </a:lnTo>
                  <a:lnTo>
                    <a:pt x="94" y="621"/>
                  </a:lnTo>
                  <a:lnTo>
                    <a:pt x="99" y="621"/>
                  </a:lnTo>
                  <a:lnTo>
                    <a:pt x="99" y="695"/>
                  </a:lnTo>
                  <a:lnTo>
                    <a:pt x="104" y="695"/>
                  </a:lnTo>
                  <a:lnTo>
                    <a:pt x="104" y="735"/>
                  </a:lnTo>
                  <a:lnTo>
                    <a:pt x="109" y="800"/>
                  </a:lnTo>
                  <a:lnTo>
                    <a:pt x="109" y="810"/>
                  </a:lnTo>
                  <a:lnTo>
                    <a:pt x="114" y="810"/>
                  </a:lnTo>
                  <a:lnTo>
                    <a:pt x="114" y="864"/>
                  </a:lnTo>
                  <a:lnTo>
                    <a:pt x="119" y="874"/>
                  </a:lnTo>
                  <a:lnTo>
                    <a:pt x="119" y="884"/>
                  </a:lnTo>
                  <a:lnTo>
                    <a:pt x="124" y="884"/>
                  </a:lnTo>
                  <a:lnTo>
                    <a:pt x="124" y="904"/>
                  </a:lnTo>
                  <a:lnTo>
                    <a:pt x="129" y="904"/>
                  </a:lnTo>
                  <a:lnTo>
                    <a:pt x="134" y="899"/>
                  </a:lnTo>
                  <a:lnTo>
                    <a:pt x="139" y="894"/>
                  </a:lnTo>
                  <a:lnTo>
                    <a:pt x="139" y="879"/>
                  </a:lnTo>
                  <a:lnTo>
                    <a:pt x="144" y="874"/>
                  </a:lnTo>
                  <a:lnTo>
                    <a:pt x="144" y="854"/>
                  </a:lnTo>
                  <a:lnTo>
                    <a:pt x="149" y="849"/>
                  </a:lnTo>
                  <a:lnTo>
                    <a:pt x="149" y="839"/>
                  </a:lnTo>
                  <a:lnTo>
                    <a:pt x="154" y="829"/>
                  </a:lnTo>
                  <a:lnTo>
                    <a:pt x="154" y="810"/>
                  </a:lnTo>
                  <a:lnTo>
                    <a:pt x="159" y="800"/>
                  </a:lnTo>
                  <a:lnTo>
                    <a:pt x="159" y="780"/>
                  </a:lnTo>
                  <a:lnTo>
                    <a:pt x="163" y="770"/>
                  </a:lnTo>
                  <a:lnTo>
                    <a:pt x="163" y="760"/>
                  </a:lnTo>
                  <a:lnTo>
                    <a:pt x="168" y="750"/>
                  </a:lnTo>
                  <a:lnTo>
                    <a:pt x="168" y="730"/>
                  </a:lnTo>
                  <a:lnTo>
                    <a:pt x="173" y="720"/>
                  </a:lnTo>
                  <a:lnTo>
                    <a:pt x="173" y="710"/>
                  </a:lnTo>
                  <a:lnTo>
                    <a:pt x="178" y="700"/>
                  </a:lnTo>
                  <a:lnTo>
                    <a:pt x="178" y="675"/>
                  </a:lnTo>
                  <a:lnTo>
                    <a:pt x="183" y="666"/>
                  </a:lnTo>
                  <a:lnTo>
                    <a:pt x="183" y="646"/>
                  </a:lnTo>
                  <a:lnTo>
                    <a:pt x="188" y="636"/>
                  </a:lnTo>
                  <a:lnTo>
                    <a:pt x="188" y="626"/>
                  </a:lnTo>
                  <a:lnTo>
                    <a:pt x="193" y="616"/>
                  </a:lnTo>
                  <a:lnTo>
                    <a:pt x="193" y="591"/>
                  </a:lnTo>
                  <a:lnTo>
                    <a:pt x="198" y="581"/>
                  </a:lnTo>
                  <a:lnTo>
                    <a:pt x="198" y="556"/>
                  </a:lnTo>
                  <a:lnTo>
                    <a:pt x="203" y="546"/>
                  </a:lnTo>
                  <a:lnTo>
                    <a:pt x="203" y="536"/>
                  </a:lnTo>
                  <a:lnTo>
                    <a:pt x="208" y="526"/>
                  </a:lnTo>
                  <a:lnTo>
                    <a:pt x="208" y="507"/>
                  </a:lnTo>
                  <a:lnTo>
                    <a:pt x="213" y="492"/>
                  </a:lnTo>
                  <a:lnTo>
                    <a:pt x="213" y="472"/>
                  </a:lnTo>
                  <a:lnTo>
                    <a:pt x="218" y="462"/>
                  </a:lnTo>
                  <a:lnTo>
                    <a:pt x="218" y="457"/>
                  </a:lnTo>
                  <a:lnTo>
                    <a:pt x="223" y="447"/>
                  </a:lnTo>
                  <a:lnTo>
                    <a:pt x="223" y="427"/>
                  </a:lnTo>
                  <a:lnTo>
                    <a:pt x="228" y="422"/>
                  </a:lnTo>
                  <a:lnTo>
                    <a:pt x="228" y="412"/>
                  </a:lnTo>
                  <a:lnTo>
                    <a:pt x="233" y="427"/>
                  </a:lnTo>
                  <a:lnTo>
                    <a:pt x="233" y="611"/>
                  </a:lnTo>
                  <a:lnTo>
                    <a:pt x="238" y="700"/>
                  </a:lnTo>
                  <a:lnTo>
                    <a:pt x="238" y="730"/>
                  </a:lnTo>
                  <a:lnTo>
                    <a:pt x="243" y="735"/>
                  </a:lnTo>
                  <a:lnTo>
                    <a:pt x="248" y="730"/>
                  </a:lnTo>
                  <a:lnTo>
                    <a:pt x="253" y="725"/>
                  </a:lnTo>
                  <a:lnTo>
                    <a:pt x="253" y="705"/>
                  </a:lnTo>
                  <a:lnTo>
                    <a:pt x="258" y="695"/>
                  </a:lnTo>
                  <a:lnTo>
                    <a:pt x="258" y="685"/>
                  </a:lnTo>
                  <a:lnTo>
                    <a:pt x="263" y="670"/>
                  </a:lnTo>
                  <a:lnTo>
                    <a:pt x="263" y="646"/>
                  </a:lnTo>
                  <a:lnTo>
                    <a:pt x="268" y="636"/>
                  </a:lnTo>
                  <a:lnTo>
                    <a:pt x="268" y="621"/>
                  </a:lnTo>
                  <a:lnTo>
                    <a:pt x="273" y="606"/>
                  </a:lnTo>
                  <a:lnTo>
                    <a:pt x="273" y="576"/>
                  </a:lnTo>
                  <a:lnTo>
                    <a:pt x="278" y="561"/>
                  </a:lnTo>
                  <a:lnTo>
                    <a:pt x="278" y="531"/>
                  </a:lnTo>
                  <a:lnTo>
                    <a:pt x="283" y="512"/>
                  </a:lnTo>
                  <a:lnTo>
                    <a:pt x="283" y="497"/>
                  </a:lnTo>
                  <a:lnTo>
                    <a:pt x="288" y="482"/>
                  </a:lnTo>
                  <a:lnTo>
                    <a:pt x="288" y="457"/>
                  </a:lnTo>
                  <a:lnTo>
                    <a:pt x="293" y="437"/>
                  </a:lnTo>
                  <a:lnTo>
                    <a:pt x="293" y="412"/>
                  </a:lnTo>
                  <a:lnTo>
                    <a:pt x="298" y="397"/>
                  </a:lnTo>
                  <a:lnTo>
                    <a:pt x="298" y="382"/>
                  </a:lnTo>
                  <a:lnTo>
                    <a:pt x="303" y="377"/>
                  </a:lnTo>
                  <a:lnTo>
                    <a:pt x="303" y="526"/>
                  </a:lnTo>
                  <a:lnTo>
                    <a:pt x="307" y="571"/>
                  </a:lnTo>
                  <a:lnTo>
                    <a:pt x="307" y="596"/>
                  </a:lnTo>
                  <a:lnTo>
                    <a:pt x="312" y="596"/>
                  </a:lnTo>
                  <a:lnTo>
                    <a:pt x="317" y="611"/>
                  </a:lnTo>
                  <a:lnTo>
                    <a:pt x="317" y="576"/>
                  </a:lnTo>
                  <a:lnTo>
                    <a:pt x="322" y="541"/>
                  </a:lnTo>
                  <a:lnTo>
                    <a:pt x="322" y="492"/>
                  </a:lnTo>
                  <a:lnTo>
                    <a:pt x="327" y="437"/>
                  </a:lnTo>
                  <a:lnTo>
                    <a:pt x="327" y="323"/>
                  </a:lnTo>
                  <a:lnTo>
                    <a:pt x="332" y="263"/>
                  </a:lnTo>
                  <a:lnTo>
                    <a:pt x="332" y="169"/>
                  </a:lnTo>
                  <a:lnTo>
                    <a:pt x="337" y="139"/>
                  </a:lnTo>
                  <a:lnTo>
                    <a:pt x="337" y="114"/>
                  </a:lnTo>
                  <a:lnTo>
                    <a:pt x="342" y="89"/>
                  </a:lnTo>
                  <a:lnTo>
                    <a:pt x="342" y="55"/>
                  </a:lnTo>
                  <a:lnTo>
                    <a:pt x="347" y="35"/>
                  </a:lnTo>
                  <a:lnTo>
                    <a:pt x="347" y="0"/>
                  </a:lnTo>
                </a:path>
              </a:pathLst>
            </a:custGeom>
            <a:noFill/>
            <a:ln w="19050">
              <a:solidFill>
                <a:srgbClr val="0000FF"/>
              </a:solidFill>
              <a:round/>
              <a:headEnd/>
              <a:tailEnd/>
            </a:ln>
          </p:spPr>
          <p:txBody>
            <a:bodyPr/>
            <a:lstStyle/>
            <a:p>
              <a:endParaRPr lang="en-US">
                <a:latin typeface="Times New Roman" pitchFamily="18" charset="0"/>
                <a:cs typeface="Times New Roman" pitchFamily="18" charset="0"/>
              </a:endParaRPr>
            </a:p>
          </p:txBody>
        </p:sp>
        <p:sp>
          <p:nvSpPr>
            <p:cNvPr id="98" name="Freeform 263"/>
            <p:cNvSpPr>
              <a:spLocks/>
            </p:cNvSpPr>
            <p:nvPr/>
          </p:nvSpPr>
          <p:spPr bwMode="auto">
            <a:xfrm>
              <a:off x="6946537" y="2252719"/>
              <a:ext cx="474056" cy="179500"/>
            </a:xfrm>
            <a:custGeom>
              <a:avLst/>
              <a:gdLst>
                <a:gd name="T0" fmla="*/ 2147483647 w 358"/>
                <a:gd name="T1" fmla="*/ 2147483647 h 735"/>
                <a:gd name="T2" fmla="*/ 2147483647 w 358"/>
                <a:gd name="T3" fmla="*/ 2147483647 h 735"/>
                <a:gd name="T4" fmla="*/ 2147483647 w 358"/>
                <a:gd name="T5" fmla="*/ 2147483647 h 735"/>
                <a:gd name="T6" fmla="*/ 2147483647 w 358"/>
                <a:gd name="T7" fmla="*/ 2147483647 h 735"/>
                <a:gd name="T8" fmla="*/ 2147483647 w 358"/>
                <a:gd name="T9" fmla="*/ 2147483647 h 735"/>
                <a:gd name="T10" fmla="*/ 2147483647 w 358"/>
                <a:gd name="T11" fmla="*/ 2147483647 h 735"/>
                <a:gd name="T12" fmla="*/ 2147483647 w 358"/>
                <a:gd name="T13" fmla="*/ 2147483647 h 735"/>
                <a:gd name="T14" fmla="*/ 2147483647 w 358"/>
                <a:gd name="T15" fmla="*/ 2147483647 h 735"/>
                <a:gd name="T16" fmla="*/ 2147483647 w 358"/>
                <a:gd name="T17" fmla="*/ 2147483647 h 735"/>
                <a:gd name="T18" fmla="*/ 2147483647 w 358"/>
                <a:gd name="T19" fmla="*/ 2147483647 h 735"/>
                <a:gd name="T20" fmla="*/ 2147483647 w 358"/>
                <a:gd name="T21" fmla="*/ 2147483647 h 735"/>
                <a:gd name="T22" fmla="*/ 2147483647 w 358"/>
                <a:gd name="T23" fmla="*/ 2147483647 h 735"/>
                <a:gd name="T24" fmla="*/ 2147483647 w 358"/>
                <a:gd name="T25" fmla="*/ 2147483647 h 735"/>
                <a:gd name="T26" fmla="*/ 2147483647 w 358"/>
                <a:gd name="T27" fmla="*/ 2147483647 h 735"/>
                <a:gd name="T28" fmla="*/ 2147483647 w 358"/>
                <a:gd name="T29" fmla="*/ 2147483647 h 735"/>
                <a:gd name="T30" fmla="*/ 2147483647 w 358"/>
                <a:gd name="T31" fmla="*/ 2147483647 h 735"/>
                <a:gd name="T32" fmla="*/ 2147483647 w 358"/>
                <a:gd name="T33" fmla="*/ 2147483647 h 735"/>
                <a:gd name="T34" fmla="*/ 2147483647 w 358"/>
                <a:gd name="T35" fmla="*/ 2147483647 h 735"/>
                <a:gd name="T36" fmla="*/ 2147483647 w 358"/>
                <a:gd name="T37" fmla="*/ 2147483647 h 735"/>
                <a:gd name="T38" fmla="*/ 2147483647 w 358"/>
                <a:gd name="T39" fmla="*/ 2147483647 h 735"/>
                <a:gd name="T40" fmla="*/ 2147483647 w 358"/>
                <a:gd name="T41" fmla="*/ 2147483647 h 735"/>
                <a:gd name="T42" fmla="*/ 2147483647 w 358"/>
                <a:gd name="T43" fmla="*/ 2147483647 h 735"/>
                <a:gd name="T44" fmla="*/ 2147483647 w 358"/>
                <a:gd name="T45" fmla="*/ 2147483647 h 735"/>
                <a:gd name="T46" fmla="*/ 2147483647 w 358"/>
                <a:gd name="T47" fmla="*/ 2147483647 h 735"/>
                <a:gd name="T48" fmla="*/ 2147483647 w 358"/>
                <a:gd name="T49" fmla="*/ 2147483647 h 735"/>
                <a:gd name="T50" fmla="*/ 2147483647 w 358"/>
                <a:gd name="T51" fmla="*/ 2147483647 h 735"/>
                <a:gd name="T52" fmla="*/ 2147483647 w 358"/>
                <a:gd name="T53" fmla="*/ 2147483647 h 735"/>
                <a:gd name="T54" fmla="*/ 2147483647 w 358"/>
                <a:gd name="T55" fmla="*/ 2147483647 h 735"/>
                <a:gd name="T56" fmla="*/ 2147483647 w 358"/>
                <a:gd name="T57" fmla="*/ 2147483647 h 735"/>
                <a:gd name="T58" fmla="*/ 2147483647 w 358"/>
                <a:gd name="T59" fmla="*/ 2147483647 h 735"/>
                <a:gd name="T60" fmla="*/ 2147483647 w 358"/>
                <a:gd name="T61" fmla="*/ 2147483647 h 735"/>
                <a:gd name="T62" fmla="*/ 2147483647 w 358"/>
                <a:gd name="T63" fmla="*/ 2147483647 h 735"/>
                <a:gd name="T64" fmla="*/ 2147483647 w 358"/>
                <a:gd name="T65" fmla="*/ 2147483647 h 735"/>
                <a:gd name="T66" fmla="*/ 2147483647 w 358"/>
                <a:gd name="T67" fmla="*/ 2147483647 h 735"/>
                <a:gd name="T68" fmla="*/ 2147483647 w 358"/>
                <a:gd name="T69" fmla="*/ 2147483647 h 735"/>
                <a:gd name="T70" fmla="*/ 2147483647 w 358"/>
                <a:gd name="T71" fmla="*/ 2147483647 h 735"/>
                <a:gd name="T72" fmla="*/ 2147483647 w 358"/>
                <a:gd name="T73" fmla="*/ 0 h 735"/>
                <a:gd name="T74" fmla="*/ 2147483647 w 358"/>
                <a:gd name="T75" fmla="*/ 2147483647 h 735"/>
                <a:gd name="T76" fmla="*/ 2147483647 w 358"/>
                <a:gd name="T77" fmla="*/ 2147483647 h 735"/>
                <a:gd name="T78" fmla="*/ 2147483647 w 358"/>
                <a:gd name="T79" fmla="*/ 2147483647 h 735"/>
                <a:gd name="T80" fmla="*/ 2147483647 w 358"/>
                <a:gd name="T81" fmla="*/ 2147483647 h 735"/>
                <a:gd name="T82" fmla="*/ 2147483647 w 358"/>
                <a:gd name="T83" fmla="*/ 2147483647 h 73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58"/>
                <a:gd name="T127" fmla="*/ 0 h 735"/>
                <a:gd name="T128" fmla="*/ 358 w 358"/>
                <a:gd name="T129" fmla="*/ 735 h 73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58" h="735">
                  <a:moveTo>
                    <a:pt x="0" y="402"/>
                  </a:moveTo>
                  <a:lnTo>
                    <a:pt x="5" y="387"/>
                  </a:lnTo>
                  <a:lnTo>
                    <a:pt x="5" y="367"/>
                  </a:lnTo>
                  <a:lnTo>
                    <a:pt x="10" y="347"/>
                  </a:lnTo>
                  <a:lnTo>
                    <a:pt x="10" y="318"/>
                  </a:lnTo>
                  <a:lnTo>
                    <a:pt x="15" y="323"/>
                  </a:lnTo>
                  <a:lnTo>
                    <a:pt x="20" y="318"/>
                  </a:lnTo>
                  <a:lnTo>
                    <a:pt x="25" y="313"/>
                  </a:lnTo>
                  <a:lnTo>
                    <a:pt x="30" y="313"/>
                  </a:lnTo>
                  <a:lnTo>
                    <a:pt x="35" y="313"/>
                  </a:lnTo>
                  <a:lnTo>
                    <a:pt x="35" y="337"/>
                  </a:lnTo>
                  <a:lnTo>
                    <a:pt x="40" y="337"/>
                  </a:lnTo>
                  <a:lnTo>
                    <a:pt x="45" y="347"/>
                  </a:lnTo>
                  <a:lnTo>
                    <a:pt x="45" y="377"/>
                  </a:lnTo>
                  <a:lnTo>
                    <a:pt x="55" y="387"/>
                  </a:lnTo>
                  <a:lnTo>
                    <a:pt x="50" y="387"/>
                  </a:lnTo>
                  <a:lnTo>
                    <a:pt x="55" y="457"/>
                  </a:lnTo>
                  <a:lnTo>
                    <a:pt x="60" y="457"/>
                  </a:lnTo>
                  <a:lnTo>
                    <a:pt x="60" y="472"/>
                  </a:lnTo>
                  <a:lnTo>
                    <a:pt x="65" y="506"/>
                  </a:lnTo>
                  <a:lnTo>
                    <a:pt x="65" y="670"/>
                  </a:lnTo>
                  <a:lnTo>
                    <a:pt x="70" y="670"/>
                  </a:lnTo>
                  <a:lnTo>
                    <a:pt x="75" y="670"/>
                  </a:lnTo>
                  <a:lnTo>
                    <a:pt x="75" y="685"/>
                  </a:lnTo>
                  <a:lnTo>
                    <a:pt x="80" y="685"/>
                  </a:lnTo>
                  <a:lnTo>
                    <a:pt x="80" y="735"/>
                  </a:lnTo>
                  <a:lnTo>
                    <a:pt x="85" y="730"/>
                  </a:lnTo>
                  <a:lnTo>
                    <a:pt x="90" y="725"/>
                  </a:lnTo>
                  <a:lnTo>
                    <a:pt x="95" y="720"/>
                  </a:lnTo>
                  <a:lnTo>
                    <a:pt x="95" y="705"/>
                  </a:lnTo>
                  <a:lnTo>
                    <a:pt x="100" y="695"/>
                  </a:lnTo>
                  <a:lnTo>
                    <a:pt x="100" y="690"/>
                  </a:lnTo>
                  <a:lnTo>
                    <a:pt x="104" y="680"/>
                  </a:lnTo>
                  <a:lnTo>
                    <a:pt x="104" y="665"/>
                  </a:lnTo>
                  <a:lnTo>
                    <a:pt x="109" y="655"/>
                  </a:lnTo>
                  <a:lnTo>
                    <a:pt x="109" y="630"/>
                  </a:lnTo>
                  <a:lnTo>
                    <a:pt x="114" y="621"/>
                  </a:lnTo>
                  <a:lnTo>
                    <a:pt x="114" y="611"/>
                  </a:lnTo>
                  <a:lnTo>
                    <a:pt x="119" y="601"/>
                  </a:lnTo>
                  <a:lnTo>
                    <a:pt x="119" y="581"/>
                  </a:lnTo>
                  <a:lnTo>
                    <a:pt x="124" y="566"/>
                  </a:lnTo>
                  <a:lnTo>
                    <a:pt x="124" y="556"/>
                  </a:lnTo>
                  <a:lnTo>
                    <a:pt x="129" y="546"/>
                  </a:lnTo>
                  <a:lnTo>
                    <a:pt x="129" y="526"/>
                  </a:lnTo>
                  <a:lnTo>
                    <a:pt x="134" y="511"/>
                  </a:lnTo>
                  <a:lnTo>
                    <a:pt x="134" y="491"/>
                  </a:lnTo>
                  <a:lnTo>
                    <a:pt x="139" y="481"/>
                  </a:lnTo>
                  <a:lnTo>
                    <a:pt x="139" y="467"/>
                  </a:lnTo>
                  <a:lnTo>
                    <a:pt x="144" y="457"/>
                  </a:lnTo>
                  <a:lnTo>
                    <a:pt x="144" y="432"/>
                  </a:lnTo>
                  <a:lnTo>
                    <a:pt x="149" y="422"/>
                  </a:lnTo>
                  <a:lnTo>
                    <a:pt x="149" y="402"/>
                  </a:lnTo>
                  <a:lnTo>
                    <a:pt x="154" y="392"/>
                  </a:lnTo>
                  <a:lnTo>
                    <a:pt x="154" y="377"/>
                  </a:lnTo>
                  <a:lnTo>
                    <a:pt x="159" y="367"/>
                  </a:lnTo>
                  <a:lnTo>
                    <a:pt x="159" y="347"/>
                  </a:lnTo>
                  <a:lnTo>
                    <a:pt x="164" y="333"/>
                  </a:lnTo>
                  <a:lnTo>
                    <a:pt x="164" y="313"/>
                  </a:lnTo>
                  <a:lnTo>
                    <a:pt x="169" y="303"/>
                  </a:lnTo>
                  <a:lnTo>
                    <a:pt x="169" y="293"/>
                  </a:lnTo>
                  <a:lnTo>
                    <a:pt x="174" y="283"/>
                  </a:lnTo>
                  <a:lnTo>
                    <a:pt x="174" y="268"/>
                  </a:lnTo>
                  <a:lnTo>
                    <a:pt x="179" y="258"/>
                  </a:lnTo>
                  <a:lnTo>
                    <a:pt x="179" y="253"/>
                  </a:lnTo>
                  <a:lnTo>
                    <a:pt x="184" y="248"/>
                  </a:lnTo>
                  <a:lnTo>
                    <a:pt x="184" y="437"/>
                  </a:lnTo>
                  <a:lnTo>
                    <a:pt x="189" y="457"/>
                  </a:lnTo>
                  <a:lnTo>
                    <a:pt x="189" y="541"/>
                  </a:lnTo>
                  <a:lnTo>
                    <a:pt x="194" y="536"/>
                  </a:lnTo>
                  <a:lnTo>
                    <a:pt x="199" y="531"/>
                  </a:lnTo>
                  <a:lnTo>
                    <a:pt x="199" y="526"/>
                  </a:lnTo>
                  <a:lnTo>
                    <a:pt x="204" y="516"/>
                  </a:lnTo>
                  <a:lnTo>
                    <a:pt x="204" y="501"/>
                  </a:lnTo>
                  <a:lnTo>
                    <a:pt x="209" y="486"/>
                  </a:lnTo>
                  <a:lnTo>
                    <a:pt x="209" y="477"/>
                  </a:lnTo>
                  <a:lnTo>
                    <a:pt x="214" y="462"/>
                  </a:lnTo>
                  <a:lnTo>
                    <a:pt x="214" y="432"/>
                  </a:lnTo>
                  <a:lnTo>
                    <a:pt x="219" y="417"/>
                  </a:lnTo>
                  <a:lnTo>
                    <a:pt x="219" y="392"/>
                  </a:lnTo>
                  <a:lnTo>
                    <a:pt x="224" y="377"/>
                  </a:lnTo>
                  <a:lnTo>
                    <a:pt x="224" y="362"/>
                  </a:lnTo>
                  <a:lnTo>
                    <a:pt x="229" y="347"/>
                  </a:lnTo>
                  <a:lnTo>
                    <a:pt x="229" y="323"/>
                  </a:lnTo>
                  <a:lnTo>
                    <a:pt x="234" y="308"/>
                  </a:lnTo>
                  <a:lnTo>
                    <a:pt x="234" y="293"/>
                  </a:lnTo>
                  <a:lnTo>
                    <a:pt x="239" y="278"/>
                  </a:lnTo>
                  <a:lnTo>
                    <a:pt x="239" y="248"/>
                  </a:lnTo>
                  <a:lnTo>
                    <a:pt x="244" y="233"/>
                  </a:lnTo>
                  <a:lnTo>
                    <a:pt x="244" y="208"/>
                  </a:lnTo>
                  <a:lnTo>
                    <a:pt x="248" y="198"/>
                  </a:lnTo>
                  <a:lnTo>
                    <a:pt x="248" y="188"/>
                  </a:lnTo>
                  <a:lnTo>
                    <a:pt x="253" y="283"/>
                  </a:lnTo>
                  <a:lnTo>
                    <a:pt x="253" y="526"/>
                  </a:lnTo>
                  <a:lnTo>
                    <a:pt x="258" y="675"/>
                  </a:lnTo>
                  <a:lnTo>
                    <a:pt x="263" y="680"/>
                  </a:lnTo>
                  <a:lnTo>
                    <a:pt x="268" y="670"/>
                  </a:lnTo>
                  <a:lnTo>
                    <a:pt x="268" y="606"/>
                  </a:lnTo>
                  <a:lnTo>
                    <a:pt x="273" y="556"/>
                  </a:lnTo>
                  <a:lnTo>
                    <a:pt x="273" y="501"/>
                  </a:lnTo>
                  <a:lnTo>
                    <a:pt x="278" y="437"/>
                  </a:lnTo>
                  <a:lnTo>
                    <a:pt x="278" y="313"/>
                  </a:lnTo>
                  <a:lnTo>
                    <a:pt x="283" y="263"/>
                  </a:lnTo>
                  <a:lnTo>
                    <a:pt x="283" y="184"/>
                  </a:lnTo>
                  <a:lnTo>
                    <a:pt x="288" y="159"/>
                  </a:lnTo>
                  <a:lnTo>
                    <a:pt x="288" y="139"/>
                  </a:lnTo>
                  <a:lnTo>
                    <a:pt x="293" y="119"/>
                  </a:lnTo>
                  <a:lnTo>
                    <a:pt x="293" y="84"/>
                  </a:lnTo>
                  <a:lnTo>
                    <a:pt x="298" y="69"/>
                  </a:lnTo>
                  <a:lnTo>
                    <a:pt x="298" y="35"/>
                  </a:lnTo>
                  <a:lnTo>
                    <a:pt x="303" y="15"/>
                  </a:lnTo>
                  <a:lnTo>
                    <a:pt x="303" y="0"/>
                  </a:lnTo>
                  <a:lnTo>
                    <a:pt x="308" y="35"/>
                  </a:lnTo>
                  <a:lnTo>
                    <a:pt x="313" y="35"/>
                  </a:lnTo>
                  <a:lnTo>
                    <a:pt x="313" y="79"/>
                  </a:lnTo>
                  <a:lnTo>
                    <a:pt x="318" y="79"/>
                  </a:lnTo>
                  <a:lnTo>
                    <a:pt x="318" y="134"/>
                  </a:lnTo>
                  <a:lnTo>
                    <a:pt x="323" y="134"/>
                  </a:lnTo>
                  <a:lnTo>
                    <a:pt x="328" y="134"/>
                  </a:lnTo>
                  <a:lnTo>
                    <a:pt x="328" y="159"/>
                  </a:lnTo>
                  <a:lnTo>
                    <a:pt x="333" y="174"/>
                  </a:lnTo>
                  <a:lnTo>
                    <a:pt x="333" y="208"/>
                  </a:lnTo>
                  <a:lnTo>
                    <a:pt x="338" y="223"/>
                  </a:lnTo>
                  <a:lnTo>
                    <a:pt x="343" y="223"/>
                  </a:lnTo>
                  <a:lnTo>
                    <a:pt x="343" y="258"/>
                  </a:lnTo>
                  <a:lnTo>
                    <a:pt x="348" y="303"/>
                  </a:lnTo>
                  <a:lnTo>
                    <a:pt x="348" y="323"/>
                  </a:lnTo>
                  <a:lnTo>
                    <a:pt x="353" y="357"/>
                  </a:lnTo>
                  <a:lnTo>
                    <a:pt x="358" y="377"/>
                  </a:lnTo>
                </a:path>
              </a:pathLst>
            </a:custGeom>
            <a:noFill/>
            <a:ln w="19050">
              <a:solidFill>
                <a:srgbClr val="0000FF"/>
              </a:solidFill>
              <a:round/>
              <a:headEnd/>
              <a:tailEnd/>
            </a:ln>
          </p:spPr>
          <p:txBody>
            <a:bodyPr/>
            <a:lstStyle/>
            <a:p>
              <a:endParaRPr lang="en-US">
                <a:latin typeface="Times New Roman" pitchFamily="18" charset="0"/>
                <a:cs typeface="Times New Roman" pitchFamily="18" charset="0"/>
              </a:endParaRPr>
            </a:p>
          </p:txBody>
        </p:sp>
        <p:cxnSp>
          <p:nvCxnSpPr>
            <p:cNvPr id="99" name="Straight Connector 98"/>
            <p:cNvCxnSpPr/>
            <p:nvPr/>
          </p:nvCxnSpPr>
          <p:spPr bwMode="auto">
            <a:xfrm flipV="1">
              <a:off x="2405342" y="2554364"/>
              <a:ext cx="5193155" cy="3491"/>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bwMode="auto">
            <a:xfrm rot="16200000" flipV="1">
              <a:off x="3226056" y="2484501"/>
              <a:ext cx="50625" cy="253197"/>
            </a:xfrm>
            <a:prstGeom prst="straightConnector1">
              <a:avLst/>
            </a:prstGeom>
            <a:ln>
              <a:solidFill>
                <a:schemeClr val="tx1"/>
              </a:solidFill>
              <a:tailEnd type="stealth" w="sm" len="sm"/>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p:nvPr/>
          </p:nvCxnSpPr>
          <p:spPr bwMode="auto">
            <a:xfrm rot="16200000" flipV="1">
              <a:off x="3837222" y="2486246"/>
              <a:ext cx="47134" cy="253196"/>
            </a:xfrm>
            <a:prstGeom prst="straightConnector1">
              <a:avLst/>
            </a:prstGeom>
            <a:ln>
              <a:solidFill>
                <a:schemeClr val="tx1"/>
              </a:solidFill>
              <a:tailEnd type="stealth" w="sm" len="sm"/>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p:nvPr/>
          </p:nvCxnSpPr>
          <p:spPr bwMode="auto">
            <a:xfrm rot="16200000" flipV="1">
              <a:off x="6842406" y="2479263"/>
              <a:ext cx="47134" cy="253197"/>
            </a:xfrm>
            <a:prstGeom prst="straightConnector1">
              <a:avLst/>
            </a:prstGeom>
            <a:ln>
              <a:solidFill>
                <a:schemeClr val="tx1"/>
              </a:solidFill>
              <a:tailEnd type="stealth" w="sm" len="sm"/>
            </a:ln>
          </p:spPr>
          <p:style>
            <a:lnRef idx="1">
              <a:schemeClr val="accent1"/>
            </a:lnRef>
            <a:fillRef idx="0">
              <a:schemeClr val="accent1"/>
            </a:fillRef>
            <a:effectRef idx="0">
              <a:schemeClr val="accent1"/>
            </a:effectRef>
            <a:fontRef idx="minor">
              <a:schemeClr val="tx1"/>
            </a:fontRef>
          </p:style>
        </p:cxnSp>
        <p:sp>
          <p:nvSpPr>
            <p:cNvPr id="103" name="TextBox 306"/>
            <p:cNvSpPr txBox="1">
              <a:spLocks noChangeArrowheads="1"/>
            </p:cNvSpPr>
            <p:nvPr/>
          </p:nvSpPr>
          <p:spPr bwMode="auto">
            <a:xfrm>
              <a:off x="814568" y="2345522"/>
              <a:ext cx="1406851" cy="338555"/>
            </a:xfrm>
            <a:prstGeom prst="rect">
              <a:avLst/>
            </a:prstGeom>
            <a:noFill/>
            <a:ln w="9525">
              <a:noFill/>
              <a:miter lim="800000"/>
              <a:headEnd/>
              <a:tailEnd/>
            </a:ln>
          </p:spPr>
          <p:txBody>
            <a:bodyPr>
              <a:spAutoFit/>
            </a:bodyPr>
            <a:lstStyle/>
            <a:p>
              <a:r>
                <a:rPr lang="en-US" sz="1400">
                  <a:latin typeface="Times New Roman" pitchFamily="18" charset="0"/>
                  <a:cs typeface="Times New Roman" pitchFamily="18" charset="0"/>
                </a:rPr>
                <a:t>Threshold = 30</a:t>
              </a:r>
            </a:p>
          </p:txBody>
        </p:sp>
      </p:grpSp>
      <p:grpSp>
        <p:nvGrpSpPr>
          <p:cNvPr id="542" name="Group 541"/>
          <p:cNvGrpSpPr/>
          <p:nvPr/>
        </p:nvGrpSpPr>
        <p:grpSpPr>
          <a:xfrm>
            <a:off x="2057400" y="5105400"/>
            <a:ext cx="5267074" cy="1676400"/>
            <a:chOff x="2057400" y="5105400"/>
            <a:chExt cx="5267074" cy="1676400"/>
          </a:xfrm>
        </p:grpSpPr>
        <p:grpSp>
          <p:nvGrpSpPr>
            <p:cNvPr id="523" name="Group 522"/>
            <p:cNvGrpSpPr/>
            <p:nvPr/>
          </p:nvGrpSpPr>
          <p:grpSpPr>
            <a:xfrm>
              <a:off x="4572000" y="5443756"/>
              <a:ext cx="2440621" cy="996086"/>
              <a:chOff x="7581136" y="4402123"/>
              <a:chExt cx="2440621" cy="996086"/>
            </a:xfrm>
          </p:grpSpPr>
          <p:sp>
            <p:nvSpPr>
              <p:cNvPr id="74963" name="Line 211"/>
              <p:cNvSpPr>
                <a:spLocks noChangeShapeType="1"/>
              </p:cNvSpPr>
              <p:nvPr/>
            </p:nvSpPr>
            <p:spPr bwMode="auto">
              <a:xfrm>
                <a:off x="7738405" y="5237312"/>
                <a:ext cx="2067771" cy="390"/>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4965" name="Line 213"/>
              <p:cNvSpPr>
                <a:spLocks noChangeShapeType="1"/>
              </p:cNvSpPr>
              <p:nvPr/>
            </p:nvSpPr>
            <p:spPr bwMode="auto">
              <a:xfrm flipV="1">
                <a:off x="7738405" y="4438291"/>
                <a:ext cx="792" cy="799022"/>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4966" name="Line 214"/>
              <p:cNvSpPr>
                <a:spLocks noChangeShapeType="1"/>
              </p:cNvSpPr>
              <p:nvPr/>
            </p:nvSpPr>
            <p:spPr bwMode="auto">
              <a:xfrm>
                <a:off x="7738405" y="5237312"/>
                <a:ext cx="2067771" cy="390"/>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4968" name="Line 216"/>
              <p:cNvSpPr>
                <a:spLocks noChangeShapeType="1"/>
              </p:cNvSpPr>
              <p:nvPr/>
            </p:nvSpPr>
            <p:spPr bwMode="auto">
              <a:xfrm flipV="1">
                <a:off x="7738405" y="5225631"/>
                <a:ext cx="792" cy="11682"/>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4969" name="Line 217"/>
              <p:cNvSpPr>
                <a:spLocks noChangeShapeType="1"/>
              </p:cNvSpPr>
              <p:nvPr/>
            </p:nvSpPr>
            <p:spPr bwMode="auto">
              <a:xfrm>
                <a:off x="7738405" y="4438291"/>
                <a:ext cx="792" cy="9345"/>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4970" name="Rectangle 218"/>
              <p:cNvSpPr>
                <a:spLocks noChangeArrowheads="1"/>
              </p:cNvSpPr>
              <p:nvPr/>
            </p:nvSpPr>
            <p:spPr bwMode="auto">
              <a:xfrm>
                <a:off x="7724145" y="5244321"/>
                <a:ext cx="211596"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Helvetica" charset="0"/>
                  </a:rPr>
                  <a:t>300</a:t>
                </a:r>
                <a:endParaRPr kumimoji="0" lang="en-US" sz="1800" b="0" i="0" u="none" strike="noStrike" cap="none" normalizeH="0" baseline="0" dirty="0" smtClean="0">
                  <a:ln>
                    <a:noFill/>
                  </a:ln>
                  <a:solidFill>
                    <a:schemeClr val="tx1"/>
                  </a:solidFill>
                  <a:effectLst/>
                  <a:latin typeface="Arial" pitchFamily="34" charset="0"/>
                </a:endParaRPr>
              </a:p>
            </p:txBody>
          </p:sp>
          <p:sp>
            <p:nvSpPr>
              <p:cNvPr id="74971" name="Line 219"/>
              <p:cNvSpPr>
                <a:spLocks noChangeShapeType="1"/>
              </p:cNvSpPr>
              <p:nvPr/>
            </p:nvSpPr>
            <p:spPr bwMode="auto">
              <a:xfrm flipV="1">
                <a:off x="8085411" y="5225631"/>
                <a:ext cx="792" cy="11682"/>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4973" name="Rectangle 221"/>
              <p:cNvSpPr>
                <a:spLocks noChangeArrowheads="1"/>
              </p:cNvSpPr>
              <p:nvPr/>
            </p:nvSpPr>
            <p:spPr bwMode="auto">
              <a:xfrm>
                <a:off x="8037876" y="5244321"/>
                <a:ext cx="211596"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Helvetica" charset="0"/>
                  </a:rPr>
                  <a:t>500</a:t>
                </a:r>
                <a:endParaRPr kumimoji="0" lang="en-US" sz="1800" b="0" i="0" u="none" strike="noStrike" cap="none" normalizeH="0" baseline="0" dirty="0" smtClean="0">
                  <a:ln>
                    <a:noFill/>
                  </a:ln>
                  <a:solidFill>
                    <a:schemeClr val="tx1"/>
                  </a:solidFill>
                  <a:effectLst/>
                  <a:latin typeface="Arial" pitchFamily="34" charset="0"/>
                </a:endParaRPr>
              </a:p>
            </p:txBody>
          </p:sp>
          <p:sp>
            <p:nvSpPr>
              <p:cNvPr id="74974" name="Line 222"/>
              <p:cNvSpPr>
                <a:spLocks noChangeShapeType="1"/>
              </p:cNvSpPr>
              <p:nvPr/>
            </p:nvSpPr>
            <p:spPr bwMode="auto">
              <a:xfrm flipV="1">
                <a:off x="8427662" y="5225631"/>
                <a:ext cx="792" cy="11682"/>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4976" name="Rectangle 224"/>
              <p:cNvSpPr>
                <a:spLocks noChangeArrowheads="1"/>
              </p:cNvSpPr>
              <p:nvPr/>
            </p:nvSpPr>
            <p:spPr bwMode="auto">
              <a:xfrm>
                <a:off x="8380127" y="5244321"/>
                <a:ext cx="211596"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Helvetica" charset="0"/>
                  </a:rPr>
                  <a:t>700</a:t>
                </a:r>
                <a:endParaRPr kumimoji="0" lang="en-US" sz="1800" b="0" i="0" u="none" strike="noStrike" cap="none" normalizeH="0" baseline="0" dirty="0" smtClean="0">
                  <a:ln>
                    <a:noFill/>
                  </a:ln>
                  <a:solidFill>
                    <a:schemeClr val="tx1"/>
                  </a:solidFill>
                  <a:effectLst/>
                  <a:latin typeface="Arial" pitchFamily="34" charset="0"/>
                </a:endParaRPr>
              </a:p>
            </p:txBody>
          </p:sp>
          <p:sp>
            <p:nvSpPr>
              <p:cNvPr id="74977" name="Line 225"/>
              <p:cNvSpPr>
                <a:spLocks noChangeShapeType="1"/>
              </p:cNvSpPr>
              <p:nvPr/>
            </p:nvSpPr>
            <p:spPr bwMode="auto">
              <a:xfrm flipV="1">
                <a:off x="8774668" y="5225631"/>
                <a:ext cx="792" cy="11682"/>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4979" name="Rectangle 227"/>
              <p:cNvSpPr>
                <a:spLocks noChangeArrowheads="1"/>
              </p:cNvSpPr>
              <p:nvPr/>
            </p:nvSpPr>
            <p:spPr bwMode="auto">
              <a:xfrm>
                <a:off x="8727133" y="5244321"/>
                <a:ext cx="211596"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Helvetica" charset="0"/>
                  </a:rPr>
                  <a:t>900</a:t>
                </a:r>
                <a:endParaRPr kumimoji="0" lang="en-US" sz="1800" b="0" i="0" u="none" strike="noStrike" cap="none" normalizeH="0" baseline="0" dirty="0" smtClean="0">
                  <a:ln>
                    <a:noFill/>
                  </a:ln>
                  <a:solidFill>
                    <a:schemeClr val="tx1"/>
                  </a:solidFill>
                  <a:effectLst/>
                  <a:latin typeface="Arial" pitchFamily="34" charset="0"/>
                </a:endParaRPr>
              </a:p>
            </p:txBody>
          </p:sp>
          <p:sp>
            <p:nvSpPr>
              <p:cNvPr id="74980" name="Line 228"/>
              <p:cNvSpPr>
                <a:spLocks noChangeShapeType="1"/>
              </p:cNvSpPr>
              <p:nvPr/>
            </p:nvSpPr>
            <p:spPr bwMode="auto">
              <a:xfrm flipV="1">
                <a:off x="9116919" y="5225631"/>
                <a:ext cx="792" cy="11682"/>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4982" name="Rectangle 230"/>
              <p:cNvSpPr>
                <a:spLocks noChangeArrowheads="1"/>
              </p:cNvSpPr>
              <p:nvPr/>
            </p:nvSpPr>
            <p:spPr bwMode="auto">
              <a:xfrm>
                <a:off x="9069384" y="5244321"/>
                <a:ext cx="282129"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Helvetica" charset="0"/>
                  </a:rPr>
                  <a:t>1100</a:t>
                </a:r>
                <a:endParaRPr kumimoji="0" lang="en-US" sz="1800" b="0" i="0" u="none" strike="noStrike" cap="none" normalizeH="0" baseline="0" dirty="0" smtClean="0">
                  <a:ln>
                    <a:noFill/>
                  </a:ln>
                  <a:solidFill>
                    <a:schemeClr val="tx1"/>
                  </a:solidFill>
                  <a:effectLst/>
                  <a:latin typeface="Arial" pitchFamily="34" charset="0"/>
                </a:endParaRPr>
              </a:p>
            </p:txBody>
          </p:sp>
          <p:sp>
            <p:nvSpPr>
              <p:cNvPr id="74983" name="Line 231"/>
              <p:cNvSpPr>
                <a:spLocks noChangeShapeType="1"/>
              </p:cNvSpPr>
              <p:nvPr/>
            </p:nvSpPr>
            <p:spPr bwMode="auto">
              <a:xfrm flipV="1">
                <a:off x="9459171" y="5225631"/>
                <a:ext cx="792" cy="11682"/>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4985" name="Rectangle 233"/>
              <p:cNvSpPr>
                <a:spLocks noChangeArrowheads="1"/>
              </p:cNvSpPr>
              <p:nvPr/>
            </p:nvSpPr>
            <p:spPr bwMode="auto">
              <a:xfrm>
                <a:off x="9392622" y="5244321"/>
                <a:ext cx="282129"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Helvetica" charset="0"/>
                  </a:rPr>
                  <a:t>1300</a:t>
                </a:r>
                <a:endParaRPr kumimoji="0" lang="en-US" sz="1800" b="0" i="0" u="none" strike="noStrike" cap="none" normalizeH="0" baseline="0" dirty="0" smtClean="0">
                  <a:ln>
                    <a:noFill/>
                  </a:ln>
                  <a:solidFill>
                    <a:schemeClr val="tx1"/>
                  </a:solidFill>
                  <a:effectLst/>
                  <a:latin typeface="Arial" pitchFamily="34" charset="0"/>
                </a:endParaRPr>
              </a:p>
            </p:txBody>
          </p:sp>
          <p:sp>
            <p:nvSpPr>
              <p:cNvPr id="74986" name="Line 234"/>
              <p:cNvSpPr>
                <a:spLocks noChangeShapeType="1"/>
              </p:cNvSpPr>
              <p:nvPr/>
            </p:nvSpPr>
            <p:spPr bwMode="auto">
              <a:xfrm flipV="1">
                <a:off x="9806177" y="5225631"/>
                <a:ext cx="792" cy="11682"/>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4988" name="Rectangle 236"/>
              <p:cNvSpPr>
                <a:spLocks noChangeArrowheads="1"/>
              </p:cNvSpPr>
              <p:nvPr/>
            </p:nvSpPr>
            <p:spPr bwMode="auto">
              <a:xfrm>
                <a:off x="9739628" y="5244321"/>
                <a:ext cx="282129"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Helvetica" charset="0"/>
                  </a:rPr>
                  <a:t>1500</a:t>
                </a:r>
                <a:endParaRPr kumimoji="0" lang="en-US" sz="1800" b="0" i="0" u="none" strike="noStrike" cap="none" normalizeH="0" baseline="0" dirty="0" smtClean="0">
                  <a:ln>
                    <a:noFill/>
                  </a:ln>
                  <a:solidFill>
                    <a:schemeClr val="tx1"/>
                  </a:solidFill>
                  <a:effectLst/>
                  <a:latin typeface="Arial" pitchFamily="34" charset="0"/>
                </a:endParaRPr>
              </a:p>
            </p:txBody>
          </p:sp>
          <p:sp>
            <p:nvSpPr>
              <p:cNvPr id="74989" name="Line 237"/>
              <p:cNvSpPr>
                <a:spLocks noChangeShapeType="1"/>
              </p:cNvSpPr>
              <p:nvPr/>
            </p:nvSpPr>
            <p:spPr bwMode="auto">
              <a:xfrm>
                <a:off x="7738405" y="5237312"/>
                <a:ext cx="23767" cy="390"/>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4990" name="Line 238"/>
              <p:cNvSpPr>
                <a:spLocks noChangeShapeType="1"/>
              </p:cNvSpPr>
              <p:nvPr/>
            </p:nvSpPr>
            <p:spPr bwMode="auto">
              <a:xfrm flipH="1">
                <a:off x="9782409" y="5237312"/>
                <a:ext cx="23767" cy="390"/>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4991" name="Rectangle 239"/>
              <p:cNvSpPr>
                <a:spLocks noChangeArrowheads="1"/>
              </p:cNvSpPr>
              <p:nvPr/>
            </p:nvSpPr>
            <p:spPr bwMode="auto">
              <a:xfrm>
                <a:off x="7581136" y="5201145"/>
                <a:ext cx="80809" cy="4205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Helvetica" charset="0"/>
                  </a:rPr>
                  <a:t>-1</a:t>
                </a:r>
                <a:endParaRPr kumimoji="0" lang="en-US" sz="1800" b="0" i="0" u="none" strike="noStrike" cap="none" normalizeH="0" baseline="0" smtClean="0">
                  <a:ln>
                    <a:noFill/>
                  </a:ln>
                  <a:solidFill>
                    <a:schemeClr val="tx1"/>
                  </a:solidFill>
                  <a:effectLst/>
                  <a:latin typeface="Arial" pitchFamily="34" charset="0"/>
                </a:endParaRPr>
              </a:p>
            </p:txBody>
          </p:sp>
          <p:sp>
            <p:nvSpPr>
              <p:cNvPr id="74992" name="Line 240"/>
              <p:cNvSpPr>
                <a:spLocks noChangeShapeType="1"/>
              </p:cNvSpPr>
              <p:nvPr/>
            </p:nvSpPr>
            <p:spPr bwMode="auto">
              <a:xfrm>
                <a:off x="7738405" y="5122833"/>
                <a:ext cx="23767" cy="390"/>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4994" name="Rectangle 242"/>
              <p:cNvSpPr>
                <a:spLocks noChangeArrowheads="1"/>
              </p:cNvSpPr>
              <p:nvPr/>
            </p:nvSpPr>
            <p:spPr bwMode="auto">
              <a:xfrm>
                <a:off x="7600150" y="5086665"/>
                <a:ext cx="61795" cy="4205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Helvetica" charset="0"/>
                  </a:rPr>
                  <a:t>0</a:t>
                </a:r>
                <a:endParaRPr kumimoji="0" lang="en-US" sz="1800" b="0" i="0" u="none" strike="noStrike" cap="none" normalizeH="0" baseline="0" smtClean="0">
                  <a:ln>
                    <a:noFill/>
                  </a:ln>
                  <a:solidFill>
                    <a:schemeClr val="tx1"/>
                  </a:solidFill>
                  <a:effectLst/>
                  <a:latin typeface="Arial" pitchFamily="34" charset="0"/>
                </a:endParaRPr>
              </a:p>
            </p:txBody>
          </p:sp>
          <p:sp>
            <p:nvSpPr>
              <p:cNvPr id="74995" name="Line 243"/>
              <p:cNvSpPr>
                <a:spLocks noChangeShapeType="1"/>
              </p:cNvSpPr>
              <p:nvPr/>
            </p:nvSpPr>
            <p:spPr bwMode="auto">
              <a:xfrm>
                <a:off x="7738405" y="5008353"/>
                <a:ext cx="23767" cy="390"/>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4997" name="Rectangle 245"/>
              <p:cNvSpPr>
                <a:spLocks noChangeArrowheads="1"/>
              </p:cNvSpPr>
              <p:nvPr/>
            </p:nvSpPr>
            <p:spPr bwMode="auto">
              <a:xfrm>
                <a:off x="7600150" y="4972185"/>
                <a:ext cx="61795" cy="4205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Helvetica" charset="0"/>
                  </a:rPr>
                  <a:t>1</a:t>
                </a:r>
                <a:endParaRPr kumimoji="0" lang="en-US" sz="1800" b="0" i="0" u="none" strike="noStrike" cap="none" normalizeH="0" baseline="0" smtClean="0">
                  <a:ln>
                    <a:noFill/>
                  </a:ln>
                  <a:solidFill>
                    <a:schemeClr val="tx1"/>
                  </a:solidFill>
                  <a:effectLst/>
                  <a:latin typeface="Arial" pitchFamily="34" charset="0"/>
                </a:endParaRPr>
              </a:p>
            </p:txBody>
          </p:sp>
          <p:sp>
            <p:nvSpPr>
              <p:cNvPr id="74998" name="Line 246"/>
              <p:cNvSpPr>
                <a:spLocks noChangeShapeType="1"/>
              </p:cNvSpPr>
              <p:nvPr/>
            </p:nvSpPr>
            <p:spPr bwMode="auto">
              <a:xfrm>
                <a:off x="7738405" y="4893873"/>
                <a:ext cx="23767" cy="390"/>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5000" name="Rectangle 248"/>
              <p:cNvSpPr>
                <a:spLocks noChangeArrowheads="1"/>
              </p:cNvSpPr>
              <p:nvPr/>
            </p:nvSpPr>
            <p:spPr bwMode="auto">
              <a:xfrm>
                <a:off x="7600150" y="4857706"/>
                <a:ext cx="61795" cy="4205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Helvetica" charset="0"/>
                  </a:rPr>
                  <a:t>2</a:t>
                </a:r>
                <a:endParaRPr kumimoji="0" lang="en-US" sz="1800" b="0" i="0" u="none" strike="noStrike" cap="none" normalizeH="0" baseline="0" smtClean="0">
                  <a:ln>
                    <a:noFill/>
                  </a:ln>
                  <a:solidFill>
                    <a:schemeClr val="tx1"/>
                  </a:solidFill>
                  <a:effectLst/>
                  <a:latin typeface="Arial" pitchFamily="34" charset="0"/>
                </a:endParaRPr>
              </a:p>
            </p:txBody>
          </p:sp>
          <p:sp>
            <p:nvSpPr>
              <p:cNvPr id="75001" name="Line 249"/>
              <p:cNvSpPr>
                <a:spLocks noChangeShapeType="1"/>
              </p:cNvSpPr>
              <p:nvPr/>
            </p:nvSpPr>
            <p:spPr bwMode="auto">
              <a:xfrm>
                <a:off x="7738405" y="4779393"/>
                <a:ext cx="23767" cy="390"/>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5003" name="Rectangle 251"/>
              <p:cNvSpPr>
                <a:spLocks noChangeArrowheads="1"/>
              </p:cNvSpPr>
              <p:nvPr/>
            </p:nvSpPr>
            <p:spPr bwMode="auto">
              <a:xfrm>
                <a:off x="7600150" y="4743226"/>
                <a:ext cx="61795" cy="4205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Helvetica" charset="0"/>
                  </a:rPr>
                  <a:t>3</a:t>
                </a:r>
                <a:endParaRPr kumimoji="0" lang="en-US" sz="1800" b="0" i="0" u="none" strike="noStrike" cap="none" normalizeH="0" baseline="0" smtClean="0">
                  <a:ln>
                    <a:noFill/>
                  </a:ln>
                  <a:solidFill>
                    <a:schemeClr val="tx1"/>
                  </a:solidFill>
                  <a:effectLst/>
                  <a:latin typeface="Arial" pitchFamily="34" charset="0"/>
                </a:endParaRPr>
              </a:p>
            </p:txBody>
          </p:sp>
          <p:sp>
            <p:nvSpPr>
              <p:cNvPr id="75004" name="Line 252"/>
              <p:cNvSpPr>
                <a:spLocks noChangeShapeType="1"/>
              </p:cNvSpPr>
              <p:nvPr/>
            </p:nvSpPr>
            <p:spPr bwMode="auto">
              <a:xfrm>
                <a:off x="7738405" y="4664914"/>
                <a:ext cx="23767" cy="390"/>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5006" name="Rectangle 254"/>
              <p:cNvSpPr>
                <a:spLocks noChangeArrowheads="1"/>
              </p:cNvSpPr>
              <p:nvPr/>
            </p:nvSpPr>
            <p:spPr bwMode="auto">
              <a:xfrm>
                <a:off x="7600150" y="4628746"/>
                <a:ext cx="61795" cy="4205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Helvetica" charset="0"/>
                  </a:rPr>
                  <a:t>4</a:t>
                </a:r>
                <a:endParaRPr kumimoji="0" lang="en-US" sz="1800" b="0" i="0" u="none" strike="noStrike" cap="none" normalizeH="0" baseline="0" smtClean="0">
                  <a:ln>
                    <a:noFill/>
                  </a:ln>
                  <a:solidFill>
                    <a:schemeClr val="tx1"/>
                  </a:solidFill>
                  <a:effectLst/>
                  <a:latin typeface="Arial" pitchFamily="34" charset="0"/>
                </a:endParaRPr>
              </a:p>
            </p:txBody>
          </p:sp>
          <p:sp>
            <p:nvSpPr>
              <p:cNvPr id="75007" name="Line 255"/>
              <p:cNvSpPr>
                <a:spLocks noChangeShapeType="1"/>
              </p:cNvSpPr>
              <p:nvPr/>
            </p:nvSpPr>
            <p:spPr bwMode="auto">
              <a:xfrm>
                <a:off x="7738405" y="4550434"/>
                <a:ext cx="23767" cy="390"/>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5009" name="Rectangle 257"/>
              <p:cNvSpPr>
                <a:spLocks noChangeArrowheads="1"/>
              </p:cNvSpPr>
              <p:nvPr/>
            </p:nvSpPr>
            <p:spPr bwMode="auto">
              <a:xfrm>
                <a:off x="7600150" y="4514266"/>
                <a:ext cx="61795" cy="4205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Helvetica" charset="0"/>
                  </a:rPr>
                  <a:t>5</a:t>
                </a:r>
                <a:endParaRPr kumimoji="0" lang="en-US" sz="1800" b="0" i="0" u="none" strike="noStrike" cap="none" normalizeH="0" baseline="0" smtClean="0">
                  <a:ln>
                    <a:noFill/>
                  </a:ln>
                  <a:solidFill>
                    <a:schemeClr val="tx1"/>
                  </a:solidFill>
                  <a:effectLst/>
                  <a:latin typeface="Arial" pitchFamily="34" charset="0"/>
                </a:endParaRPr>
              </a:p>
            </p:txBody>
          </p:sp>
          <p:sp>
            <p:nvSpPr>
              <p:cNvPr id="75010" name="Line 258"/>
              <p:cNvSpPr>
                <a:spLocks noChangeShapeType="1"/>
              </p:cNvSpPr>
              <p:nvPr/>
            </p:nvSpPr>
            <p:spPr bwMode="auto">
              <a:xfrm>
                <a:off x="7738405" y="4438291"/>
                <a:ext cx="23767" cy="390"/>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5012" name="Rectangle 260"/>
              <p:cNvSpPr>
                <a:spLocks noChangeArrowheads="1"/>
              </p:cNvSpPr>
              <p:nvPr/>
            </p:nvSpPr>
            <p:spPr bwMode="auto">
              <a:xfrm>
                <a:off x="7600150" y="4402123"/>
                <a:ext cx="61795" cy="4205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Helvetica" charset="0"/>
                  </a:rPr>
                  <a:t>6</a:t>
                </a:r>
                <a:endParaRPr kumimoji="0" lang="en-US" sz="1800" b="0" i="0" u="none" strike="noStrike" cap="none" normalizeH="0" baseline="0" dirty="0" smtClean="0">
                  <a:ln>
                    <a:noFill/>
                  </a:ln>
                  <a:solidFill>
                    <a:schemeClr val="tx1"/>
                  </a:solidFill>
                  <a:effectLst/>
                  <a:latin typeface="Arial" pitchFamily="34" charset="0"/>
                </a:endParaRPr>
              </a:p>
            </p:txBody>
          </p:sp>
          <p:sp>
            <p:nvSpPr>
              <p:cNvPr id="75014" name="Line 262"/>
              <p:cNvSpPr>
                <a:spLocks noChangeShapeType="1"/>
              </p:cNvSpPr>
              <p:nvPr/>
            </p:nvSpPr>
            <p:spPr bwMode="auto">
              <a:xfrm>
                <a:off x="7738405" y="5237312"/>
                <a:ext cx="2067771" cy="390"/>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5017" name="Freeform 265"/>
              <p:cNvSpPr>
                <a:spLocks/>
              </p:cNvSpPr>
              <p:nvPr/>
            </p:nvSpPr>
            <p:spPr bwMode="auto">
              <a:xfrm>
                <a:off x="7743159" y="5104142"/>
                <a:ext cx="603694" cy="86444"/>
              </a:xfrm>
              <a:custGeom>
                <a:avLst/>
                <a:gdLst/>
                <a:ahLst/>
                <a:cxnLst>
                  <a:cxn ang="0">
                    <a:pos x="12" y="216"/>
                  </a:cxn>
                  <a:cxn ang="0">
                    <a:pos x="30" y="222"/>
                  </a:cxn>
                  <a:cxn ang="0">
                    <a:pos x="48" y="222"/>
                  </a:cxn>
                  <a:cxn ang="0">
                    <a:pos x="66" y="222"/>
                  </a:cxn>
                  <a:cxn ang="0">
                    <a:pos x="84" y="222"/>
                  </a:cxn>
                  <a:cxn ang="0">
                    <a:pos x="102" y="222"/>
                  </a:cxn>
                  <a:cxn ang="0">
                    <a:pos x="120" y="222"/>
                  </a:cxn>
                  <a:cxn ang="0">
                    <a:pos x="138" y="222"/>
                  </a:cxn>
                  <a:cxn ang="0">
                    <a:pos x="156" y="216"/>
                  </a:cxn>
                  <a:cxn ang="0">
                    <a:pos x="174" y="210"/>
                  </a:cxn>
                  <a:cxn ang="0">
                    <a:pos x="192" y="210"/>
                  </a:cxn>
                  <a:cxn ang="0">
                    <a:pos x="210" y="204"/>
                  </a:cxn>
                  <a:cxn ang="0">
                    <a:pos x="228" y="198"/>
                  </a:cxn>
                  <a:cxn ang="0">
                    <a:pos x="246" y="192"/>
                  </a:cxn>
                  <a:cxn ang="0">
                    <a:pos x="264" y="186"/>
                  </a:cxn>
                  <a:cxn ang="0">
                    <a:pos x="282" y="180"/>
                  </a:cxn>
                  <a:cxn ang="0">
                    <a:pos x="300" y="168"/>
                  </a:cxn>
                  <a:cxn ang="0">
                    <a:pos x="318" y="162"/>
                  </a:cxn>
                  <a:cxn ang="0">
                    <a:pos x="336" y="156"/>
                  </a:cxn>
                  <a:cxn ang="0">
                    <a:pos x="354" y="144"/>
                  </a:cxn>
                  <a:cxn ang="0">
                    <a:pos x="372" y="132"/>
                  </a:cxn>
                  <a:cxn ang="0">
                    <a:pos x="390" y="126"/>
                  </a:cxn>
                  <a:cxn ang="0">
                    <a:pos x="408" y="120"/>
                  </a:cxn>
                  <a:cxn ang="0">
                    <a:pos x="426" y="108"/>
                  </a:cxn>
                  <a:cxn ang="0">
                    <a:pos x="444" y="96"/>
                  </a:cxn>
                  <a:cxn ang="0">
                    <a:pos x="462" y="90"/>
                  </a:cxn>
                  <a:cxn ang="0">
                    <a:pos x="480" y="78"/>
                  </a:cxn>
                  <a:cxn ang="0">
                    <a:pos x="498" y="72"/>
                  </a:cxn>
                  <a:cxn ang="0">
                    <a:pos x="516" y="60"/>
                  </a:cxn>
                  <a:cxn ang="0">
                    <a:pos x="534" y="54"/>
                  </a:cxn>
                  <a:cxn ang="0">
                    <a:pos x="552" y="48"/>
                  </a:cxn>
                  <a:cxn ang="0">
                    <a:pos x="570" y="42"/>
                  </a:cxn>
                  <a:cxn ang="0">
                    <a:pos x="588" y="30"/>
                  </a:cxn>
                  <a:cxn ang="0">
                    <a:pos x="606" y="24"/>
                  </a:cxn>
                  <a:cxn ang="0">
                    <a:pos x="624" y="18"/>
                  </a:cxn>
                  <a:cxn ang="0">
                    <a:pos x="642" y="18"/>
                  </a:cxn>
                  <a:cxn ang="0">
                    <a:pos x="660" y="12"/>
                  </a:cxn>
                  <a:cxn ang="0">
                    <a:pos x="678" y="6"/>
                  </a:cxn>
                  <a:cxn ang="0">
                    <a:pos x="696" y="6"/>
                  </a:cxn>
                  <a:cxn ang="0">
                    <a:pos x="714" y="0"/>
                  </a:cxn>
                  <a:cxn ang="0">
                    <a:pos x="732" y="0"/>
                  </a:cxn>
                  <a:cxn ang="0">
                    <a:pos x="750" y="0"/>
                  </a:cxn>
                </a:cxnLst>
                <a:rect l="0" t="0" r="r" b="b"/>
                <a:pathLst>
                  <a:path w="762" h="222">
                    <a:moveTo>
                      <a:pt x="0" y="216"/>
                    </a:moveTo>
                    <a:lnTo>
                      <a:pt x="6" y="216"/>
                    </a:lnTo>
                    <a:lnTo>
                      <a:pt x="12" y="216"/>
                    </a:lnTo>
                    <a:lnTo>
                      <a:pt x="18" y="222"/>
                    </a:lnTo>
                    <a:lnTo>
                      <a:pt x="24" y="222"/>
                    </a:lnTo>
                    <a:lnTo>
                      <a:pt x="30" y="222"/>
                    </a:lnTo>
                    <a:lnTo>
                      <a:pt x="36" y="222"/>
                    </a:lnTo>
                    <a:lnTo>
                      <a:pt x="42" y="222"/>
                    </a:lnTo>
                    <a:lnTo>
                      <a:pt x="48" y="222"/>
                    </a:lnTo>
                    <a:lnTo>
                      <a:pt x="54" y="222"/>
                    </a:lnTo>
                    <a:lnTo>
                      <a:pt x="60" y="222"/>
                    </a:lnTo>
                    <a:lnTo>
                      <a:pt x="66" y="222"/>
                    </a:lnTo>
                    <a:lnTo>
                      <a:pt x="72" y="222"/>
                    </a:lnTo>
                    <a:lnTo>
                      <a:pt x="78" y="222"/>
                    </a:lnTo>
                    <a:lnTo>
                      <a:pt x="84" y="222"/>
                    </a:lnTo>
                    <a:lnTo>
                      <a:pt x="90" y="222"/>
                    </a:lnTo>
                    <a:lnTo>
                      <a:pt x="96" y="222"/>
                    </a:lnTo>
                    <a:lnTo>
                      <a:pt x="102" y="222"/>
                    </a:lnTo>
                    <a:lnTo>
                      <a:pt x="108" y="222"/>
                    </a:lnTo>
                    <a:lnTo>
                      <a:pt x="114" y="222"/>
                    </a:lnTo>
                    <a:lnTo>
                      <a:pt x="120" y="222"/>
                    </a:lnTo>
                    <a:lnTo>
                      <a:pt x="126" y="222"/>
                    </a:lnTo>
                    <a:lnTo>
                      <a:pt x="132" y="222"/>
                    </a:lnTo>
                    <a:lnTo>
                      <a:pt x="138" y="222"/>
                    </a:lnTo>
                    <a:lnTo>
                      <a:pt x="144" y="216"/>
                    </a:lnTo>
                    <a:lnTo>
                      <a:pt x="150" y="216"/>
                    </a:lnTo>
                    <a:lnTo>
                      <a:pt x="156" y="216"/>
                    </a:lnTo>
                    <a:lnTo>
                      <a:pt x="162" y="216"/>
                    </a:lnTo>
                    <a:lnTo>
                      <a:pt x="168" y="216"/>
                    </a:lnTo>
                    <a:lnTo>
                      <a:pt x="174" y="210"/>
                    </a:lnTo>
                    <a:lnTo>
                      <a:pt x="180" y="210"/>
                    </a:lnTo>
                    <a:lnTo>
                      <a:pt x="186" y="210"/>
                    </a:lnTo>
                    <a:lnTo>
                      <a:pt x="192" y="210"/>
                    </a:lnTo>
                    <a:lnTo>
                      <a:pt x="198" y="204"/>
                    </a:lnTo>
                    <a:lnTo>
                      <a:pt x="204" y="204"/>
                    </a:lnTo>
                    <a:lnTo>
                      <a:pt x="210" y="204"/>
                    </a:lnTo>
                    <a:lnTo>
                      <a:pt x="216" y="204"/>
                    </a:lnTo>
                    <a:lnTo>
                      <a:pt x="222" y="198"/>
                    </a:lnTo>
                    <a:lnTo>
                      <a:pt x="228" y="198"/>
                    </a:lnTo>
                    <a:lnTo>
                      <a:pt x="234" y="198"/>
                    </a:lnTo>
                    <a:lnTo>
                      <a:pt x="240" y="192"/>
                    </a:lnTo>
                    <a:lnTo>
                      <a:pt x="246" y="192"/>
                    </a:lnTo>
                    <a:lnTo>
                      <a:pt x="252" y="192"/>
                    </a:lnTo>
                    <a:lnTo>
                      <a:pt x="258" y="186"/>
                    </a:lnTo>
                    <a:lnTo>
                      <a:pt x="264" y="186"/>
                    </a:lnTo>
                    <a:lnTo>
                      <a:pt x="270" y="180"/>
                    </a:lnTo>
                    <a:lnTo>
                      <a:pt x="276" y="180"/>
                    </a:lnTo>
                    <a:lnTo>
                      <a:pt x="282" y="180"/>
                    </a:lnTo>
                    <a:lnTo>
                      <a:pt x="288" y="174"/>
                    </a:lnTo>
                    <a:lnTo>
                      <a:pt x="294" y="174"/>
                    </a:lnTo>
                    <a:lnTo>
                      <a:pt x="300" y="168"/>
                    </a:lnTo>
                    <a:lnTo>
                      <a:pt x="306" y="168"/>
                    </a:lnTo>
                    <a:lnTo>
                      <a:pt x="312" y="162"/>
                    </a:lnTo>
                    <a:lnTo>
                      <a:pt x="318" y="162"/>
                    </a:lnTo>
                    <a:lnTo>
                      <a:pt x="324" y="156"/>
                    </a:lnTo>
                    <a:lnTo>
                      <a:pt x="330" y="156"/>
                    </a:lnTo>
                    <a:lnTo>
                      <a:pt x="336" y="156"/>
                    </a:lnTo>
                    <a:lnTo>
                      <a:pt x="342" y="150"/>
                    </a:lnTo>
                    <a:lnTo>
                      <a:pt x="348" y="144"/>
                    </a:lnTo>
                    <a:lnTo>
                      <a:pt x="354" y="144"/>
                    </a:lnTo>
                    <a:lnTo>
                      <a:pt x="360" y="144"/>
                    </a:lnTo>
                    <a:lnTo>
                      <a:pt x="366" y="138"/>
                    </a:lnTo>
                    <a:lnTo>
                      <a:pt x="372" y="132"/>
                    </a:lnTo>
                    <a:lnTo>
                      <a:pt x="378" y="132"/>
                    </a:lnTo>
                    <a:lnTo>
                      <a:pt x="384" y="132"/>
                    </a:lnTo>
                    <a:lnTo>
                      <a:pt x="390" y="126"/>
                    </a:lnTo>
                    <a:lnTo>
                      <a:pt x="396" y="120"/>
                    </a:lnTo>
                    <a:lnTo>
                      <a:pt x="402" y="120"/>
                    </a:lnTo>
                    <a:lnTo>
                      <a:pt x="408" y="120"/>
                    </a:lnTo>
                    <a:lnTo>
                      <a:pt x="414" y="114"/>
                    </a:lnTo>
                    <a:lnTo>
                      <a:pt x="420" y="108"/>
                    </a:lnTo>
                    <a:lnTo>
                      <a:pt x="426" y="108"/>
                    </a:lnTo>
                    <a:lnTo>
                      <a:pt x="432" y="102"/>
                    </a:lnTo>
                    <a:lnTo>
                      <a:pt x="438" y="102"/>
                    </a:lnTo>
                    <a:lnTo>
                      <a:pt x="444" y="96"/>
                    </a:lnTo>
                    <a:lnTo>
                      <a:pt x="450" y="96"/>
                    </a:lnTo>
                    <a:lnTo>
                      <a:pt x="456" y="90"/>
                    </a:lnTo>
                    <a:lnTo>
                      <a:pt x="462" y="90"/>
                    </a:lnTo>
                    <a:lnTo>
                      <a:pt x="468" y="84"/>
                    </a:lnTo>
                    <a:lnTo>
                      <a:pt x="474" y="84"/>
                    </a:lnTo>
                    <a:lnTo>
                      <a:pt x="480" y="78"/>
                    </a:lnTo>
                    <a:lnTo>
                      <a:pt x="486" y="78"/>
                    </a:lnTo>
                    <a:lnTo>
                      <a:pt x="492" y="72"/>
                    </a:lnTo>
                    <a:lnTo>
                      <a:pt x="498" y="72"/>
                    </a:lnTo>
                    <a:lnTo>
                      <a:pt x="504" y="66"/>
                    </a:lnTo>
                    <a:lnTo>
                      <a:pt x="510" y="66"/>
                    </a:lnTo>
                    <a:lnTo>
                      <a:pt x="516" y="60"/>
                    </a:lnTo>
                    <a:lnTo>
                      <a:pt x="522" y="60"/>
                    </a:lnTo>
                    <a:lnTo>
                      <a:pt x="528" y="54"/>
                    </a:lnTo>
                    <a:lnTo>
                      <a:pt x="534" y="54"/>
                    </a:lnTo>
                    <a:lnTo>
                      <a:pt x="540" y="54"/>
                    </a:lnTo>
                    <a:lnTo>
                      <a:pt x="546" y="48"/>
                    </a:lnTo>
                    <a:lnTo>
                      <a:pt x="552" y="48"/>
                    </a:lnTo>
                    <a:lnTo>
                      <a:pt x="558" y="42"/>
                    </a:lnTo>
                    <a:lnTo>
                      <a:pt x="564" y="42"/>
                    </a:lnTo>
                    <a:lnTo>
                      <a:pt x="570" y="42"/>
                    </a:lnTo>
                    <a:lnTo>
                      <a:pt x="576" y="36"/>
                    </a:lnTo>
                    <a:lnTo>
                      <a:pt x="582" y="36"/>
                    </a:lnTo>
                    <a:lnTo>
                      <a:pt x="588" y="30"/>
                    </a:lnTo>
                    <a:lnTo>
                      <a:pt x="594" y="30"/>
                    </a:lnTo>
                    <a:lnTo>
                      <a:pt x="600" y="30"/>
                    </a:lnTo>
                    <a:lnTo>
                      <a:pt x="606" y="24"/>
                    </a:lnTo>
                    <a:lnTo>
                      <a:pt x="612" y="24"/>
                    </a:lnTo>
                    <a:lnTo>
                      <a:pt x="618" y="24"/>
                    </a:lnTo>
                    <a:lnTo>
                      <a:pt x="624" y="18"/>
                    </a:lnTo>
                    <a:lnTo>
                      <a:pt x="630" y="18"/>
                    </a:lnTo>
                    <a:lnTo>
                      <a:pt x="636" y="18"/>
                    </a:lnTo>
                    <a:lnTo>
                      <a:pt x="642" y="18"/>
                    </a:lnTo>
                    <a:lnTo>
                      <a:pt x="648" y="12"/>
                    </a:lnTo>
                    <a:lnTo>
                      <a:pt x="654" y="12"/>
                    </a:lnTo>
                    <a:lnTo>
                      <a:pt x="660" y="12"/>
                    </a:lnTo>
                    <a:lnTo>
                      <a:pt x="666" y="12"/>
                    </a:lnTo>
                    <a:lnTo>
                      <a:pt x="672" y="6"/>
                    </a:lnTo>
                    <a:lnTo>
                      <a:pt x="678" y="6"/>
                    </a:lnTo>
                    <a:lnTo>
                      <a:pt x="684" y="6"/>
                    </a:lnTo>
                    <a:lnTo>
                      <a:pt x="690" y="6"/>
                    </a:lnTo>
                    <a:lnTo>
                      <a:pt x="696" y="6"/>
                    </a:lnTo>
                    <a:lnTo>
                      <a:pt x="702" y="6"/>
                    </a:lnTo>
                    <a:lnTo>
                      <a:pt x="708" y="0"/>
                    </a:lnTo>
                    <a:lnTo>
                      <a:pt x="714" y="0"/>
                    </a:lnTo>
                    <a:lnTo>
                      <a:pt x="720" y="0"/>
                    </a:lnTo>
                    <a:lnTo>
                      <a:pt x="726" y="0"/>
                    </a:lnTo>
                    <a:lnTo>
                      <a:pt x="732" y="0"/>
                    </a:lnTo>
                    <a:lnTo>
                      <a:pt x="738" y="0"/>
                    </a:lnTo>
                    <a:lnTo>
                      <a:pt x="744" y="0"/>
                    </a:lnTo>
                    <a:lnTo>
                      <a:pt x="750" y="0"/>
                    </a:lnTo>
                    <a:lnTo>
                      <a:pt x="756" y="0"/>
                    </a:lnTo>
                    <a:lnTo>
                      <a:pt x="762" y="0"/>
                    </a:lnTo>
                  </a:path>
                </a:pathLst>
              </a:custGeom>
              <a:noFill/>
              <a:ln w="12700">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5018" name="Freeform 266"/>
              <p:cNvSpPr>
                <a:spLocks/>
              </p:cNvSpPr>
              <p:nvPr/>
            </p:nvSpPr>
            <p:spPr bwMode="auto">
              <a:xfrm>
                <a:off x="8346853" y="5104142"/>
                <a:ext cx="603694" cy="86444"/>
              </a:xfrm>
              <a:custGeom>
                <a:avLst/>
                <a:gdLst/>
                <a:ahLst/>
                <a:cxnLst>
                  <a:cxn ang="0">
                    <a:pos x="12" y="0"/>
                  </a:cxn>
                  <a:cxn ang="0">
                    <a:pos x="30" y="0"/>
                  </a:cxn>
                  <a:cxn ang="0">
                    <a:pos x="48" y="0"/>
                  </a:cxn>
                  <a:cxn ang="0">
                    <a:pos x="66" y="6"/>
                  </a:cxn>
                  <a:cxn ang="0">
                    <a:pos x="84" y="6"/>
                  </a:cxn>
                  <a:cxn ang="0">
                    <a:pos x="102" y="12"/>
                  </a:cxn>
                  <a:cxn ang="0">
                    <a:pos x="120" y="18"/>
                  </a:cxn>
                  <a:cxn ang="0">
                    <a:pos x="138" y="24"/>
                  </a:cxn>
                  <a:cxn ang="0">
                    <a:pos x="156" y="30"/>
                  </a:cxn>
                  <a:cxn ang="0">
                    <a:pos x="174" y="36"/>
                  </a:cxn>
                  <a:cxn ang="0">
                    <a:pos x="192" y="42"/>
                  </a:cxn>
                  <a:cxn ang="0">
                    <a:pos x="210" y="48"/>
                  </a:cxn>
                  <a:cxn ang="0">
                    <a:pos x="228" y="54"/>
                  </a:cxn>
                  <a:cxn ang="0">
                    <a:pos x="246" y="66"/>
                  </a:cxn>
                  <a:cxn ang="0">
                    <a:pos x="264" y="72"/>
                  </a:cxn>
                  <a:cxn ang="0">
                    <a:pos x="282" y="84"/>
                  </a:cxn>
                  <a:cxn ang="0">
                    <a:pos x="300" y="90"/>
                  </a:cxn>
                  <a:cxn ang="0">
                    <a:pos x="318" y="102"/>
                  </a:cxn>
                  <a:cxn ang="0">
                    <a:pos x="336" y="108"/>
                  </a:cxn>
                  <a:cxn ang="0">
                    <a:pos x="354" y="120"/>
                  </a:cxn>
                  <a:cxn ang="0">
                    <a:pos x="372" y="132"/>
                  </a:cxn>
                  <a:cxn ang="0">
                    <a:pos x="390" y="138"/>
                  </a:cxn>
                  <a:cxn ang="0">
                    <a:pos x="408" y="144"/>
                  </a:cxn>
                  <a:cxn ang="0">
                    <a:pos x="426" y="156"/>
                  </a:cxn>
                  <a:cxn ang="0">
                    <a:pos x="444" y="162"/>
                  </a:cxn>
                  <a:cxn ang="0">
                    <a:pos x="462" y="174"/>
                  </a:cxn>
                  <a:cxn ang="0">
                    <a:pos x="480" y="180"/>
                  </a:cxn>
                  <a:cxn ang="0">
                    <a:pos x="498" y="186"/>
                  </a:cxn>
                  <a:cxn ang="0">
                    <a:pos x="516" y="192"/>
                  </a:cxn>
                  <a:cxn ang="0">
                    <a:pos x="534" y="198"/>
                  </a:cxn>
                  <a:cxn ang="0">
                    <a:pos x="552" y="204"/>
                  </a:cxn>
                  <a:cxn ang="0">
                    <a:pos x="570" y="210"/>
                  </a:cxn>
                  <a:cxn ang="0">
                    <a:pos x="588" y="216"/>
                  </a:cxn>
                  <a:cxn ang="0">
                    <a:pos x="606" y="216"/>
                  </a:cxn>
                  <a:cxn ang="0">
                    <a:pos x="624" y="222"/>
                  </a:cxn>
                  <a:cxn ang="0">
                    <a:pos x="642" y="222"/>
                  </a:cxn>
                  <a:cxn ang="0">
                    <a:pos x="660" y="222"/>
                  </a:cxn>
                  <a:cxn ang="0">
                    <a:pos x="678" y="222"/>
                  </a:cxn>
                  <a:cxn ang="0">
                    <a:pos x="696" y="222"/>
                  </a:cxn>
                  <a:cxn ang="0">
                    <a:pos x="714" y="222"/>
                  </a:cxn>
                  <a:cxn ang="0">
                    <a:pos x="732" y="222"/>
                  </a:cxn>
                  <a:cxn ang="0">
                    <a:pos x="750" y="216"/>
                  </a:cxn>
                </a:cxnLst>
                <a:rect l="0" t="0" r="r" b="b"/>
                <a:pathLst>
                  <a:path w="762" h="222">
                    <a:moveTo>
                      <a:pt x="0" y="0"/>
                    </a:moveTo>
                    <a:lnTo>
                      <a:pt x="6" y="0"/>
                    </a:lnTo>
                    <a:lnTo>
                      <a:pt x="12" y="0"/>
                    </a:lnTo>
                    <a:lnTo>
                      <a:pt x="18" y="0"/>
                    </a:lnTo>
                    <a:lnTo>
                      <a:pt x="24" y="0"/>
                    </a:lnTo>
                    <a:lnTo>
                      <a:pt x="30" y="0"/>
                    </a:lnTo>
                    <a:lnTo>
                      <a:pt x="36" y="0"/>
                    </a:lnTo>
                    <a:lnTo>
                      <a:pt x="42" y="0"/>
                    </a:lnTo>
                    <a:lnTo>
                      <a:pt x="48" y="0"/>
                    </a:lnTo>
                    <a:lnTo>
                      <a:pt x="54" y="6"/>
                    </a:lnTo>
                    <a:lnTo>
                      <a:pt x="60" y="6"/>
                    </a:lnTo>
                    <a:lnTo>
                      <a:pt x="66" y="6"/>
                    </a:lnTo>
                    <a:lnTo>
                      <a:pt x="72" y="6"/>
                    </a:lnTo>
                    <a:lnTo>
                      <a:pt x="78" y="6"/>
                    </a:lnTo>
                    <a:lnTo>
                      <a:pt x="84" y="6"/>
                    </a:lnTo>
                    <a:lnTo>
                      <a:pt x="90" y="12"/>
                    </a:lnTo>
                    <a:lnTo>
                      <a:pt x="96" y="12"/>
                    </a:lnTo>
                    <a:lnTo>
                      <a:pt x="102" y="12"/>
                    </a:lnTo>
                    <a:lnTo>
                      <a:pt x="108" y="12"/>
                    </a:lnTo>
                    <a:lnTo>
                      <a:pt x="114" y="18"/>
                    </a:lnTo>
                    <a:lnTo>
                      <a:pt x="120" y="18"/>
                    </a:lnTo>
                    <a:lnTo>
                      <a:pt x="126" y="18"/>
                    </a:lnTo>
                    <a:lnTo>
                      <a:pt x="132" y="18"/>
                    </a:lnTo>
                    <a:lnTo>
                      <a:pt x="138" y="24"/>
                    </a:lnTo>
                    <a:lnTo>
                      <a:pt x="144" y="24"/>
                    </a:lnTo>
                    <a:lnTo>
                      <a:pt x="150" y="24"/>
                    </a:lnTo>
                    <a:lnTo>
                      <a:pt x="156" y="30"/>
                    </a:lnTo>
                    <a:lnTo>
                      <a:pt x="162" y="30"/>
                    </a:lnTo>
                    <a:lnTo>
                      <a:pt x="168" y="30"/>
                    </a:lnTo>
                    <a:lnTo>
                      <a:pt x="174" y="36"/>
                    </a:lnTo>
                    <a:lnTo>
                      <a:pt x="180" y="36"/>
                    </a:lnTo>
                    <a:lnTo>
                      <a:pt x="186" y="42"/>
                    </a:lnTo>
                    <a:lnTo>
                      <a:pt x="192" y="42"/>
                    </a:lnTo>
                    <a:lnTo>
                      <a:pt x="198" y="42"/>
                    </a:lnTo>
                    <a:lnTo>
                      <a:pt x="204" y="48"/>
                    </a:lnTo>
                    <a:lnTo>
                      <a:pt x="210" y="48"/>
                    </a:lnTo>
                    <a:lnTo>
                      <a:pt x="216" y="54"/>
                    </a:lnTo>
                    <a:lnTo>
                      <a:pt x="222" y="54"/>
                    </a:lnTo>
                    <a:lnTo>
                      <a:pt x="228" y="54"/>
                    </a:lnTo>
                    <a:lnTo>
                      <a:pt x="234" y="60"/>
                    </a:lnTo>
                    <a:lnTo>
                      <a:pt x="240" y="60"/>
                    </a:lnTo>
                    <a:lnTo>
                      <a:pt x="246" y="66"/>
                    </a:lnTo>
                    <a:lnTo>
                      <a:pt x="252" y="66"/>
                    </a:lnTo>
                    <a:lnTo>
                      <a:pt x="258" y="72"/>
                    </a:lnTo>
                    <a:lnTo>
                      <a:pt x="264" y="72"/>
                    </a:lnTo>
                    <a:lnTo>
                      <a:pt x="270" y="78"/>
                    </a:lnTo>
                    <a:lnTo>
                      <a:pt x="276" y="78"/>
                    </a:lnTo>
                    <a:lnTo>
                      <a:pt x="282" y="84"/>
                    </a:lnTo>
                    <a:lnTo>
                      <a:pt x="288" y="84"/>
                    </a:lnTo>
                    <a:lnTo>
                      <a:pt x="294" y="90"/>
                    </a:lnTo>
                    <a:lnTo>
                      <a:pt x="300" y="90"/>
                    </a:lnTo>
                    <a:lnTo>
                      <a:pt x="306" y="96"/>
                    </a:lnTo>
                    <a:lnTo>
                      <a:pt x="312" y="96"/>
                    </a:lnTo>
                    <a:lnTo>
                      <a:pt x="318" y="102"/>
                    </a:lnTo>
                    <a:lnTo>
                      <a:pt x="324" y="102"/>
                    </a:lnTo>
                    <a:lnTo>
                      <a:pt x="330" y="108"/>
                    </a:lnTo>
                    <a:lnTo>
                      <a:pt x="336" y="108"/>
                    </a:lnTo>
                    <a:lnTo>
                      <a:pt x="342" y="114"/>
                    </a:lnTo>
                    <a:lnTo>
                      <a:pt x="348" y="114"/>
                    </a:lnTo>
                    <a:lnTo>
                      <a:pt x="354" y="120"/>
                    </a:lnTo>
                    <a:lnTo>
                      <a:pt x="360" y="120"/>
                    </a:lnTo>
                    <a:lnTo>
                      <a:pt x="366" y="126"/>
                    </a:lnTo>
                    <a:lnTo>
                      <a:pt x="372" y="132"/>
                    </a:lnTo>
                    <a:lnTo>
                      <a:pt x="378" y="132"/>
                    </a:lnTo>
                    <a:lnTo>
                      <a:pt x="384" y="132"/>
                    </a:lnTo>
                    <a:lnTo>
                      <a:pt x="390" y="138"/>
                    </a:lnTo>
                    <a:lnTo>
                      <a:pt x="396" y="144"/>
                    </a:lnTo>
                    <a:lnTo>
                      <a:pt x="402" y="144"/>
                    </a:lnTo>
                    <a:lnTo>
                      <a:pt x="408" y="144"/>
                    </a:lnTo>
                    <a:lnTo>
                      <a:pt x="414" y="150"/>
                    </a:lnTo>
                    <a:lnTo>
                      <a:pt x="420" y="150"/>
                    </a:lnTo>
                    <a:lnTo>
                      <a:pt x="426" y="156"/>
                    </a:lnTo>
                    <a:lnTo>
                      <a:pt x="432" y="156"/>
                    </a:lnTo>
                    <a:lnTo>
                      <a:pt x="438" y="162"/>
                    </a:lnTo>
                    <a:lnTo>
                      <a:pt x="444" y="162"/>
                    </a:lnTo>
                    <a:lnTo>
                      <a:pt x="450" y="168"/>
                    </a:lnTo>
                    <a:lnTo>
                      <a:pt x="456" y="168"/>
                    </a:lnTo>
                    <a:lnTo>
                      <a:pt x="462" y="174"/>
                    </a:lnTo>
                    <a:lnTo>
                      <a:pt x="468" y="174"/>
                    </a:lnTo>
                    <a:lnTo>
                      <a:pt x="474" y="180"/>
                    </a:lnTo>
                    <a:lnTo>
                      <a:pt x="480" y="180"/>
                    </a:lnTo>
                    <a:lnTo>
                      <a:pt x="486" y="180"/>
                    </a:lnTo>
                    <a:lnTo>
                      <a:pt x="492" y="186"/>
                    </a:lnTo>
                    <a:lnTo>
                      <a:pt x="498" y="186"/>
                    </a:lnTo>
                    <a:lnTo>
                      <a:pt x="504" y="192"/>
                    </a:lnTo>
                    <a:lnTo>
                      <a:pt x="510" y="192"/>
                    </a:lnTo>
                    <a:lnTo>
                      <a:pt x="516" y="192"/>
                    </a:lnTo>
                    <a:lnTo>
                      <a:pt x="522" y="198"/>
                    </a:lnTo>
                    <a:lnTo>
                      <a:pt x="528" y="198"/>
                    </a:lnTo>
                    <a:lnTo>
                      <a:pt x="534" y="198"/>
                    </a:lnTo>
                    <a:lnTo>
                      <a:pt x="540" y="204"/>
                    </a:lnTo>
                    <a:lnTo>
                      <a:pt x="546" y="204"/>
                    </a:lnTo>
                    <a:lnTo>
                      <a:pt x="552" y="204"/>
                    </a:lnTo>
                    <a:lnTo>
                      <a:pt x="558" y="204"/>
                    </a:lnTo>
                    <a:lnTo>
                      <a:pt x="564" y="210"/>
                    </a:lnTo>
                    <a:lnTo>
                      <a:pt x="570" y="210"/>
                    </a:lnTo>
                    <a:lnTo>
                      <a:pt x="576" y="210"/>
                    </a:lnTo>
                    <a:lnTo>
                      <a:pt x="582" y="210"/>
                    </a:lnTo>
                    <a:lnTo>
                      <a:pt x="588" y="216"/>
                    </a:lnTo>
                    <a:lnTo>
                      <a:pt x="594" y="216"/>
                    </a:lnTo>
                    <a:lnTo>
                      <a:pt x="600" y="216"/>
                    </a:lnTo>
                    <a:lnTo>
                      <a:pt x="606" y="216"/>
                    </a:lnTo>
                    <a:lnTo>
                      <a:pt x="612" y="216"/>
                    </a:lnTo>
                    <a:lnTo>
                      <a:pt x="618" y="222"/>
                    </a:lnTo>
                    <a:lnTo>
                      <a:pt x="624" y="222"/>
                    </a:lnTo>
                    <a:lnTo>
                      <a:pt x="630" y="222"/>
                    </a:lnTo>
                    <a:lnTo>
                      <a:pt x="636" y="222"/>
                    </a:lnTo>
                    <a:lnTo>
                      <a:pt x="642" y="222"/>
                    </a:lnTo>
                    <a:lnTo>
                      <a:pt x="648" y="222"/>
                    </a:lnTo>
                    <a:lnTo>
                      <a:pt x="654" y="222"/>
                    </a:lnTo>
                    <a:lnTo>
                      <a:pt x="660" y="222"/>
                    </a:lnTo>
                    <a:lnTo>
                      <a:pt x="666" y="222"/>
                    </a:lnTo>
                    <a:lnTo>
                      <a:pt x="672" y="222"/>
                    </a:lnTo>
                    <a:lnTo>
                      <a:pt x="678" y="222"/>
                    </a:lnTo>
                    <a:lnTo>
                      <a:pt x="684" y="222"/>
                    </a:lnTo>
                    <a:lnTo>
                      <a:pt x="690" y="222"/>
                    </a:lnTo>
                    <a:lnTo>
                      <a:pt x="696" y="222"/>
                    </a:lnTo>
                    <a:lnTo>
                      <a:pt x="702" y="222"/>
                    </a:lnTo>
                    <a:lnTo>
                      <a:pt x="708" y="222"/>
                    </a:lnTo>
                    <a:lnTo>
                      <a:pt x="714" y="222"/>
                    </a:lnTo>
                    <a:lnTo>
                      <a:pt x="720" y="222"/>
                    </a:lnTo>
                    <a:lnTo>
                      <a:pt x="726" y="222"/>
                    </a:lnTo>
                    <a:lnTo>
                      <a:pt x="732" y="222"/>
                    </a:lnTo>
                    <a:lnTo>
                      <a:pt x="738" y="222"/>
                    </a:lnTo>
                    <a:lnTo>
                      <a:pt x="744" y="216"/>
                    </a:lnTo>
                    <a:lnTo>
                      <a:pt x="750" y="216"/>
                    </a:lnTo>
                    <a:lnTo>
                      <a:pt x="756" y="216"/>
                    </a:lnTo>
                    <a:lnTo>
                      <a:pt x="762" y="216"/>
                    </a:lnTo>
                  </a:path>
                </a:pathLst>
              </a:custGeom>
              <a:noFill/>
              <a:ln w="12700">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5019" name="Freeform 267"/>
              <p:cNvSpPr>
                <a:spLocks/>
              </p:cNvSpPr>
              <p:nvPr/>
            </p:nvSpPr>
            <p:spPr bwMode="auto">
              <a:xfrm>
                <a:off x="8950547" y="5104142"/>
                <a:ext cx="603694" cy="84108"/>
              </a:xfrm>
              <a:custGeom>
                <a:avLst/>
                <a:gdLst/>
                <a:ahLst/>
                <a:cxnLst>
                  <a:cxn ang="0">
                    <a:pos x="12" y="210"/>
                  </a:cxn>
                  <a:cxn ang="0">
                    <a:pos x="30" y="210"/>
                  </a:cxn>
                  <a:cxn ang="0">
                    <a:pos x="48" y="204"/>
                  </a:cxn>
                  <a:cxn ang="0">
                    <a:pos x="66" y="198"/>
                  </a:cxn>
                  <a:cxn ang="0">
                    <a:pos x="84" y="192"/>
                  </a:cxn>
                  <a:cxn ang="0">
                    <a:pos x="102" y="186"/>
                  </a:cxn>
                  <a:cxn ang="0">
                    <a:pos x="120" y="180"/>
                  </a:cxn>
                  <a:cxn ang="0">
                    <a:pos x="138" y="168"/>
                  </a:cxn>
                  <a:cxn ang="0">
                    <a:pos x="156" y="162"/>
                  </a:cxn>
                  <a:cxn ang="0">
                    <a:pos x="174" y="156"/>
                  </a:cxn>
                  <a:cxn ang="0">
                    <a:pos x="192" y="144"/>
                  </a:cxn>
                  <a:cxn ang="0">
                    <a:pos x="210" y="138"/>
                  </a:cxn>
                  <a:cxn ang="0">
                    <a:pos x="228" y="126"/>
                  </a:cxn>
                  <a:cxn ang="0">
                    <a:pos x="246" y="120"/>
                  </a:cxn>
                  <a:cxn ang="0">
                    <a:pos x="264" y="108"/>
                  </a:cxn>
                  <a:cxn ang="0">
                    <a:pos x="282" y="96"/>
                  </a:cxn>
                  <a:cxn ang="0">
                    <a:pos x="300" y="90"/>
                  </a:cxn>
                  <a:cxn ang="0">
                    <a:pos x="318" y="78"/>
                  </a:cxn>
                  <a:cxn ang="0">
                    <a:pos x="336" y="72"/>
                  </a:cxn>
                  <a:cxn ang="0">
                    <a:pos x="354" y="66"/>
                  </a:cxn>
                  <a:cxn ang="0">
                    <a:pos x="372" y="54"/>
                  </a:cxn>
                  <a:cxn ang="0">
                    <a:pos x="390" y="48"/>
                  </a:cxn>
                  <a:cxn ang="0">
                    <a:pos x="408" y="42"/>
                  </a:cxn>
                  <a:cxn ang="0">
                    <a:pos x="426" y="30"/>
                  </a:cxn>
                  <a:cxn ang="0">
                    <a:pos x="444" y="24"/>
                  </a:cxn>
                  <a:cxn ang="0">
                    <a:pos x="462" y="24"/>
                  </a:cxn>
                  <a:cxn ang="0">
                    <a:pos x="480" y="18"/>
                  </a:cxn>
                  <a:cxn ang="0">
                    <a:pos x="498" y="12"/>
                  </a:cxn>
                  <a:cxn ang="0">
                    <a:pos x="516" y="6"/>
                  </a:cxn>
                  <a:cxn ang="0">
                    <a:pos x="534" y="6"/>
                  </a:cxn>
                  <a:cxn ang="0">
                    <a:pos x="552" y="0"/>
                  </a:cxn>
                  <a:cxn ang="0">
                    <a:pos x="570" y="0"/>
                  </a:cxn>
                  <a:cxn ang="0">
                    <a:pos x="588" y="0"/>
                  </a:cxn>
                  <a:cxn ang="0">
                    <a:pos x="606" y="0"/>
                  </a:cxn>
                  <a:cxn ang="0">
                    <a:pos x="624" y="0"/>
                  </a:cxn>
                  <a:cxn ang="0">
                    <a:pos x="642" y="0"/>
                  </a:cxn>
                  <a:cxn ang="0">
                    <a:pos x="660" y="6"/>
                  </a:cxn>
                  <a:cxn ang="0">
                    <a:pos x="678" y="6"/>
                  </a:cxn>
                  <a:cxn ang="0">
                    <a:pos x="696" y="12"/>
                  </a:cxn>
                  <a:cxn ang="0">
                    <a:pos x="714" y="18"/>
                  </a:cxn>
                  <a:cxn ang="0">
                    <a:pos x="732" y="18"/>
                  </a:cxn>
                  <a:cxn ang="0">
                    <a:pos x="750" y="24"/>
                  </a:cxn>
                </a:cxnLst>
                <a:rect l="0" t="0" r="r" b="b"/>
                <a:pathLst>
                  <a:path w="762" h="216">
                    <a:moveTo>
                      <a:pt x="0" y="216"/>
                    </a:moveTo>
                    <a:lnTo>
                      <a:pt x="6" y="216"/>
                    </a:lnTo>
                    <a:lnTo>
                      <a:pt x="12" y="210"/>
                    </a:lnTo>
                    <a:lnTo>
                      <a:pt x="18" y="210"/>
                    </a:lnTo>
                    <a:lnTo>
                      <a:pt x="24" y="210"/>
                    </a:lnTo>
                    <a:lnTo>
                      <a:pt x="30" y="210"/>
                    </a:lnTo>
                    <a:lnTo>
                      <a:pt x="36" y="210"/>
                    </a:lnTo>
                    <a:lnTo>
                      <a:pt x="42" y="204"/>
                    </a:lnTo>
                    <a:lnTo>
                      <a:pt x="48" y="204"/>
                    </a:lnTo>
                    <a:lnTo>
                      <a:pt x="54" y="204"/>
                    </a:lnTo>
                    <a:lnTo>
                      <a:pt x="60" y="198"/>
                    </a:lnTo>
                    <a:lnTo>
                      <a:pt x="66" y="198"/>
                    </a:lnTo>
                    <a:lnTo>
                      <a:pt x="72" y="198"/>
                    </a:lnTo>
                    <a:lnTo>
                      <a:pt x="78" y="192"/>
                    </a:lnTo>
                    <a:lnTo>
                      <a:pt x="84" y="192"/>
                    </a:lnTo>
                    <a:lnTo>
                      <a:pt x="90" y="192"/>
                    </a:lnTo>
                    <a:lnTo>
                      <a:pt x="96" y="186"/>
                    </a:lnTo>
                    <a:lnTo>
                      <a:pt x="102" y="186"/>
                    </a:lnTo>
                    <a:lnTo>
                      <a:pt x="108" y="186"/>
                    </a:lnTo>
                    <a:lnTo>
                      <a:pt x="114" y="180"/>
                    </a:lnTo>
                    <a:lnTo>
                      <a:pt x="120" y="180"/>
                    </a:lnTo>
                    <a:lnTo>
                      <a:pt x="126" y="174"/>
                    </a:lnTo>
                    <a:lnTo>
                      <a:pt x="132" y="174"/>
                    </a:lnTo>
                    <a:lnTo>
                      <a:pt x="138" y="168"/>
                    </a:lnTo>
                    <a:lnTo>
                      <a:pt x="144" y="168"/>
                    </a:lnTo>
                    <a:lnTo>
                      <a:pt x="150" y="162"/>
                    </a:lnTo>
                    <a:lnTo>
                      <a:pt x="156" y="162"/>
                    </a:lnTo>
                    <a:lnTo>
                      <a:pt x="162" y="162"/>
                    </a:lnTo>
                    <a:lnTo>
                      <a:pt x="168" y="156"/>
                    </a:lnTo>
                    <a:lnTo>
                      <a:pt x="174" y="156"/>
                    </a:lnTo>
                    <a:lnTo>
                      <a:pt x="180" y="150"/>
                    </a:lnTo>
                    <a:lnTo>
                      <a:pt x="186" y="150"/>
                    </a:lnTo>
                    <a:lnTo>
                      <a:pt x="192" y="144"/>
                    </a:lnTo>
                    <a:lnTo>
                      <a:pt x="198" y="144"/>
                    </a:lnTo>
                    <a:lnTo>
                      <a:pt x="204" y="138"/>
                    </a:lnTo>
                    <a:lnTo>
                      <a:pt x="210" y="138"/>
                    </a:lnTo>
                    <a:lnTo>
                      <a:pt x="216" y="132"/>
                    </a:lnTo>
                    <a:lnTo>
                      <a:pt x="222" y="132"/>
                    </a:lnTo>
                    <a:lnTo>
                      <a:pt x="228" y="126"/>
                    </a:lnTo>
                    <a:lnTo>
                      <a:pt x="234" y="126"/>
                    </a:lnTo>
                    <a:lnTo>
                      <a:pt x="240" y="120"/>
                    </a:lnTo>
                    <a:lnTo>
                      <a:pt x="246" y="120"/>
                    </a:lnTo>
                    <a:lnTo>
                      <a:pt x="252" y="114"/>
                    </a:lnTo>
                    <a:lnTo>
                      <a:pt x="258" y="114"/>
                    </a:lnTo>
                    <a:lnTo>
                      <a:pt x="264" y="108"/>
                    </a:lnTo>
                    <a:lnTo>
                      <a:pt x="270" y="108"/>
                    </a:lnTo>
                    <a:lnTo>
                      <a:pt x="276" y="102"/>
                    </a:lnTo>
                    <a:lnTo>
                      <a:pt x="282" y="96"/>
                    </a:lnTo>
                    <a:lnTo>
                      <a:pt x="288" y="96"/>
                    </a:lnTo>
                    <a:lnTo>
                      <a:pt x="294" y="90"/>
                    </a:lnTo>
                    <a:lnTo>
                      <a:pt x="300" y="90"/>
                    </a:lnTo>
                    <a:lnTo>
                      <a:pt x="306" y="84"/>
                    </a:lnTo>
                    <a:lnTo>
                      <a:pt x="312" y="84"/>
                    </a:lnTo>
                    <a:lnTo>
                      <a:pt x="318" y="78"/>
                    </a:lnTo>
                    <a:lnTo>
                      <a:pt x="324" y="78"/>
                    </a:lnTo>
                    <a:lnTo>
                      <a:pt x="330" y="72"/>
                    </a:lnTo>
                    <a:lnTo>
                      <a:pt x="336" y="72"/>
                    </a:lnTo>
                    <a:lnTo>
                      <a:pt x="342" y="72"/>
                    </a:lnTo>
                    <a:lnTo>
                      <a:pt x="348" y="66"/>
                    </a:lnTo>
                    <a:lnTo>
                      <a:pt x="354" y="66"/>
                    </a:lnTo>
                    <a:lnTo>
                      <a:pt x="360" y="60"/>
                    </a:lnTo>
                    <a:lnTo>
                      <a:pt x="366" y="60"/>
                    </a:lnTo>
                    <a:lnTo>
                      <a:pt x="372" y="54"/>
                    </a:lnTo>
                    <a:lnTo>
                      <a:pt x="378" y="54"/>
                    </a:lnTo>
                    <a:lnTo>
                      <a:pt x="384" y="48"/>
                    </a:lnTo>
                    <a:lnTo>
                      <a:pt x="390" y="48"/>
                    </a:lnTo>
                    <a:lnTo>
                      <a:pt x="396" y="42"/>
                    </a:lnTo>
                    <a:lnTo>
                      <a:pt x="402" y="42"/>
                    </a:lnTo>
                    <a:lnTo>
                      <a:pt x="408" y="42"/>
                    </a:lnTo>
                    <a:lnTo>
                      <a:pt x="414" y="36"/>
                    </a:lnTo>
                    <a:lnTo>
                      <a:pt x="420" y="36"/>
                    </a:lnTo>
                    <a:lnTo>
                      <a:pt x="426" y="30"/>
                    </a:lnTo>
                    <a:lnTo>
                      <a:pt x="432" y="30"/>
                    </a:lnTo>
                    <a:lnTo>
                      <a:pt x="438" y="30"/>
                    </a:lnTo>
                    <a:lnTo>
                      <a:pt x="444" y="24"/>
                    </a:lnTo>
                    <a:lnTo>
                      <a:pt x="450" y="24"/>
                    </a:lnTo>
                    <a:lnTo>
                      <a:pt x="456" y="24"/>
                    </a:lnTo>
                    <a:lnTo>
                      <a:pt x="462" y="24"/>
                    </a:lnTo>
                    <a:lnTo>
                      <a:pt x="468" y="18"/>
                    </a:lnTo>
                    <a:lnTo>
                      <a:pt x="474" y="18"/>
                    </a:lnTo>
                    <a:lnTo>
                      <a:pt x="480" y="18"/>
                    </a:lnTo>
                    <a:lnTo>
                      <a:pt x="486" y="12"/>
                    </a:lnTo>
                    <a:lnTo>
                      <a:pt x="492" y="12"/>
                    </a:lnTo>
                    <a:lnTo>
                      <a:pt x="498" y="12"/>
                    </a:lnTo>
                    <a:lnTo>
                      <a:pt x="504" y="12"/>
                    </a:lnTo>
                    <a:lnTo>
                      <a:pt x="510" y="6"/>
                    </a:lnTo>
                    <a:lnTo>
                      <a:pt x="516" y="6"/>
                    </a:lnTo>
                    <a:lnTo>
                      <a:pt x="522" y="6"/>
                    </a:lnTo>
                    <a:lnTo>
                      <a:pt x="528" y="6"/>
                    </a:lnTo>
                    <a:lnTo>
                      <a:pt x="534" y="6"/>
                    </a:lnTo>
                    <a:lnTo>
                      <a:pt x="540" y="6"/>
                    </a:lnTo>
                    <a:lnTo>
                      <a:pt x="546" y="0"/>
                    </a:lnTo>
                    <a:lnTo>
                      <a:pt x="552" y="0"/>
                    </a:lnTo>
                    <a:lnTo>
                      <a:pt x="558" y="0"/>
                    </a:lnTo>
                    <a:lnTo>
                      <a:pt x="564" y="0"/>
                    </a:lnTo>
                    <a:lnTo>
                      <a:pt x="570" y="0"/>
                    </a:lnTo>
                    <a:lnTo>
                      <a:pt x="576" y="0"/>
                    </a:lnTo>
                    <a:lnTo>
                      <a:pt x="582" y="0"/>
                    </a:lnTo>
                    <a:lnTo>
                      <a:pt x="588" y="0"/>
                    </a:lnTo>
                    <a:lnTo>
                      <a:pt x="594" y="0"/>
                    </a:lnTo>
                    <a:lnTo>
                      <a:pt x="600" y="0"/>
                    </a:lnTo>
                    <a:lnTo>
                      <a:pt x="606" y="0"/>
                    </a:lnTo>
                    <a:lnTo>
                      <a:pt x="612" y="0"/>
                    </a:lnTo>
                    <a:lnTo>
                      <a:pt x="618" y="0"/>
                    </a:lnTo>
                    <a:lnTo>
                      <a:pt x="624" y="0"/>
                    </a:lnTo>
                    <a:lnTo>
                      <a:pt x="630" y="0"/>
                    </a:lnTo>
                    <a:lnTo>
                      <a:pt x="636" y="0"/>
                    </a:lnTo>
                    <a:lnTo>
                      <a:pt x="642" y="0"/>
                    </a:lnTo>
                    <a:lnTo>
                      <a:pt x="648" y="0"/>
                    </a:lnTo>
                    <a:lnTo>
                      <a:pt x="654" y="6"/>
                    </a:lnTo>
                    <a:lnTo>
                      <a:pt x="660" y="6"/>
                    </a:lnTo>
                    <a:lnTo>
                      <a:pt x="666" y="6"/>
                    </a:lnTo>
                    <a:lnTo>
                      <a:pt x="672" y="6"/>
                    </a:lnTo>
                    <a:lnTo>
                      <a:pt x="678" y="6"/>
                    </a:lnTo>
                    <a:lnTo>
                      <a:pt x="684" y="6"/>
                    </a:lnTo>
                    <a:lnTo>
                      <a:pt x="690" y="12"/>
                    </a:lnTo>
                    <a:lnTo>
                      <a:pt x="696" y="12"/>
                    </a:lnTo>
                    <a:lnTo>
                      <a:pt x="702" y="12"/>
                    </a:lnTo>
                    <a:lnTo>
                      <a:pt x="708" y="12"/>
                    </a:lnTo>
                    <a:lnTo>
                      <a:pt x="714" y="18"/>
                    </a:lnTo>
                    <a:lnTo>
                      <a:pt x="720" y="18"/>
                    </a:lnTo>
                    <a:lnTo>
                      <a:pt x="726" y="18"/>
                    </a:lnTo>
                    <a:lnTo>
                      <a:pt x="732" y="18"/>
                    </a:lnTo>
                    <a:lnTo>
                      <a:pt x="738" y="24"/>
                    </a:lnTo>
                    <a:lnTo>
                      <a:pt x="744" y="24"/>
                    </a:lnTo>
                    <a:lnTo>
                      <a:pt x="750" y="24"/>
                    </a:lnTo>
                    <a:lnTo>
                      <a:pt x="756" y="30"/>
                    </a:lnTo>
                    <a:lnTo>
                      <a:pt x="762" y="30"/>
                    </a:lnTo>
                  </a:path>
                </a:pathLst>
              </a:custGeom>
              <a:noFill/>
              <a:ln w="12700">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5020" name="Freeform 268"/>
              <p:cNvSpPr>
                <a:spLocks/>
              </p:cNvSpPr>
              <p:nvPr/>
            </p:nvSpPr>
            <p:spPr bwMode="auto">
              <a:xfrm>
                <a:off x="9554241" y="4449972"/>
                <a:ext cx="251935" cy="698560"/>
              </a:xfrm>
              <a:custGeom>
                <a:avLst/>
                <a:gdLst/>
                <a:ahLst/>
                <a:cxnLst>
                  <a:cxn ang="0">
                    <a:pos x="6" y="1710"/>
                  </a:cxn>
                  <a:cxn ang="0">
                    <a:pos x="18" y="1716"/>
                  </a:cxn>
                  <a:cxn ang="0">
                    <a:pos x="30" y="1722"/>
                  </a:cxn>
                  <a:cxn ang="0">
                    <a:pos x="42" y="1728"/>
                  </a:cxn>
                  <a:cxn ang="0">
                    <a:pos x="54" y="1734"/>
                  </a:cxn>
                  <a:cxn ang="0">
                    <a:pos x="66" y="1734"/>
                  </a:cxn>
                  <a:cxn ang="0">
                    <a:pos x="78" y="1740"/>
                  </a:cxn>
                  <a:cxn ang="0">
                    <a:pos x="90" y="1746"/>
                  </a:cxn>
                  <a:cxn ang="0">
                    <a:pos x="102" y="1752"/>
                  </a:cxn>
                  <a:cxn ang="0">
                    <a:pos x="114" y="1758"/>
                  </a:cxn>
                  <a:cxn ang="0">
                    <a:pos x="126" y="1764"/>
                  </a:cxn>
                  <a:cxn ang="0">
                    <a:pos x="138" y="1770"/>
                  </a:cxn>
                  <a:cxn ang="0">
                    <a:pos x="150" y="1776"/>
                  </a:cxn>
                  <a:cxn ang="0">
                    <a:pos x="162" y="1782"/>
                  </a:cxn>
                  <a:cxn ang="0">
                    <a:pos x="174" y="1788"/>
                  </a:cxn>
                  <a:cxn ang="0">
                    <a:pos x="180" y="1704"/>
                  </a:cxn>
                  <a:cxn ang="0">
                    <a:pos x="186" y="1524"/>
                  </a:cxn>
                  <a:cxn ang="0">
                    <a:pos x="192" y="1260"/>
                  </a:cxn>
                  <a:cxn ang="0">
                    <a:pos x="198" y="1014"/>
                  </a:cxn>
                  <a:cxn ang="0">
                    <a:pos x="204" y="780"/>
                  </a:cxn>
                  <a:cxn ang="0">
                    <a:pos x="210" y="636"/>
                  </a:cxn>
                  <a:cxn ang="0">
                    <a:pos x="216" y="444"/>
                  </a:cxn>
                  <a:cxn ang="0">
                    <a:pos x="222" y="282"/>
                  </a:cxn>
                  <a:cxn ang="0">
                    <a:pos x="228" y="156"/>
                  </a:cxn>
                  <a:cxn ang="0">
                    <a:pos x="234" y="66"/>
                  </a:cxn>
                  <a:cxn ang="0">
                    <a:pos x="240" y="24"/>
                  </a:cxn>
                  <a:cxn ang="0">
                    <a:pos x="246" y="0"/>
                  </a:cxn>
                  <a:cxn ang="0">
                    <a:pos x="252" y="12"/>
                  </a:cxn>
                  <a:cxn ang="0">
                    <a:pos x="258" y="66"/>
                  </a:cxn>
                  <a:cxn ang="0">
                    <a:pos x="264" y="126"/>
                  </a:cxn>
                  <a:cxn ang="0">
                    <a:pos x="270" y="246"/>
                  </a:cxn>
                  <a:cxn ang="0">
                    <a:pos x="276" y="396"/>
                  </a:cxn>
                  <a:cxn ang="0">
                    <a:pos x="282" y="582"/>
                  </a:cxn>
                  <a:cxn ang="0">
                    <a:pos x="288" y="720"/>
                  </a:cxn>
                  <a:cxn ang="0">
                    <a:pos x="294" y="948"/>
                  </a:cxn>
                  <a:cxn ang="0">
                    <a:pos x="300" y="1194"/>
                  </a:cxn>
                  <a:cxn ang="0">
                    <a:pos x="306" y="1452"/>
                  </a:cxn>
                  <a:cxn ang="0">
                    <a:pos x="312" y="1626"/>
                  </a:cxn>
                </a:cxnLst>
                <a:rect l="0" t="0" r="r" b="b"/>
                <a:pathLst>
                  <a:path w="318" h="1794">
                    <a:moveTo>
                      <a:pt x="0" y="1710"/>
                    </a:moveTo>
                    <a:lnTo>
                      <a:pt x="6" y="1710"/>
                    </a:lnTo>
                    <a:lnTo>
                      <a:pt x="12" y="1716"/>
                    </a:lnTo>
                    <a:lnTo>
                      <a:pt x="18" y="1716"/>
                    </a:lnTo>
                    <a:lnTo>
                      <a:pt x="24" y="1716"/>
                    </a:lnTo>
                    <a:lnTo>
                      <a:pt x="30" y="1722"/>
                    </a:lnTo>
                    <a:lnTo>
                      <a:pt x="36" y="1722"/>
                    </a:lnTo>
                    <a:lnTo>
                      <a:pt x="42" y="1728"/>
                    </a:lnTo>
                    <a:lnTo>
                      <a:pt x="48" y="1728"/>
                    </a:lnTo>
                    <a:lnTo>
                      <a:pt x="54" y="1734"/>
                    </a:lnTo>
                    <a:lnTo>
                      <a:pt x="60" y="1734"/>
                    </a:lnTo>
                    <a:lnTo>
                      <a:pt x="66" y="1734"/>
                    </a:lnTo>
                    <a:lnTo>
                      <a:pt x="72" y="1740"/>
                    </a:lnTo>
                    <a:lnTo>
                      <a:pt x="78" y="1740"/>
                    </a:lnTo>
                    <a:lnTo>
                      <a:pt x="84" y="1746"/>
                    </a:lnTo>
                    <a:lnTo>
                      <a:pt x="90" y="1746"/>
                    </a:lnTo>
                    <a:lnTo>
                      <a:pt x="96" y="1752"/>
                    </a:lnTo>
                    <a:lnTo>
                      <a:pt x="102" y="1752"/>
                    </a:lnTo>
                    <a:lnTo>
                      <a:pt x="108" y="1758"/>
                    </a:lnTo>
                    <a:lnTo>
                      <a:pt x="114" y="1758"/>
                    </a:lnTo>
                    <a:lnTo>
                      <a:pt x="120" y="1764"/>
                    </a:lnTo>
                    <a:lnTo>
                      <a:pt x="126" y="1764"/>
                    </a:lnTo>
                    <a:lnTo>
                      <a:pt x="132" y="1770"/>
                    </a:lnTo>
                    <a:lnTo>
                      <a:pt x="138" y="1770"/>
                    </a:lnTo>
                    <a:lnTo>
                      <a:pt x="144" y="1776"/>
                    </a:lnTo>
                    <a:lnTo>
                      <a:pt x="150" y="1776"/>
                    </a:lnTo>
                    <a:lnTo>
                      <a:pt x="156" y="1782"/>
                    </a:lnTo>
                    <a:lnTo>
                      <a:pt x="162" y="1782"/>
                    </a:lnTo>
                    <a:lnTo>
                      <a:pt x="168" y="1788"/>
                    </a:lnTo>
                    <a:lnTo>
                      <a:pt x="174" y="1788"/>
                    </a:lnTo>
                    <a:lnTo>
                      <a:pt x="180" y="1794"/>
                    </a:lnTo>
                    <a:lnTo>
                      <a:pt x="180" y="1704"/>
                    </a:lnTo>
                    <a:lnTo>
                      <a:pt x="186" y="1614"/>
                    </a:lnTo>
                    <a:lnTo>
                      <a:pt x="186" y="1524"/>
                    </a:lnTo>
                    <a:lnTo>
                      <a:pt x="192" y="1434"/>
                    </a:lnTo>
                    <a:lnTo>
                      <a:pt x="192" y="1260"/>
                    </a:lnTo>
                    <a:lnTo>
                      <a:pt x="198" y="1176"/>
                    </a:lnTo>
                    <a:lnTo>
                      <a:pt x="198" y="1014"/>
                    </a:lnTo>
                    <a:lnTo>
                      <a:pt x="204" y="930"/>
                    </a:lnTo>
                    <a:lnTo>
                      <a:pt x="204" y="780"/>
                    </a:lnTo>
                    <a:lnTo>
                      <a:pt x="210" y="708"/>
                    </a:lnTo>
                    <a:lnTo>
                      <a:pt x="210" y="636"/>
                    </a:lnTo>
                    <a:lnTo>
                      <a:pt x="216" y="570"/>
                    </a:lnTo>
                    <a:lnTo>
                      <a:pt x="216" y="444"/>
                    </a:lnTo>
                    <a:lnTo>
                      <a:pt x="222" y="390"/>
                    </a:lnTo>
                    <a:lnTo>
                      <a:pt x="222" y="282"/>
                    </a:lnTo>
                    <a:lnTo>
                      <a:pt x="228" y="234"/>
                    </a:lnTo>
                    <a:lnTo>
                      <a:pt x="228" y="156"/>
                    </a:lnTo>
                    <a:lnTo>
                      <a:pt x="234" y="120"/>
                    </a:lnTo>
                    <a:lnTo>
                      <a:pt x="234" y="66"/>
                    </a:lnTo>
                    <a:lnTo>
                      <a:pt x="240" y="42"/>
                    </a:lnTo>
                    <a:lnTo>
                      <a:pt x="240" y="24"/>
                    </a:lnTo>
                    <a:lnTo>
                      <a:pt x="246" y="12"/>
                    </a:lnTo>
                    <a:lnTo>
                      <a:pt x="246" y="0"/>
                    </a:lnTo>
                    <a:lnTo>
                      <a:pt x="252" y="6"/>
                    </a:lnTo>
                    <a:lnTo>
                      <a:pt x="252" y="12"/>
                    </a:lnTo>
                    <a:lnTo>
                      <a:pt x="258" y="30"/>
                    </a:lnTo>
                    <a:lnTo>
                      <a:pt x="258" y="66"/>
                    </a:lnTo>
                    <a:lnTo>
                      <a:pt x="264" y="96"/>
                    </a:lnTo>
                    <a:lnTo>
                      <a:pt x="264" y="126"/>
                    </a:lnTo>
                    <a:lnTo>
                      <a:pt x="270" y="162"/>
                    </a:lnTo>
                    <a:lnTo>
                      <a:pt x="270" y="246"/>
                    </a:lnTo>
                    <a:lnTo>
                      <a:pt x="276" y="294"/>
                    </a:lnTo>
                    <a:lnTo>
                      <a:pt x="276" y="396"/>
                    </a:lnTo>
                    <a:lnTo>
                      <a:pt x="282" y="456"/>
                    </a:lnTo>
                    <a:lnTo>
                      <a:pt x="282" y="582"/>
                    </a:lnTo>
                    <a:lnTo>
                      <a:pt x="288" y="648"/>
                    </a:lnTo>
                    <a:lnTo>
                      <a:pt x="288" y="720"/>
                    </a:lnTo>
                    <a:lnTo>
                      <a:pt x="294" y="792"/>
                    </a:lnTo>
                    <a:lnTo>
                      <a:pt x="294" y="948"/>
                    </a:lnTo>
                    <a:lnTo>
                      <a:pt x="300" y="1026"/>
                    </a:lnTo>
                    <a:lnTo>
                      <a:pt x="300" y="1194"/>
                    </a:lnTo>
                    <a:lnTo>
                      <a:pt x="306" y="1278"/>
                    </a:lnTo>
                    <a:lnTo>
                      <a:pt x="306" y="1452"/>
                    </a:lnTo>
                    <a:lnTo>
                      <a:pt x="312" y="1536"/>
                    </a:lnTo>
                    <a:lnTo>
                      <a:pt x="312" y="1626"/>
                    </a:lnTo>
                    <a:lnTo>
                      <a:pt x="318" y="1716"/>
                    </a:lnTo>
                  </a:path>
                </a:pathLst>
              </a:custGeom>
              <a:noFill/>
              <a:ln w="12700">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524" name="Group 523"/>
            <p:cNvGrpSpPr/>
            <p:nvPr/>
          </p:nvGrpSpPr>
          <p:grpSpPr>
            <a:xfrm>
              <a:off x="2057400" y="5334000"/>
              <a:ext cx="2190750" cy="990600"/>
              <a:chOff x="5410200" y="4114800"/>
              <a:chExt cx="2190750" cy="990600"/>
            </a:xfrm>
          </p:grpSpPr>
          <p:sp>
            <p:nvSpPr>
              <p:cNvPr id="75107" name="Line 355"/>
              <p:cNvSpPr>
                <a:spLocks noChangeShapeType="1"/>
              </p:cNvSpPr>
              <p:nvPr/>
            </p:nvSpPr>
            <p:spPr bwMode="auto">
              <a:xfrm>
                <a:off x="5554151" y="5052074"/>
                <a:ext cx="1952332" cy="423"/>
              </a:xfrm>
              <a:prstGeom prst="line">
                <a:avLst/>
              </a:prstGeom>
              <a:noFill/>
              <a:ln w="1905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5109" name="Line 357"/>
              <p:cNvSpPr>
                <a:spLocks noChangeShapeType="1"/>
              </p:cNvSpPr>
              <p:nvPr/>
            </p:nvSpPr>
            <p:spPr bwMode="auto">
              <a:xfrm flipV="1">
                <a:off x="5554151" y="4183630"/>
                <a:ext cx="750" cy="868444"/>
              </a:xfrm>
              <a:prstGeom prst="line">
                <a:avLst/>
              </a:prstGeom>
              <a:noFill/>
              <a:ln w="1905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5111" name="Line 359"/>
              <p:cNvSpPr>
                <a:spLocks noChangeShapeType="1"/>
              </p:cNvSpPr>
              <p:nvPr/>
            </p:nvSpPr>
            <p:spPr bwMode="auto">
              <a:xfrm flipV="1">
                <a:off x="5554151" y="4183630"/>
                <a:ext cx="750" cy="868444"/>
              </a:xfrm>
              <a:prstGeom prst="line">
                <a:avLst/>
              </a:prstGeom>
              <a:noFill/>
              <a:ln w="1905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5112" name="Line 360"/>
              <p:cNvSpPr>
                <a:spLocks noChangeShapeType="1"/>
              </p:cNvSpPr>
              <p:nvPr/>
            </p:nvSpPr>
            <p:spPr bwMode="auto">
              <a:xfrm flipV="1">
                <a:off x="5711597" y="5039378"/>
                <a:ext cx="750" cy="12697"/>
              </a:xfrm>
              <a:prstGeom prst="line">
                <a:avLst/>
              </a:prstGeom>
              <a:noFill/>
              <a:ln w="1905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5115" name="Line 363"/>
              <p:cNvSpPr>
                <a:spLocks noChangeShapeType="1"/>
              </p:cNvSpPr>
              <p:nvPr/>
            </p:nvSpPr>
            <p:spPr bwMode="auto">
              <a:xfrm flipV="1">
                <a:off x="5878040" y="5039378"/>
                <a:ext cx="750" cy="12697"/>
              </a:xfrm>
              <a:prstGeom prst="line">
                <a:avLst/>
              </a:prstGeom>
              <a:noFill/>
              <a:ln w="1905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5117" name="Rectangle 365"/>
              <p:cNvSpPr>
                <a:spLocks noChangeArrowheads="1"/>
              </p:cNvSpPr>
              <p:nvPr/>
            </p:nvSpPr>
            <p:spPr bwMode="auto">
              <a:xfrm>
                <a:off x="5833055" y="5059692"/>
                <a:ext cx="121458" cy="45708"/>
              </a:xfrm>
              <a:prstGeom prst="rect">
                <a:avLst/>
              </a:prstGeom>
              <a:noFill/>
              <a:ln w="19050">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Helvetica" charset="0"/>
                  </a:rPr>
                  <a:t>200</a:t>
                </a:r>
                <a:endParaRPr kumimoji="0" lang="en-US" sz="1800" b="0" i="0" u="none" strike="noStrike" cap="none" normalizeH="0" baseline="0" smtClean="0">
                  <a:ln>
                    <a:noFill/>
                  </a:ln>
                  <a:solidFill>
                    <a:schemeClr val="tx1"/>
                  </a:solidFill>
                  <a:effectLst/>
                  <a:latin typeface="Arial" pitchFamily="34" charset="0"/>
                </a:endParaRPr>
              </a:p>
            </p:txBody>
          </p:sp>
          <p:sp>
            <p:nvSpPr>
              <p:cNvPr id="75118" name="Line 366"/>
              <p:cNvSpPr>
                <a:spLocks noChangeShapeType="1"/>
              </p:cNvSpPr>
              <p:nvPr/>
            </p:nvSpPr>
            <p:spPr bwMode="auto">
              <a:xfrm flipV="1">
                <a:off x="6039984" y="5039378"/>
                <a:ext cx="750" cy="12697"/>
              </a:xfrm>
              <a:prstGeom prst="line">
                <a:avLst/>
              </a:prstGeom>
              <a:noFill/>
              <a:ln w="1905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5121" name="Line 369"/>
              <p:cNvSpPr>
                <a:spLocks noChangeShapeType="1"/>
              </p:cNvSpPr>
              <p:nvPr/>
            </p:nvSpPr>
            <p:spPr bwMode="auto">
              <a:xfrm flipV="1">
                <a:off x="6201929" y="5039378"/>
                <a:ext cx="750" cy="12697"/>
              </a:xfrm>
              <a:prstGeom prst="line">
                <a:avLst/>
              </a:prstGeom>
              <a:noFill/>
              <a:ln w="1905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5123" name="Rectangle 371"/>
              <p:cNvSpPr>
                <a:spLocks noChangeArrowheads="1"/>
              </p:cNvSpPr>
              <p:nvPr/>
            </p:nvSpPr>
            <p:spPr bwMode="auto">
              <a:xfrm>
                <a:off x="6156944" y="5059692"/>
                <a:ext cx="121458" cy="45708"/>
              </a:xfrm>
              <a:prstGeom prst="rect">
                <a:avLst/>
              </a:prstGeom>
              <a:noFill/>
              <a:ln w="19050">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Helvetica" charset="0"/>
                  </a:rPr>
                  <a:t>400</a:t>
                </a:r>
                <a:endParaRPr kumimoji="0" lang="en-US" sz="1800" b="0" i="0" u="none" strike="noStrike" cap="none" normalizeH="0" baseline="0" smtClean="0">
                  <a:ln>
                    <a:noFill/>
                  </a:ln>
                  <a:solidFill>
                    <a:schemeClr val="tx1"/>
                  </a:solidFill>
                  <a:effectLst/>
                  <a:latin typeface="Arial" pitchFamily="34" charset="0"/>
                </a:endParaRPr>
              </a:p>
            </p:txBody>
          </p:sp>
          <p:sp>
            <p:nvSpPr>
              <p:cNvPr id="75124" name="Line 372"/>
              <p:cNvSpPr>
                <a:spLocks noChangeShapeType="1"/>
              </p:cNvSpPr>
              <p:nvPr/>
            </p:nvSpPr>
            <p:spPr bwMode="auto">
              <a:xfrm flipV="1">
                <a:off x="6363874" y="5039378"/>
                <a:ext cx="750" cy="12697"/>
              </a:xfrm>
              <a:prstGeom prst="line">
                <a:avLst/>
              </a:prstGeom>
              <a:noFill/>
              <a:ln w="1905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5127" name="Line 375"/>
              <p:cNvSpPr>
                <a:spLocks noChangeShapeType="1"/>
              </p:cNvSpPr>
              <p:nvPr/>
            </p:nvSpPr>
            <p:spPr bwMode="auto">
              <a:xfrm flipV="1">
                <a:off x="6525818" y="5039378"/>
                <a:ext cx="750" cy="12697"/>
              </a:xfrm>
              <a:prstGeom prst="line">
                <a:avLst/>
              </a:prstGeom>
              <a:noFill/>
              <a:ln w="1905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5129" name="Rectangle 377"/>
              <p:cNvSpPr>
                <a:spLocks noChangeArrowheads="1"/>
              </p:cNvSpPr>
              <p:nvPr/>
            </p:nvSpPr>
            <p:spPr bwMode="auto">
              <a:xfrm>
                <a:off x="6480833" y="5059692"/>
                <a:ext cx="121458" cy="45708"/>
              </a:xfrm>
              <a:prstGeom prst="rect">
                <a:avLst/>
              </a:prstGeom>
              <a:noFill/>
              <a:ln w="19050">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Helvetica" charset="0"/>
                  </a:rPr>
                  <a:t>600</a:t>
                </a:r>
                <a:endParaRPr kumimoji="0" lang="en-US" sz="1800" b="0" i="0" u="none" strike="noStrike" cap="none" normalizeH="0" baseline="0" smtClean="0">
                  <a:ln>
                    <a:noFill/>
                  </a:ln>
                  <a:solidFill>
                    <a:schemeClr val="tx1"/>
                  </a:solidFill>
                  <a:effectLst/>
                  <a:latin typeface="Arial" pitchFamily="34" charset="0"/>
                </a:endParaRPr>
              </a:p>
            </p:txBody>
          </p:sp>
          <p:sp>
            <p:nvSpPr>
              <p:cNvPr id="75130" name="Line 378"/>
              <p:cNvSpPr>
                <a:spLocks noChangeShapeType="1"/>
              </p:cNvSpPr>
              <p:nvPr/>
            </p:nvSpPr>
            <p:spPr bwMode="auto">
              <a:xfrm flipV="1">
                <a:off x="6692261" y="5039378"/>
                <a:ext cx="750" cy="12697"/>
              </a:xfrm>
              <a:prstGeom prst="line">
                <a:avLst/>
              </a:prstGeom>
              <a:noFill/>
              <a:ln w="1905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5133" name="Line 381"/>
              <p:cNvSpPr>
                <a:spLocks noChangeShapeType="1"/>
              </p:cNvSpPr>
              <p:nvPr/>
            </p:nvSpPr>
            <p:spPr bwMode="auto">
              <a:xfrm flipV="1">
                <a:off x="6854206" y="5039378"/>
                <a:ext cx="750" cy="12697"/>
              </a:xfrm>
              <a:prstGeom prst="line">
                <a:avLst/>
              </a:prstGeom>
              <a:noFill/>
              <a:ln w="1905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5135" name="Rectangle 383"/>
              <p:cNvSpPr>
                <a:spLocks noChangeArrowheads="1"/>
              </p:cNvSpPr>
              <p:nvPr/>
            </p:nvSpPr>
            <p:spPr bwMode="auto">
              <a:xfrm>
                <a:off x="6809221" y="5059692"/>
                <a:ext cx="121458" cy="45708"/>
              </a:xfrm>
              <a:prstGeom prst="rect">
                <a:avLst/>
              </a:prstGeom>
              <a:noFill/>
              <a:ln w="19050">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Helvetica" charset="0"/>
                  </a:rPr>
                  <a:t>800</a:t>
                </a:r>
                <a:endParaRPr kumimoji="0" lang="en-US" sz="1800" b="0" i="0" u="none" strike="noStrike" cap="none" normalizeH="0" baseline="0" smtClean="0">
                  <a:ln>
                    <a:noFill/>
                  </a:ln>
                  <a:solidFill>
                    <a:schemeClr val="tx1"/>
                  </a:solidFill>
                  <a:effectLst/>
                  <a:latin typeface="Arial" pitchFamily="34" charset="0"/>
                </a:endParaRPr>
              </a:p>
            </p:txBody>
          </p:sp>
          <p:sp>
            <p:nvSpPr>
              <p:cNvPr id="75136" name="Line 384"/>
              <p:cNvSpPr>
                <a:spLocks noChangeShapeType="1"/>
              </p:cNvSpPr>
              <p:nvPr/>
            </p:nvSpPr>
            <p:spPr bwMode="auto">
              <a:xfrm flipV="1">
                <a:off x="7016150" y="5039378"/>
                <a:ext cx="750" cy="12697"/>
              </a:xfrm>
              <a:prstGeom prst="line">
                <a:avLst/>
              </a:prstGeom>
              <a:noFill/>
              <a:ln w="1905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5139" name="Line 387"/>
              <p:cNvSpPr>
                <a:spLocks noChangeShapeType="1"/>
              </p:cNvSpPr>
              <p:nvPr/>
            </p:nvSpPr>
            <p:spPr bwMode="auto">
              <a:xfrm flipV="1">
                <a:off x="7178095" y="5039378"/>
                <a:ext cx="750" cy="12697"/>
              </a:xfrm>
              <a:prstGeom prst="line">
                <a:avLst/>
              </a:prstGeom>
              <a:noFill/>
              <a:ln w="1905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5141" name="Rectangle 389"/>
              <p:cNvSpPr>
                <a:spLocks noChangeArrowheads="1"/>
              </p:cNvSpPr>
              <p:nvPr/>
            </p:nvSpPr>
            <p:spPr bwMode="auto">
              <a:xfrm>
                <a:off x="7115116" y="5059692"/>
                <a:ext cx="157446" cy="45708"/>
              </a:xfrm>
              <a:prstGeom prst="rect">
                <a:avLst/>
              </a:prstGeom>
              <a:noFill/>
              <a:ln w="19050">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Helvetica" charset="0"/>
                  </a:rPr>
                  <a:t>1000</a:t>
                </a:r>
                <a:endParaRPr kumimoji="0" lang="en-US" sz="1800" b="0" i="0" u="none" strike="noStrike" cap="none" normalizeH="0" baseline="0" dirty="0" smtClean="0">
                  <a:ln>
                    <a:noFill/>
                  </a:ln>
                  <a:solidFill>
                    <a:schemeClr val="tx1"/>
                  </a:solidFill>
                  <a:effectLst/>
                  <a:latin typeface="Arial" pitchFamily="34" charset="0"/>
                </a:endParaRPr>
              </a:p>
            </p:txBody>
          </p:sp>
          <p:sp>
            <p:nvSpPr>
              <p:cNvPr id="75142" name="Line 390"/>
              <p:cNvSpPr>
                <a:spLocks noChangeShapeType="1"/>
              </p:cNvSpPr>
              <p:nvPr/>
            </p:nvSpPr>
            <p:spPr bwMode="auto">
              <a:xfrm flipV="1">
                <a:off x="7340039" y="5039378"/>
                <a:ext cx="750" cy="12697"/>
              </a:xfrm>
              <a:prstGeom prst="line">
                <a:avLst/>
              </a:prstGeom>
              <a:noFill/>
              <a:ln w="1905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5145" name="Line 393"/>
              <p:cNvSpPr>
                <a:spLocks noChangeShapeType="1"/>
              </p:cNvSpPr>
              <p:nvPr/>
            </p:nvSpPr>
            <p:spPr bwMode="auto">
              <a:xfrm flipV="1">
                <a:off x="7506482" y="5039378"/>
                <a:ext cx="750" cy="12697"/>
              </a:xfrm>
              <a:prstGeom prst="line">
                <a:avLst/>
              </a:prstGeom>
              <a:noFill/>
              <a:ln w="1905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5147" name="Rectangle 395"/>
              <p:cNvSpPr>
                <a:spLocks noChangeArrowheads="1"/>
              </p:cNvSpPr>
              <p:nvPr/>
            </p:nvSpPr>
            <p:spPr bwMode="auto">
              <a:xfrm>
                <a:off x="7443504" y="5059692"/>
                <a:ext cx="157446" cy="45708"/>
              </a:xfrm>
              <a:prstGeom prst="rect">
                <a:avLst/>
              </a:prstGeom>
              <a:noFill/>
              <a:ln w="19050">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Helvetica" charset="0"/>
                  </a:rPr>
                  <a:t>1200</a:t>
                </a:r>
                <a:endParaRPr kumimoji="0" lang="en-US" sz="1800" b="0" i="0" u="none" strike="noStrike" cap="none" normalizeH="0" baseline="0" dirty="0" smtClean="0">
                  <a:ln>
                    <a:noFill/>
                  </a:ln>
                  <a:solidFill>
                    <a:schemeClr val="tx1"/>
                  </a:solidFill>
                  <a:effectLst/>
                  <a:latin typeface="Arial" pitchFamily="34" charset="0"/>
                </a:endParaRPr>
              </a:p>
            </p:txBody>
          </p:sp>
          <p:sp>
            <p:nvSpPr>
              <p:cNvPr id="75148" name="Line 396"/>
              <p:cNvSpPr>
                <a:spLocks noChangeShapeType="1"/>
              </p:cNvSpPr>
              <p:nvPr/>
            </p:nvSpPr>
            <p:spPr bwMode="auto">
              <a:xfrm>
                <a:off x="5554151" y="4993670"/>
                <a:ext cx="17994" cy="423"/>
              </a:xfrm>
              <a:prstGeom prst="line">
                <a:avLst/>
              </a:prstGeom>
              <a:noFill/>
              <a:ln w="1905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5150" name="Rectangle 398"/>
              <p:cNvSpPr>
                <a:spLocks noChangeArrowheads="1"/>
              </p:cNvSpPr>
              <p:nvPr/>
            </p:nvSpPr>
            <p:spPr bwMode="auto">
              <a:xfrm>
                <a:off x="5410200" y="4924841"/>
                <a:ext cx="76474" cy="4570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Helvetica" charset="0"/>
                  </a:rPr>
                  <a:t>-1</a:t>
                </a:r>
                <a:endParaRPr kumimoji="0" lang="en-US" sz="1800" b="0" i="0" u="none" strike="noStrike" cap="none" normalizeH="0" baseline="0" smtClean="0">
                  <a:ln>
                    <a:noFill/>
                  </a:ln>
                  <a:solidFill>
                    <a:schemeClr val="tx1"/>
                  </a:solidFill>
                  <a:effectLst/>
                  <a:latin typeface="Arial" pitchFamily="34" charset="0"/>
                </a:endParaRPr>
              </a:p>
            </p:txBody>
          </p:sp>
          <p:sp>
            <p:nvSpPr>
              <p:cNvPr id="75151" name="Line 399"/>
              <p:cNvSpPr>
                <a:spLocks noChangeShapeType="1"/>
              </p:cNvSpPr>
              <p:nvPr/>
            </p:nvSpPr>
            <p:spPr bwMode="auto">
              <a:xfrm>
                <a:off x="5554151" y="4876862"/>
                <a:ext cx="17994" cy="423"/>
              </a:xfrm>
              <a:prstGeom prst="line">
                <a:avLst/>
              </a:prstGeom>
              <a:noFill/>
              <a:ln w="1905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5153" name="Rectangle 401"/>
              <p:cNvSpPr>
                <a:spLocks noChangeArrowheads="1"/>
              </p:cNvSpPr>
              <p:nvPr/>
            </p:nvSpPr>
            <p:spPr bwMode="auto">
              <a:xfrm>
                <a:off x="5428194" y="4808032"/>
                <a:ext cx="58480" cy="4570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Helvetica" charset="0"/>
                  </a:rPr>
                  <a:t>0</a:t>
                </a:r>
                <a:endParaRPr kumimoji="0" lang="en-US" sz="1800" b="0" i="0" u="none" strike="noStrike" cap="none" normalizeH="0" baseline="0" smtClean="0">
                  <a:ln>
                    <a:noFill/>
                  </a:ln>
                  <a:solidFill>
                    <a:schemeClr val="tx1"/>
                  </a:solidFill>
                  <a:effectLst/>
                  <a:latin typeface="Arial" pitchFamily="34" charset="0"/>
                </a:endParaRPr>
              </a:p>
            </p:txBody>
          </p:sp>
          <p:sp>
            <p:nvSpPr>
              <p:cNvPr id="75154" name="Line 402"/>
              <p:cNvSpPr>
                <a:spLocks noChangeShapeType="1"/>
              </p:cNvSpPr>
              <p:nvPr/>
            </p:nvSpPr>
            <p:spPr bwMode="auto">
              <a:xfrm>
                <a:off x="5554151" y="4762593"/>
                <a:ext cx="17994" cy="423"/>
              </a:xfrm>
              <a:prstGeom prst="line">
                <a:avLst/>
              </a:prstGeom>
              <a:noFill/>
              <a:ln w="1905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5156" name="Rectangle 404"/>
              <p:cNvSpPr>
                <a:spLocks noChangeArrowheads="1"/>
              </p:cNvSpPr>
              <p:nvPr/>
            </p:nvSpPr>
            <p:spPr bwMode="auto">
              <a:xfrm>
                <a:off x="5428194" y="4693763"/>
                <a:ext cx="58480" cy="4570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Helvetica" charset="0"/>
                  </a:rPr>
                  <a:t>1</a:t>
                </a:r>
                <a:endParaRPr kumimoji="0" lang="en-US" sz="1800" b="0" i="0" u="none" strike="noStrike" cap="none" normalizeH="0" baseline="0" smtClean="0">
                  <a:ln>
                    <a:noFill/>
                  </a:ln>
                  <a:solidFill>
                    <a:schemeClr val="tx1"/>
                  </a:solidFill>
                  <a:effectLst/>
                  <a:latin typeface="Arial" pitchFamily="34" charset="0"/>
                </a:endParaRPr>
              </a:p>
            </p:txBody>
          </p:sp>
          <p:sp>
            <p:nvSpPr>
              <p:cNvPr id="75157" name="Line 405"/>
              <p:cNvSpPr>
                <a:spLocks noChangeShapeType="1"/>
              </p:cNvSpPr>
              <p:nvPr/>
            </p:nvSpPr>
            <p:spPr bwMode="auto">
              <a:xfrm>
                <a:off x="5554151" y="4645785"/>
                <a:ext cx="17994" cy="423"/>
              </a:xfrm>
              <a:prstGeom prst="line">
                <a:avLst/>
              </a:prstGeom>
              <a:noFill/>
              <a:ln w="1905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5159" name="Rectangle 407"/>
              <p:cNvSpPr>
                <a:spLocks noChangeArrowheads="1"/>
              </p:cNvSpPr>
              <p:nvPr/>
            </p:nvSpPr>
            <p:spPr bwMode="auto">
              <a:xfrm>
                <a:off x="5428194" y="4576954"/>
                <a:ext cx="58480" cy="4570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Helvetica" charset="0"/>
                  </a:rPr>
                  <a:t>2</a:t>
                </a:r>
                <a:endParaRPr kumimoji="0" lang="en-US" sz="1800" b="0" i="0" u="none" strike="noStrike" cap="none" normalizeH="0" baseline="0" smtClean="0">
                  <a:ln>
                    <a:noFill/>
                  </a:ln>
                  <a:solidFill>
                    <a:schemeClr val="tx1"/>
                  </a:solidFill>
                  <a:effectLst/>
                  <a:latin typeface="Arial" pitchFamily="34" charset="0"/>
                </a:endParaRPr>
              </a:p>
            </p:txBody>
          </p:sp>
          <p:sp>
            <p:nvSpPr>
              <p:cNvPr id="75160" name="Line 408"/>
              <p:cNvSpPr>
                <a:spLocks noChangeShapeType="1"/>
              </p:cNvSpPr>
              <p:nvPr/>
            </p:nvSpPr>
            <p:spPr bwMode="auto">
              <a:xfrm>
                <a:off x="5554151" y="4528976"/>
                <a:ext cx="17994" cy="423"/>
              </a:xfrm>
              <a:prstGeom prst="line">
                <a:avLst/>
              </a:prstGeom>
              <a:noFill/>
              <a:ln w="1905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5162" name="Rectangle 410"/>
              <p:cNvSpPr>
                <a:spLocks noChangeArrowheads="1"/>
              </p:cNvSpPr>
              <p:nvPr/>
            </p:nvSpPr>
            <p:spPr bwMode="auto">
              <a:xfrm>
                <a:off x="5428194" y="4460146"/>
                <a:ext cx="58480" cy="4570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Helvetica" charset="0"/>
                  </a:rPr>
                  <a:t>3</a:t>
                </a:r>
                <a:endParaRPr kumimoji="0" lang="en-US" sz="1800" b="0" i="0" u="none" strike="noStrike" cap="none" normalizeH="0" baseline="0" smtClean="0">
                  <a:ln>
                    <a:noFill/>
                  </a:ln>
                  <a:solidFill>
                    <a:schemeClr val="tx1"/>
                  </a:solidFill>
                  <a:effectLst/>
                  <a:latin typeface="Arial" pitchFamily="34" charset="0"/>
                </a:endParaRPr>
              </a:p>
            </p:txBody>
          </p:sp>
          <p:sp>
            <p:nvSpPr>
              <p:cNvPr id="75163" name="Line 411"/>
              <p:cNvSpPr>
                <a:spLocks noChangeShapeType="1"/>
              </p:cNvSpPr>
              <p:nvPr/>
            </p:nvSpPr>
            <p:spPr bwMode="auto">
              <a:xfrm>
                <a:off x="5554151" y="4414707"/>
                <a:ext cx="17994" cy="423"/>
              </a:xfrm>
              <a:prstGeom prst="line">
                <a:avLst/>
              </a:prstGeom>
              <a:noFill/>
              <a:ln w="1905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5165" name="Rectangle 413"/>
              <p:cNvSpPr>
                <a:spLocks noChangeArrowheads="1"/>
              </p:cNvSpPr>
              <p:nvPr/>
            </p:nvSpPr>
            <p:spPr bwMode="auto">
              <a:xfrm>
                <a:off x="5428194" y="4345878"/>
                <a:ext cx="58480" cy="4570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Helvetica" charset="0"/>
                  </a:rPr>
                  <a:t>4</a:t>
                </a:r>
                <a:endParaRPr kumimoji="0" lang="en-US" sz="1800" b="0" i="0" u="none" strike="noStrike" cap="none" normalizeH="0" baseline="0" smtClean="0">
                  <a:ln>
                    <a:noFill/>
                  </a:ln>
                  <a:solidFill>
                    <a:schemeClr val="tx1"/>
                  </a:solidFill>
                  <a:effectLst/>
                  <a:latin typeface="Arial" pitchFamily="34" charset="0"/>
                </a:endParaRPr>
              </a:p>
            </p:txBody>
          </p:sp>
          <p:sp>
            <p:nvSpPr>
              <p:cNvPr id="75166" name="Line 414"/>
              <p:cNvSpPr>
                <a:spLocks noChangeShapeType="1"/>
              </p:cNvSpPr>
              <p:nvPr/>
            </p:nvSpPr>
            <p:spPr bwMode="auto">
              <a:xfrm>
                <a:off x="5554151" y="4297899"/>
                <a:ext cx="17994" cy="423"/>
              </a:xfrm>
              <a:prstGeom prst="line">
                <a:avLst/>
              </a:prstGeom>
              <a:noFill/>
              <a:ln w="1905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5168" name="Rectangle 416"/>
              <p:cNvSpPr>
                <a:spLocks noChangeArrowheads="1"/>
              </p:cNvSpPr>
              <p:nvPr/>
            </p:nvSpPr>
            <p:spPr bwMode="auto">
              <a:xfrm>
                <a:off x="5428194" y="4229069"/>
                <a:ext cx="58480" cy="4570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Helvetica" charset="0"/>
                  </a:rPr>
                  <a:t>5</a:t>
                </a:r>
                <a:endParaRPr kumimoji="0" lang="en-US" sz="1800" b="0" i="0" u="none" strike="noStrike" cap="none" normalizeH="0" baseline="0" smtClean="0">
                  <a:ln>
                    <a:noFill/>
                  </a:ln>
                  <a:solidFill>
                    <a:schemeClr val="tx1"/>
                  </a:solidFill>
                  <a:effectLst/>
                  <a:latin typeface="Arial" pitchFamily="34" charset="0"/>
                </a:endParaRPr>
              </a:p>
            </p:txBody>
          </p:sp>
          <p:sp>
            <p:nvSpPr>
              <p:cNvPr id="75169" name="Line 417"/>
              <p:cNvSpPr>
                <a:spLocks noChangeShapeType="1"/>
              </p:cNvSpPr>
              <p:nvPr/>
            </p:nvSpPr>
            <p:spPr bwMode="auto">
              <a:xfrm>
                <a:off x="5554151" y="4183630"/>
                <a:ext cx="17994" cy="423"/>
              </a:xfrm>
              <a:prstGeom prst="line">
                <a:avLst/>
              </a:prstGeom>
              <a:noFill/>
              <a:ln w="1905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5171" name="Rectangle 419"/>
              <p:cNvSpPr>
                <a:spLocks noChangeArrowheads="1"/>
              </p:cNvSpPr>
              <p:nvPr/>
            </p:nvSpPr>
            <p:spPr bwMode="auto">
              <a:xfrm>
                <a:off x="5428194" y="4114800"/>
                <a:ext cx="58480" cy="4570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Helvetica" charset="0"/>
                  </a:rPr>
                  <a:t>6</a:t>
                </a:r>
                <a:endParaRPr kumimoji="0" lang="en-US" sz="1800" b="0" i="0" u="none" strike="noStrike" cap="none" normalizeH="0" baseline="0" smtClean="0">
                  <a:ln>
                    <a:noFill/>
                  </a:ln>
                  <a:solidFill>
                    <a:schemeClr val="tx1"/>
                  </a:solidFill>
                  <a:effectLst/>
                  <a:latin typeface="Arial" pitchFamily="34" charset="0"/>
                </a:endParaRPr>
              </a:p>
            </p:txBody>
          </p:sp>
          <p:sp>
            <p:nvSpPr>
              <p:cNvPr id="75175" name="Line 423"/>
              <p:cNvSpPr>
                <a:spLocks noChangeShapeType="1"/>
              </p:cNvSpPr>
              <p:nvPr/>
            </p:nvSpPr>
            <p:spPr bwMode="auto">
              <a:xfrm flipV="1">
                <a:off x="5554151" y="4183630"/>
                <a:ext cx="750" cy="868444"/>
              </a:xfrm>
              <a:prstGeom prst="line">
                <a:avLst/>
              </a:prstGeom>
              <a:noFill/>
              <a:ln w="1905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5176" name="Freeform 424"/>
              <p:cNvSpPr>
                <a:spLocks/>
              </p:cNvSpPr>
              <p:nvPr/>
            </p:nvSpPr>
            <p:spPr bwMode="auto">
              <a:xfrm>
                <a:off x="5554151" y="4704189"/>
                <a:ext cx="490332" cy="322492"/>
              </a:xfrm>
              <a:custGeom>
                <a:avLst/>
                <a:gdLst/>
                <a:ahLst/>
                <a:cxnLst>
                  <a:cxn ang="0">
                    <a:pos x="12" y="6"/>
                  </a:cxn>
                  <a:cxn ang="0">
                    <a:pos x="30" y="0"/>
                  </a:cxn>
                  <a:cxn ang="0">
                    <a:pos x="48" y="0"/>
                  </a:cxn>
                  <a:cxn ang="0">
                    <a:pos x="66" y="0"/>
                  </a:cxn>
                  <a:cxn ang="0">
                    <a:pos x="84" y="6"/>
                  </a:cxn>
                  <a:cxn ang="0">
                    <a:pos x="102" y="12"/>
                  </a:cxn>
                  <a:cxn ang="0">
                    <a:pos x="120" y="24"/>
                  </a:cxn>
                  <a:cxn ang="0">
                    <a:pos x="138" y="36"/>
                  </a:cxn>
                  <a:cxn ang="0">
                    <a:pos x="156" y="48"/>
                  </a:cxn>
                  <a:cxn ang="0">
                    <a:pos x="174" y="66"/>
                  </a:cxn>
                  <a:cxn ang="0">
                    <a:pos x="192" y="84"/>
                  </a:cxn>
                  <a:cxn ang="0">
                    <a:pos x="210" y="108"/>
                  </a:cxn>
                  <a:cxn ang="0">
                    <a:pos x="234" y="132"/>
                  </a:cxn>
                  <a:cxn ang="0">
                    <a:pos x="246" y="156"/>
                  </a:cxn>
                  <a:cxn ang="0">
                    <a:pos x="264" y="180"/>
                  </a:cxn>
                  <a:cxn ang="0">
                    <a:pos x="276" y="198"/>
                  </a:cxn>
                  <a:cxn ang="0">
                    <a:pos x="294" y="228"/>
                  </a:cxn>
                  <a:cxn ang="0">
                    <a:pos x="312" y="252"/>
                  </a:cxn>
                  <a:cxn ang="0">
                    <a:pos x="318" y="270"/>
                  </a:cxn>
                  <a:cxn ang="0">
                    <a:pos x="330" y="288"/>
                  </a:cxn>
                  <a:cxn ang="0">
                    <a:pos x="342" y="306"/>
                  </a:cxn>
                  <a:cxn ang="0">
                    <a:pos x="354" y="324"/>
                  </a:cxn>
                  <a:cxn ang="0">
                    <a:pos x="360" y="342"/>
                  </a:cxn>
                  <a:cxn ang="0">
                    <a:pos x="372" y="360"/>
                  </a:cxn>
                  <a:cxn ang="0">
                    <a:pos x="384" y="378"/>
                  </a:cxn>
                  <a:cxn ang="0">
                    <a:pos x="390" y="396"/>
                  </a:cxn>
                  <a:cxn ang="0">
                    <a:pos x="408" y="420"/>
                  </a:cxn>
                  <a:cxn ang="0">
                    <a:pos x="420" y="444"/>
                  </a:cxn>
                  <a:cxn ang="0">
                    <a:pos x="432" y="474"/>
                  </a:cxn>
                  <a:cxn ang="0">
                    <a:pos x="456" y="504"/>
                  </a:cxn>
                  <a:cxn ang="0">
                    <a:pos x="468" y="528"/>
                  </a:cxn>
                  <a:cxn ang="0">
                    <a:pos x="474" y="546"/>
                  </a:cxn>
                  <a:cxn ang="0">
                    <a:pos x="486" y="564"/>
                  </a:cxn>
                  <a:cxn ang="0">
                    <a:pos x="504" y="594"/>
                  </a:cxn>
                  <a:cxn ang="0">
                    <a:pos x="516" y="612"/>
                  </a:cxn>
                  <a:cxn ang="0">
                    <a:pos x="534" y="636"/>
                  </a:cxn>
                  <a:cxn ang="0">
                    <a:pos x="552" y="660"/>
                  </a:cxn>
                  <a:cxn ang="0">
                    <a:pos x="570" y="684"/>
                  </a:cxn>
                  <a:cxn ang="0">
                    <a:pos x="594" y="708"/>
                  </a:cxn>
                  <a:cxn ang="0">
                    <a:pos x="606" y="726"/>
                  </a:cxn>
                  <a:cxn ang="0">
                    <a:pos x="624" y="738"/>
                  </a:cxn>
                  <a:cxn ang="0">
                    <a:pos x="642" y="756"/>
                  </a:cxn>
                </a:cxnLst>
                <a:rect l="0" t="0" r="r" b="b"/>
                <a:pathLst>
                  <a:path w="654" h="762">
                    <a:moveTo>
                      <a:pt x="0" y="12"/>
                    </a:moveTo>
                    <a:lnTo>
                      <a:pt x="6" y="6"/>
                    </a:lnTo>
                    <a:lnTo>
                      <a:pt x="12" y="6"/>
                    </a:lnTo>
                    <a:lnTo>
                      <a:pt x="18" y="6"/>
                    </a:lnTo>
                    <a:lnTo>
                      <a:pt x="24" y="6"/>
                    </a:lnTo>
                    <a:lnTo>
                      <a:pt x="30" y="0"/>
                    </a:lnTo>
                    <a:lnTo>
                      <a:pt x="36" y="0"/>
                    </a:lnTo>
                    <a:lnTo>
                      <a:pt x="42" y="0"/>
                    </a:lnTo>
                    <a:lnTo>
                      <a:pt x="48" y="0"/>
                    </a:lnTo>
                    <a:lnTo>
                      <a:pt x="54" y="0"/>
                    </a:lnTo>
                    <a:lnTo>
                      <a:pt x="60" y="0"/>
                    </a:lnTo>
                    <a:lnTo>
                      <a:pt x="66" y="0"/>
                    </a:lnTo>
                    <a:lnTo>
                      <a:pt x="72" y="6"/>
                    </a:lnTo>
                    <a:lnTo>
                      <a:pt x="78" y="6"/>
                    </a:lnTo>
                    <a:lnTo>
                      <a:pt x="84" y="6"/>
                    </a:lnTo>
                    <a:lnTo>
                      <a:pt x="90" y="12"/>
                    </a:lnTo>
                    <a:lnTo>
                      <a:pt x="96" y="12"/>
                    </a:lnTo>
                    <a:lnTo>
                      <a:pt x="102" y="12"/>
                    </a:lnTo>
                    <a:lnTo>
                      <a:pt x="108" y="18"/>
                    </a:lnTo>
                    <a:lnTo>
                      <a:pt x="114" y="18"/>
                    </a:lnTo>
                    <a:lnTo>
                      <a:pt x="120" y="24"/>
                    </a:lnTo>
                    <a:lnTo>
                      <a:pt x="126" y="24"/>
                    </a:lnTo>
                    <a:lnTo>
                      <a:pt x="132" y="30"/>
                    </a:lnTo>
                    <a:lnTo>
                      <a:pt x="138" y="36"/>
                    </a:lnTo>
                    <a:lnTo>
                      <a:pt x="144" y="42"/>
                    </a:lnTo>
                    <a:lnTo>
                      <a:pt x="150" y="42"/>
                    </a:lnTo>
                    <a:lnTo>
                      <a:pt x="156" y="48"/>
                    </a:lnTo>
                    <a:lnTo>
                      <a:pt x="162" y="54"/>
                    </a:lnTo>
                    <a:lnTo>
                      <a:pt x="168" y="60"/>
                    </a:lnTo>
                    <a:lnTo>
                      <a:pt x="174" y="66"/>
                    </a:lnTo>
                    <a:lnTo>
                      <a:pt x="180" y="72"/>
                    </a:lnTo>
                    <a:lnTo>
                      <a:pt x="186" y="78"/>
                    </a:lnTo>
                    <a:lnTo>
                      <a:pt x="192" y="84"/>
                    </a:lnTo>
                    <a:lnTo>
                      <a:pt x="198" y="90"/>
                    </a:lnTo>
                    <a:lnTo>
                      <a:pt x="210" y="102"/>
                    </a:lnTo>
                    <a:lnTo>
                      <a:pt x="210" y="108"/>
                    </a:lnTo>
                    <a:lnTo>
                      <a:pt x="216" y="114"/>
                    </a:lnTo>
                    <a:lnTo>
                      <a:pt x="222" y="120"/>
                    </a:lnTo>
                    <a:lnTo>
                      <a:pt x="234" y="132"/>
                    </a:lnTo>
                    <a:lnTo>
                      <a:pt x="234" y="138"/>
                    </a:lnTo>
                    <a:lnTo>
                      <a:pt x="246" y="150"/>
                    </a:lnTo>
                    <a:lnTo>
                      <a:pt x="246" y="156"/>
                    </a:lnTo>
                    <a:lnTo>
                      <a:pt x="252" y="162"/>
                    </a:lnTo>
                    <a:lnTo>
                      <a:pt x="264" y="174"/>
                    </a:lnTo>
                    <a:lnTo>
                      <a:pt x="264" y="180"/>
                    </a:lnTo>
                    <a:lnTo>
                      <a:pt x="270" y="186"/>
                    </a:lnTo>
                    <a:lnTo>
                      <a:pt x="270" y="192"/>
                    </a:lnTo>
                    <a:lnTo>
                      <a:pt x="276" y="198"/>
                    </a:lnTo>
                    <a:lnTo>
                      <a:pt x="288" y="210"/>
                    </a:lnTo>
                    <a:lnTo>
                      <a:pt x="288" y="222"/>
                    </a:lnTo>
                    <a:lnTo>
                      <a:pt x="294" y="228"/>
                    </a:lnTo>
                    <a:lnTo>
                      <a:pt x="306" y="240"/>
                    </a:lnTo>
                    <a:lnTo>
                      <a:pt x="306" y="246"/>
                    </a:lnTo>
                    <a:lnTo>
                      <a:pt x="312" y="252"/>
                    </a:lnTo>
                    <a:lnTo>
                      <a:pt x="312" y="258"/>
                    </a:lnTo>
                    <a:lnTo>
                      <a:pt x="318" y="264"/>
                    </a:lnTo>
                    <a:lnTo>
                      <a:pt x="318" y="270"/>
                    </a:lnTo>
                    <a:lnTo>
                      <a:pt x="324" y="276"/>
                    </a:lnTo>
                    <a:lnTo>
                      <a:pt x="330" y="282"/>
                    </a:lnTo>
                    <a:lnTo>
                      <a:pt x="330" y="288"/>
                    </a:lnTo>
                    <a:lnTo>
                      <a:pt x="336" y="294"/>
                    </a:lnTo>
                    <a:lnTo>
                      <a:pt x="336" y="300"/>
                    </a:lnTo>
                    <a:lnTo>
                      <a:pt x="342" y="306"/>
                    </a:lnTo>
                    <a:lnTo>
                      <a:pt x="342" y="312"/>
                    </a:lnTo>
                    <a:lnTo>
                      <a:pt x="348" y="318"/>
                    </a:lnTo>
                    <a:lnTo>
                      <a:pt x="354" y="324"/>
                    </a:lnTo>
                    <a:lnTo>
                      <a:pt x="354" y="330"/>
                    </a:lnTo>
                    <a:lnTo>
                      <a:pt x="360" y="336"/>
                    </a:lnTo>
                    <a:lnTo>
                      <a:pt x="360" y="342"/>
                    </a:lnTo>
                    <a:lnTo>
                      <a:pt x="366" y="348"/>
                    </a:lnTo>
                    <a:lnTo>
                      <a:pt x="366" y="354"/>
                    </a:lnTo>
                    <a:lnTo>
                      <a:pt x="372" y="360"/>
                    </a:lnTo>
                    <a:lnTo>
                      <a:pt x="372" y="366"/>
                    </a:lnTo>
                    <a:lnTo>
                      <a:pt x="378" y="372"/>
                    </a:lnTo>
                    <a:lnTo>
                      <a:pt x="384" y="378"/>
                    </a:lnTo>
                    <a:lnTo>
                      <a:pt x="384" y="384"/>
                    </a:lnTo>
                    <a:lnTo>
                      <a:pt x="390" y="390"/>
                    </a:lnTo>
                    <a:lnTo>
                      <a:pt x="390" y="396"/>
                    </a:lnTo>
                    <a:lnTo>
                      <a:pt x="396" y="402"/>
                    </a:lnTo>
                    <a:lnTo>
                      <a:pt x="396" y="408"/>
                    </a:lnTo>
                    <a:lnTo>
                      <a:pt x="408" y="420"/>
                    </a:lnTo>
                    <a:lnTo>
                      <a:pt x="408" y="432"/>
                    </a:lnTo>
                    <a:lnTo>
                      <a:pt x="414" y="438"/>
                    </a:lnTo>
                    <a:lnTo>
                      <a:pt x="420" y="444"/>
                    </a:lnTo>
                    <a:lnTo>
                      <a:pt x="420" y="450"/>
                    </a:lnTo>
                    <a:lnTo>
                      <a:pt x="432" y="462"/>
                    </a:lnTo>
                    <a:lnTo>
                      <a:pt x="432" y="474"/>
                    </a:lnTo>
                    <a:lnTo>
                      <a:pt x="444" y="486"/>
                    </a:lnTo>
                    <a:lnTo>
                      <a:pt x="444" y="492"/>
                    </a:lnTo>
                    <a:lnTo>
                      <a:pt x="456" y="504"/>
                    </a:lnTo>
                    <a:lnTo>
                      <a:pt x="456" y="516"/>
                    </a:lnTo>
                    <a:lnTo>
                      <a:pt x="462" y="522"/>
                    </a:lnTo>
                    <a:lnTo>
                      <a:pt x="468" y="528"/>
                    </a:lnTo>
                    <a:lnTo>
                      <a:pt x="468" y="534"/>
                    </a:lnTo>
                    <a:lnTo>
                      <a:pt x="474" y="540"/>
                    </a:lnTo>
                    <a:lnTo>
                      <a:pt x="474" y="546"/>
                    </a:lnTo>
                    <a:lnTo>
                      <a:pt x="480" y="552"/>
                    </a:lnTo>
                    <a:lnTo>
                      <a:pt x="486" y="558"/>
                    </a:lnTo>
                    <a:lnTo>
                      <a:pt x="486" y="564"/>
                    </a:lnTo>
                    <a:lnTo>
                      <a:pt x="498" y="576"/>
                    </a:lnTo>
                    <a:lnTo>
                      <a:pt x="498" y="588"/>
                    </a:lnTo>
                    <a:lnTo>
                      <a:pt x="504" y="594"/>
                    </a:lnTo>
                    <a:lnTo>
                      <a:pt x="510" y="600"/>
                    </a:lnTo>
                    <a:lnTo>
                      <a:pt x="516" y="606"/>
                    </a:lnTo>
                    <a:lnTo>
                      <a:pt x="516" y="612"/>
                    </a:lnTo>
                    <a:lnTo>
                      <a:pt x="528" y="624"/>
                    </a:lnTo>
                    <a:lnTo>
                      <a:pt x="528" y="630"/>
                    </a:lnTo>
                    <a:lnTo>
                      <a:pt x="534" y="636"/>
                    </a:lnTo>
                    <a:lnTo>
                      <a:pt x="546" y="648"/>
                    </a:lnTo>
                    <a:lnTo>
                      <a:pt x="546" y="654"/>
                    </a:lnTo>
                    <a:lnTo>
                      <a:pt x="552" y="660"/>
                    </a:lnTo>
                    <a:lnTo>
                      <a:pt x="564" y="672"/>
                    </a:lnTo>
                    <a:lnTo>
                      <a:pt x="564" y="678"/>
                    </a:lnTo>
                    <a:lnTo>
                      <a:pt x="570" y="684"/>
                    </a:lnTo>
                    <a:lnTo>
                      <a:pt x="576" y="690"/>
                    </a:lnTo>
                    <a:lnTo>
                      <a:pt x="582" y="696"/>
                    </a:lnTo>
                    <a:lnTo>
                      <a:pt x="594" y="708"/>
                    </a:lnTo>
                    <a:lnTo>
                      <a:pt x="594" y="714"/>
                    </a:lnTo>
                    <a:lnTo>
                      <a:pt x="600" y="720"/>
                    </a:lnTo>
                    <a:lnTo>
                      <a:pt x="606" y="726"/>
                    </a:lnTo>
                    <a:lnTo>
                      <a:pt x="612" y="732"/>
                    </a:lnTo>
                    <a:lnTo>
                      <a:pt x="618" y="738"/>
                    </a:lnTo>
                    <a:lnTo>
                      <a:pt x="624" y="738"/>
                    </a:lnTo>
                    <a:lnTo>
                      <a:pt x="630" y="744"/>
                    </a:lnTo>
                    <a:lnTo>
                      <a:pt x="636" y="750"/>
                    </a:lnTo>
                    <a:lnTo>
                      <a:pt x="642" y="756"/>
                    </a:lnTo>
                    <a:lnTo>
                      <a:pt x="648" y="756"/>
                    </a:lnTo>
                    <a:lnTo>
                      <a:pt x="654" y="762"/>
                    </a:lnTo>
                  </a:path>
                </a:pathLst>
              </a:custGeom>
              <a:noFill/>
              <a:ln w="19050">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5177" name="Freeform 425"/>
              <p:cNvSpPr>
                <a:spLocks/>
              </p:cNvSpPr>
              <p:nvPr/>
            </p:nvSpPr>
            <p:spPr bwMode="auto">
              <a:xfrm>
                <a:off x="6044483" y="4716885"/>
                <a:ext cx="503828" cy="319953"/>
              </a:xfrm>
              <a:custGeom>
                <a:avLst/>
                <a:gdLst/>
                <a:ahLst/>
                <a:cxnLst>
                  <a:cxn ang="0">
                    <a:pos x="12" y="738"/>
                  </a:cxn>
                  <a:cxn ang="0">
                    <a:pos x="30" y="744"/>
                  </a:cxn>
                  <a:cxn ang="0">
                    <a:pos x="48" y="750"/>
                  </a:cxn>
                  <a:cxn ang="0">
                    <a:pos x="66" y="756"/>
                  </a:cxn>
                  <a:cxn ang="0">
                    <a:pos x="84" y="756"/>
                  </a:cxn>
                  <a:cxn ang="0">
                    <a:pos x="102" y="750"/>
                  </a:cxn>
                  <a:cxn ang="0">
                    <a:pos x="120" y="744"/>
                  </a:cxn>
                  <a:cxn ang="0">
                    <a:pos x="138" y="738"/>
                  </a:cxn>
                  <a:cxn ang="0">
                    <a:pos x="156" y="726"/>
                  </a:cxn>
                  <a:cxn ang="0">
                    <a:pos x="174" y="714"/>
                  </a:cxn>
                  <a:cxn ang="0">
                    <a:pos x="192" y="696"/>
                  </a:cxn>
                  <a:cxn ang="0">
                    <a:pos x="210" y="684"/>
                  </a:cxn>
                  <a:cxn ang="0">
                    <a:pos x="228" y="660"/>
                  </a:cxn>
                  <a:cxn ang="0">
                    <a:pos x="252" y="636"/>
                  </a:cxn>
                  <a:cxn ang="0">
                    <a:pos x="264" y="618"/>
                  </a:cxn>
                  <a:cxn ang="0">
                    <a:pos x="288" y="588"/>
                  </a:cxn>
                  <a:cxn ang="0">
                    <a:pos x="300" y="564"/>
                  </a:cxn>
                  <a:cxn ang="0">
                    <a:pos x="318" y="540"/>
                  </a:cxn>
                  <a:cxn ang="0">
                    <a:pos x="330" y="516"/>
                  </a:cxn>
                  <a:cxn ang="0">
                    <a:pos x="348" y="492"/>
                  </a:cxn>
                  <a:cxn ang="0">
                    <a:pos x="366" y="462"/>
                  </a:cxn>
                  <a:cxn ang="0">
                    <a:pos x="378" y="432"/>
                  </a:cxn>
                  <a:cxn ang="0">
                    <a:pos x="402" y="396"/>
                  </a:cxn>
                  <a:cxn ang="0">
                    <a:pos x="408" y="378"/>
                  </a:cxn>
                  <a:cxn ang="0">
                    <a:pos x="426" y="354"/>
                  </a:cxn>
                  <a:cxn ang="0">
                    <a:pos x="438" y="330"/>
                  </a:cxn>
                  <a:cxn ang="0">
                    <a:pos x="444" y="312"/>
                  </a:cxn>
                  <a:cxn ang="0">
                    <a:pos x="456" y="294"/>
                  </a:cxn>
                  <a:cxn ang="0">
                    <a:pos x="468" y="276"/>
                  </a:cxn>
                  <a:cxn ang="0">
                    <a:pos x="474" y="258"/>
                  </a:cxn>
                  <a:cxn ang="0">
                    <a:pos x="486" y="240"/>
                  </a:cxn>
                  <a:cxn ang="0">
                    <a:pos x="504" y="216"/>
                  </a:cxn>
                  <a:cxn ang="0">
                    <a:pos x="516" y="186"/>
                  </a:cxn>
                  <a:cxn ang="0">
                    <a:pos x="528" y="168"/>
                  </a:cxn>
                  <a:cxn ang="0">
                    <a:pos x="546" y="144"/>
                  </a:cxn>
                  <a:cxn ang="0">
                    <a:pos x="558" y="126"/>
                  </a:cxn>
                  <a:cxn ang="0">
                    <a:pos x="582" y="96"/>
                  </a:cxn>
                  <a:cxn ang="0">
                    <a:pos x="594" y="78"/>
                  </a:cxn>
                  <a:cxn ang="0">
                    <a:pos x="606" y="66"/>
                  </a:cxn>
                  <a:cxn ang="0">
                    <a:pos x="624" y="42"/>
                  </a:cxn>
                  <a:cxn ang="0">
                    <a:pos x="642" y="24"/>
                  </a:cxn>
                  <a:cxn ang="0">
                    <a:pos x="660" y="12"/>
                  </a:cxn>
                </a:cxnLst>
                <a:rect l="0" t="0" r="r" b="b"/>
                <a:pathLst>
                  <a:path w="672" h="756">
                    <a:moveTo>
                      <a:pt x="0" y="732"/>
                    </a:moveTo>
                    <a:lnTo>
                      <a:pt x="6" y="738"/>
                    </a:lnTo>
                    <a:lnTo>
                      <a:pt x="12" y="738"/>
                    </a:lnTo>
                    <a:lnTo>
                      <a:pt x="18" y="744"/>
                    </a:lnTo>
                    <a:lnTo>
                      <a:pt x="24" y="744"/>
                    </a:lnTo>
                    <a:lnTo>
                      <a:pt x="30" y="744"/>
                    </a:lnTo>
                    <a:lnTo>
                      <a:pt x="36" y="750"/>
                    </a:lnTo>
                    <a:lnTo>
                      <a:pt x="42" y="750"/>
                    </a:lnTo>
                    <a:lnTo>
                      <a:pt x="48" y="750"/>
                    </a:lnTo>
                    <a:lnTo>
                      <a:pt x="54" y="756"/>
                    </a:lnTo>
                    <a:lnTo>
                      <a:pt x="60" y="756"/>
                    </a:lnTo>
                    <a:lnTo>
                      <a:pt x="66" y="756"/>
                    </a:lnTo>
                    <a:lnTo>
                      <a:pt x="72" y="756"/>
                    </a:lnTo>
                    <a:lnTo>
                      <a:pt x="78" y="756"/>
                    </a:lnTo>
                    <a:lnTo>
                      <a:pt x="84" y="756"/>
                    </a:lnTo>
                    <a:lnTo>
                      <a:pt x="90" y="756"/>
                    </a:lnTo>
                    <a:lnTo>
                      <a:pt x="96" y="750"/>
                    </a:lnTo>
                    <a:lnTo>
                      <a:pt x="102" y="750"/>
                    </a:lnTo>
                    <a:lnTo>
                      <a:pt x="108" y="750"/>
                    </a:lnTo>
                    <a:lnTo>
                      <a:pt x="114" y="750"/>
                    </a:lnTo>
                    <a:lnTo>
                      <a:pt x="120" y="744"/>
                    </a:lnTo>
                    <a:lnTo>
                      <a:pt x="126" y="744"/>
                    </a:lnTo>
                    <a:lnTo>
                      <a:pt x="132" y="744"/>
                    </a:lnTo>
                    <a:lnTo>
                      <a:pt x="138" y="738"/>
                    </a:lnTo>
                    <a:lnTo>
                      <a:pt x="144" y="732"/>
                    </a:lnTo>
                    <a:lnTo>
                      <a:pt x="150" y="732"/>
                    </a:lnTo>
                    <a:lnTo>
                      <a:pt x="156" y="726"/>
                    </a:lnTo>
                    <a:lnTo>
                      <a:pt x="162" y="726"/>
                    </a:lnTo>
                    <a:lnTo>
                      <a:pt x="168" y="720"/>
                    </a:lnTo>
                    <a:lnTo>
                      <a:pt x="174" y="714"/>
                    </a:lnTo>
                    <a:lnTo>
                      <a:pt x="180" y="708"/>
                    </a:lnTo>
                    <a:lnTo>
                      <a:pt x="186" y="702"/>
                    </a:lnTo>
                    <a:lnTo>
                      <a:pt x="192" y="696"/>
                    </a:lnTo>
                    <a:lnTo>
                      <a:pt x="198" y="690"/>
                    </a:lnTo>
                    <a:lnTo>
                      <a:pt x="204" y="690"/>
                    </a:lnTo>
                    <a:lnTo>
                      <a:pt x="210" y="684"/>
                    </a:lnTo>
                    <a:lnTo>
                      <a:pt x="222" y="672"/>
                    </a:lnTo>
                    <a:lnTo>
                      <a:pt x="222" y="666"/>
                    </a:lnTo>
                    <a:lnTo>
                      <a:pt x="228" y="660"/>
                    </a:lnTo>
                    <a:lnTo>
                      <a:pt x="234" y="654"/>
                    </a:lnTo>
                    <a:lnTo>
                      <a:pt x="240" y="648"/>
                    </a:lnTo>
                    <a:lnTo>
                      <a:pt x="252" y="636"/>
                    </a:lnTo>
                    <a:lnTo>
                      <a:pt x="252" y="630"/>
                    </a:lnTo>
                    <a:lnTo>
                      <a:pt x="258" y="624"/>
                    </a:lnTo>
                    <a:lnTo>
                      <a:pt x="264" y="618"/>
                    </a:lnTo>
                    <a:lnTo>
                      <a:pt x="276" y="606"/>
                    </a:lnTo>
                    <a:lnTo>
                      <a:pt x="276" y="600"/>
                    </a:lnTo>
                    <a:lnTo>
                      <a:pt x="288" y="588"/>
                    </a:lnTo>
                    <a:lnTo>
                      <a:pt x="288" y="582"/>
                    </a:lnTo>
                    <a:lnTo>
                      <a:pt x="300" y="570"/>
                    </a:lnTo>
                    <a:lnTo>
                      <a:pt x="300" y="564"/>
                    </a:lnTo>
                    <a:lnTo>
                      <a:pt x="312" y="552"/>
                    </a:lnTo>
                    <a:lnTo>
                      <a:pt x="312" y="546"/>
                    </a:lnTo>
                    <a:lnTo>
                      <a:pt x="318" y="540"/>
                    </a:lnTo>
                    <a:lnTo>
                      <a:pt x="318" y="534"/>
                    </a:lnTo>
                    <a:lnTo>
                      <a:pt x="330" y="522"/>
                    </a:lnTo>
                    <a:lnTo>
                      <a:pt x="330" y="516"/>
                    </a:lnTo>
                    <a:lnTo>
                      <a:pt x="336" y="510"/>
                    </a:lnTo>
                    <a:lnTo>
                      <a:pt x="336" y="504"/>
                    </a:lnTo>
                    <a:lnTo>
                      <a:pt x="348" y="492"/>
                    </a:lnTo>
                    <a:lnTo>
                      <a:pt x="348" y="480"/>
                    </a:lnTo>
                    <a:lnTo>
                      <a:pt x="354" y="474"/>
                    </a:lnTo>
                    <a:lnTo>
                      <a:pt x="366" y="462"/>
                    </a:lnTo>
                    <a:lnTo>
                      <a:pt x="366" y="450"/>
                    </a:lnTo>
                    <a:lnTo>
                      <a:pt x="378" y="438"/>
                    </a:lnTo>
                    <a:lnTo>
                      <a:pt x="378" y="432"/>
                    </a:lnTo>
                    <a:lnTo>
                      <a:pt x="390" y="420"/>
                    </a:lnTo>
                    <a:lnTo>
                      <a:pt x="390" y="408"/>
                    </a:lnTo>
                    <a:lnTo>
                      <a:pt x="402" y="396"/>
                    </a:lnTo>
                    <a:lnTo>
                      <a:pt x="402" y="390"/>
                    </a:lnTo>
                    <a:lnTo>
                      <a:pt x="408" y="384"/>
                    </a:lnTo>
                    <a:lnTo>
                      <a:pt x="408" y="378"/>
                    </a:lnTo>
                    <a:lnTo>
                      <a:pt x="414" y="372"/>
                    </a:lnTo>
                    <a:lnTo>
                      <a:pt x="414" y="366"/>
                    </a:lnTo>
                    <a:lnTo>
                      <a:pt x="426" y="354"/>
                    </a:lnTo>
                    <a:lnTo>
                      <a:pt x="426" y="342"/>
                    </a:lnTo>
                    <a:lnTo>
                      <a:pt x="432" y="336"/>
                    </a:lnTo>
                    <a:lnTo>
                      <a:pt x="438" y="330"/>
                    </a:lnTo>
                    <a:lnTo>
                      <a:pt x="438" y="324"/>
                    </a:lnTo>
                    <a:lnTo>
                      <a:pt x="444" y="318"/>
                    </a:lnTo>
                    <a:lnTo>
                      <a:pt x="444" y="312"/>
                    </a:lnTo>
                    <a:lnTo>
                      <a:pt x="450" y="306"/>
                    </a:lnTo>
                    <a:lnTo>
                      <a:pt x="450" y="300"/>
                    </a:lnTo>
                    <a:lnTo>
                      <a:pt x="456" y="294"/>
                    </a:lnTo>
                    <a:lnTo>
                      <a:pt x="462" y="288"/>
                    </a:lnTo>
                    <a:lnTo>
                      <a:pt x="462" y="282"/>
                    </a:lnTo>
                    <a:lnTo>
                      <a:pt x="468" y="276"/>
                    </a:lnTo>
                    <a:lnTo>
                      <a:pt x="468" y="270"/>
                    </a:lnTo>
                    <a:lnTo>
                      <a:pt x="474" y="264"/>
                    </a:lnTo>
                    <a:lnTo>
                      <a:pt x="474" y="258"/>
                    </a:lnTo>
                    <a:lnTo>
                      <a:pt x="480" y="252"/>
                    </a:lnTo>
                    <a:lnTo>
                      <a:pt x="486" y="246"/>
                    </a:lnTo>
                    <a:lnTo>
                      <a:pt x="486" y="240"/>
                    </a:lnTo>
                    <a:lnTo>
                      <a:pt x="492" y="234"/>
                    </a:lnTo>
                    <a:lnTo>
                      <a:pt x="492" y="228"/>
                    </a:lnTo>
                    <a:lnTo>
                      <a:pt x="504" y="216"/>
                    </a:lnTo>
                    <a:lnTo>
                      <a:pt x="504" y="210"/>
                    </a:lnTo>
                    <a:lnTo>
                      <a:pt x="516" y="198"/>
                    </a:lnTo>
                    <a:lnTo>
                      <a:pt x="516" y="186"/>
                    </a:lnTo>
                    <a:lnTo>
                      <a:pt x="522" y="180"/>
                    </a:lnTo>
                    <a:lnTo>
                      <a:pt x="528" y="174"/>
                    </a:lnTo>
                    <a:lnTo>
                      <a:pt x="528" y="168"/>
                    </a:lnTo>
                    <a:lnTo>
                      <a:pt x="534" y="162"/>
                    </a:lnTo>
                    <a:lnTo>
                      <a:pt x="546" y="150"/>
                    </a:lnTo>
                    <a:lnTo>
                      <a:pt x="546" y="144"/>
                    </a:lnTo>
                    <a:lnTo>
                      <a:pt x="552" y="138"/>
                    </a:lnTo>
                    <a:lnTo>
                      <a:pt x="552" y="132"/>
                    </a:lnTo>
                    <a:lnTo>
                      <a:pt x="558" y="126"/>
                    </a:lnTo>
                    <a:lnTo>
                      <a:pt x="570" y="114"/>
                    </a:lnTo>
                    <a:lnTo>
                      <a:pt x="570" y="108"/>
                    </a:lnTo>
                    <a:lnTo>
                      <a:pt x="582" y="96"/>
                    </a:lnTo>
                    <a:lnTo>
                      <a:pt x="582" y="90"/>
                    </a:lnTo>
                    <a:lnTo>
                      <a:pt x="588" y="84"/>
                    </a:lnTo>
                    <a:lnTo>
                      <a:pt x="594" y="78"/>
                    </a:lnTo>
                    <a:lnTo>
                      <a:pt x="606" y="66"/>
                    </a:lnTo>
                    <a:lnTo>
                      <a:pt x="600" y="66"/>
                    </a:lnTo>
                    <a:lnTo>
                      <a:pt x="606" y="66"/>
                    </a:lnTo>
                    <a:lnTo>
                      <a:pt x="618" y="54"/>
                    </a:lnTo>
                    <a:lnTo>
                      <a:pt x="618" y="48"/>
                    </a:lnTo>
                    <a:lnTo>
                      <a:pt x="624" y="42"/>
                    </a:lnTo>
                    <a:lnTo>
                      <a:pt x="630" y="36"/>
                    </a:lnTo>
                    <a:lnTo>
                      <a:pt x="636" y="30"/>
                    </a:lnTo>
                    <a:lnTo>
                      <a:pt x="642" y="24"/>
                    </a:lnTo>
                    <a:lnTo>
                      <a:pt x="648" y="18"/>
                    </a:lnTo>
                    <a:lnTo>
                      <a:pt x="654" y="12"/>
                    </a:lnTo>
                    <a:lnTo>
                      <a:pt x="660" y="12"/>
                    </a:lnTo>
                    <a:lnTo>
                      <a:pt x="666" y="6"/>
                    </a:lnTo>
                    <a:lnTo>
                      <a:pt x="672" y="0"/>
                    </a:lnTo>
                  </a:path>
                </a:pathLst>
              </a:custGeom>
              <a:noFill/>
              <a:ln w="19050">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5178" name="Freeform 426"/>
              <p:cNvSpPr>
                <a:spLocks/>
              </p:cNvSpPr>
              <p:nvPr/>
            </p:nvSpPr>
            <p:spPr bwMode="auto">
              <a:xfrm>
                <a:off x="6548310" y="4704189"/>
                <a:ext cx="499329" cy="314875"/>
              </a:xfrm>
              <a:custGeom>
                <a:avLst/>
                <a:gdLst/>
                <a:ahLst/>
                <a:cxnLst>
                  <a:cxn ang="0">
                    <a:pos x="12" y="24"/>
                  </a:cxn>
                  <a:cxn ang="0">
                    <a:pos x="30" y="12"/>
                  </a:cxn>
                  <a:cxn ang="0">
                    <a:pos x="48" y="6"/>
                  </a:cxn>
                  <a:cxn ang="0">
                    <a:pos x="66" y="0"/>
                  </a:cxn>
                  <a:cxn ang="0">
                    <a:pos x="84" y="0"/>
                  </a:cxn>
                  <a:cxn ang="0">
                    <a:pos x="102" y="0"/>
                  </a:cxn>
                  <a:cxn ang="0">
                    <a:pos x="120" y="6"/>
                  </a:cxn>
                  <a:cxn ang="0">
                    <a:pos x="138" y="12"/>
                  </a:cxn>
                  <a:cxn ang="0">
                    <a:pos x="156" y="24"/>
                  </a:cxn>
                  <a:cxn ang="0">
                    <a:pos x="174" y="36"/>
                  </a:cxn>
                  <a:cxn ang="0">
                    <a:pos x="192" y="48"/>
                  </a:cxn>
                  <a:cxn ang="0">
                    <a:pos x="210" y="66"/>
                  </a:cxn>
                  <a:cxn ang="0">
                    <a:pos x="228" y="84"/>
                  </a:cxn>
                  <a:cxn ang="0">
                    <a:pos x="246" y="102"/>
                  </a:cxn>
                  <a:cxn ang="0">
                    <a:pos x="264" y="126"/>
                  </a:cxn>
                  <a:cxn ang="0">
                    <a:pos x="282" y="150"/>
                  </a:cxn>
                  <a:cxn ang="0">
                    <a:pos x="294" y="168"/>
                  </a:cxn>
                  <a:cxn ang="0">
                    <a:pos x="312" y="192"/>
                  </a:cxn>
                  <a:cxn ang="0">
                    <a:pos x="330" y="216"/>
                  </a:cxn>
                  <a:cxn ang="0">
                    <a:pos x="348" y="246"/>
                  </a:cxn>
                  <a:cxn ang="0">
                    <a:pos x="354" y="264"/>
                  </a:cxn>
                  <a:cxn ang="0">
                    <a:pos x="366" y="282"/>
                  </a:cxn>
                  <a:cxn ang="0">
                    <a:pos x="378" y="300"/>
                  </a:cxn>
                  <a:cxn ang="0">
                    <a:pos x="384" y="318"/>
                  </a:cxn>
                  <a:cxn ang="0">
                    <a:pos x="396" y="336"/>
                  </a:cxn>
                  <a:cxn ang="0">
                    <a:pos x="408" y="354"/>
                  </a:cxn>
                  <a:cxn ang="0">
                    <a:pos x="420" y="378"/>
                  </a:cxn>
                  <a:cxn ang="0">
                    <a:pos x="432" y="396"/>
                  </a:cxn>
                  <a:cxn ang="0">
                    <a:pos x="444" y="426"/>
                  </a:cxn>
                  <a:cxn ang="0">
                    <a:pos x="462" y="456"/>
                  </a:cxn>
                  <a:cxn ang="0">
                    <a:pos x="486" y="492"/>
                  </a:cxn>
                  <a:cxn ang="0">
                    <a:pos x="498" y="522"/>
                  </a:cxn>
                  <a:cxn ang="0">
                    <a:pos x="510" y="540"/>
                  </a:cxn>
                  <a:cxn ang="0">
                    <a:pos x="522" y="558"/>
                  </a:cxn>
                  <a:cxn ang="0">
                    <a:pos x="540" y="582"/>
                  </a:cxn>
                  <a:cxn ang="0">
                    <a:pos x="552" y="606"/>
                  </a:cxn>
                  <a:cxn ang="0">
                    <a:pos x="570" y="630"/>
                  </a:cxn>
                  <a:cxn ang="0">
                    <a:pos x="588" y="654"/>
                  </a:cxn>
                  <a:cxn ang="0">
                    <a:pos x="600" y="672"/>
                  </a:cxn>
                  <a:cxn ang="0">
                    <a:pos x="618" y="696"/>
                  </a:cxn>
                  <a:cxn ang="0">
                    <a:pos x="636" y="714"/>
                  </a:cxn>
                  <a:cxn ang="0">
                    <a:pos x="654" y="732"/>
                  </a:cxn>
                </a:cxnLst>
                <a:rect l="0" t="0" r="r" b="b"/>
                <a:pathLst>
                  <a:path w="666" h="744">
                    <a:moveTo>
                      <a:pt x="0" y="30"/>
                    </a:moveTo>
                    <a:lnTo>
                      <a:pt x="6" y="24"/>
                    </a:lnTo>
                    <a:lnTo>
                      <a:pt x="12" y="24"/>
                    </a:lnTo>
                    <a:lnTo>
                      <a:pt x="18" y="18"/>
                    </a:lnTo>
                    <a:lnTo>
                      <a:pt x="24" y="18"/>
                    </a:lnTo>
                    <a:lnTo>
                      <a:pt x="30" y="12"/>
                    </a:lnTo>
                    <a:lnTo>
                      <a:pt x="36" y="12"/>
                    </a:lnTo>
                    <a:lnTo>
                      <a:pt x="42" y="6"/>
                    </a:lnTo>
                    <a:lnTo>
                      <a:pt x="48" y="6"/>
                    </a:lnTo>
                    <a:lnTo>
                      <a:pt x="54" y="6"/>
                    </a:lnTo>
                    <a:lnTo>
                      <a:pt x="60" y="6"/>
                    </a:lnTo>
                    <a:lnTo>
                      <a:pt x="66" y="0"/>
                    </a:lnTo>
                    <a:lnTo>
                      <a:pt x="72" y="0"/>
                    </a:lnTo>
                    <a:lnTo>
                      <a:pt x="78" y="0"/>
                    </a:lnTo>
                    <a:lnTo>
                      <a:pt x="84" y="0"/>
                    </a:lnTo>
                    <a:lnTo>
                      <a:pt x="90" y="0"/>
                    </a:lnTo>
                    <a:lnTo>
                      <a:pt x="96" y="0"/>
                    </a:lnTo>
                    <a:lnTo>
                      <a:pt x="102" y="0"/>
                    </a:lnTo>
                    <a:lnTo>
                      <a:pt x="108" y="6"/>
                    </a:lnTo>
                    <a:lnTo>
                      <a:pt x="114" y="6"/>
                    </a:lnTo>
                    <a:lnTo>
                      <a:pt x="120" y="6"/>
                    </a:lnTo>
                    <a:lnTo>
                      <a:pt x="126" y="6"/>
                    </a:lnTo>
                    <a:lnTo>
                      <a:pt x="132" y="12"/>
                    </a:lnTo>
                    <a:lnTo>
                      <a:pt x="138" y="12"/>
                    </a:lnTo>
                    <a:lnTo>
                      <a:pt x="144" y="18"/>
                    </a:lnTo>
                    <a:lnTo>
                      <a:pt x="150" y="18"/>
                    </a:lnTo>
                    <a:lnTo>
                      <a:pt x="156" y="24"/>
                    </a:lnTo>
                    <a:lnTo>
                      <a:pt x="162" y="24"/>
                    </a:lnTo>
                    <a:lnTo>
                      <a:pt x="168" y="30"/>
                    </a:lnTo>
                    <a:lnTo>
                      <a:pt x="174" y="36"/>
                    </a:lnTo>
                    <a:lnTo>
                      <a:pt x="180" y="36"/>
                    </a:lnTo>
                    <a:lnTo>
                      <a:pt x="186" y="42"/>
                    </a:lnTo>
                    <a:lnTo>
                      <a:pt x="192" y="48"/>
                    </a:lnTo>
                    <a:lnTo>
                      <a:pt x="198" y="54"/>
                    </a:lnTo>
                    <a:lnTo>
                      <a:pt x="204" y="60"/>
                    </a:lnTo>
                    <a:lnTo>
                      <a:pt x="210" y="66"/>
                    </a:lnTo>
                    <a:lnTo>
                      <a:pt x="216" y="72"/>
                    </a:lnTo>
                    <a:lnTo>
                      <a:pt x="222" y="78"/>
                    </a:lnTo>
                    <a:lnTo>
                      <a:pt x="228" y="84"/>
                    </a:lnTo>
                    <a:lnTo>
                      <a:pt x="234" y="90"/>
                    </a:lnTo>
                    <a:lnTo>
                      <a:pt x="240" y="96"/>
                    </a:lnTo>
                    <a:lnTo>
                      <a:pt x="246" y="102"/>
                    </a:lnTo>
                    <a:lnTo>
                      <a:pt x="258" y="114"/>
                    </a:lnTo>
                    <a:lnTo>
                      <a:pt x="258" y="120"/>
                    </a:lnTo>
                    <a:lnTo>
                      <a:pt x="264" y="126"/>
                    </a:lnTo>
                    <a:lnTo>
                      <a:pt x="270" y="132"/>
                    </a:lnTo>
                    <a:lnTo>
                      <a:pt x="282" y="144"/>
                    </a:lnTo>
                    <a:lnTo>
                      <a:pt x="282" y="150"/>
                    </a:lnTo>
                    <a:lnTo>
                      <a:pt x="288" y="156"/>
                    </a:lnTo>
                    <a:lnTo>
                      <a:pt x="294" y="162"/>
                    </a:lnTo>
                    <a:lnTo>
                      <a:pt x="294" y="168"/>
                    </a:lnTo>
                    <a:lnTo>
                      <a:pt x="306" y="180"/>
                    </a:lnTo>
                    <a:lnTo>
                      <a:pt x="306" y="186"/>
                    </a:lnTo>
                    <a:lnTo>
                      <a:pt x="312" y="192"/>
                    </a:lnTo>
                    <a:lnTo>
                      <a:pt x="318" y="198"/>
                    </a:lnTo>
                    <a:lnTo>
                      <a:pt x="318" y="204"/>
                    </a:lnTo>
                    <a:lnTo>
                      <a:pt x="330" y="216"/>
                    </a:lnTo>
                    <a:lnTo>
                      <a:pt x="330" y="228"/>
                    </a:lnTo>
                    <a:lnTo>
                      <a:pt x="336" y="234"/>
                    </a:lnTo>
                    <a:lnTo>
                      <a:pt x="348" y="246"/>
                    </a:lnTo>
                    <a:lnTo>
                      <a:pt x="348" y="252"/>
                    </a:lnTo>
                    <a:lnTo>
                      <a:pt x="354" y="258"/>
                    </a:lnTo>
                    <a:lnTo>
                      <a:pt x="354" y="264"/>
                    </a:lnTo>
                    <a:lnTo>
                      <a:pt x="360" y="270"/>
                    </a:lnTo>
                    <a:lnTo>
                      <a:pt x="360" y="276"/>
                    </a:lnTo>
                    <a:lnTo>
                      <a:pt x="366" y="282"/>
                    </a:lnTo>
                    <a:lnTo>
                      <a:pt x="372" y="288"/>
                    </a:lnTo>
                    <a:lnTo>
                      <a:pt x="372" y="294"/>
                    </a:lnTo>
                    <a:lnTo>
                      <a:pt x="378" y="300"/>
                    </a:lnTo>
                    <a:lnTo>
                      <a:pt x="378" y="306"/>
                    </a:lnTo>
                    <a:lnTo>
                      <a:pt x="384" y="312"/>
                    </a:lnTo>
                    <a:lnTo>
                      <a:pt x="384" y="318"/>
                    </a:lnTo>
                    <a:lnTo>
                      <a:pt x="390" y="324"/>
                    </a:lnTo>
                    <a:lnTo>
                      <a:pt x="396" y="330"/>
                    </a:lnTo>
                    <a:lnTo>
                      <a:pt x="396" y="336"/>
                    </a:lnTo>
                    <a:lnTo>
                      <a:pt x="402" y="342"/>
                    </a:lnTo>
                    <a:lnTo>
                      <a:pt x="402" y="348"/>
                    </a:lnTo>
                    <a:lnTo>
                      <a:pt x="408" y="354"/>
                    </a:lnTo>
                    <a:lnTo>
                      <a:pt x="408" y="360"/>
                    </a:lnTo>
                    <a:lnTo>
                      <a:pt x="420" y="372"/>
                    </a:lnTo>
                    <a:lnTo>
                      <a:pt x="420" y="378"/>
                    </a:lnTo>
                    <a:lnTo>
                      <a:pt x="426" y="384"/>
                    </a:lnTo>
                    <a:lnTo>
                      <a:pt x="426" y="390"/>
                    </a:lnTo>
                    <a:lnTo>
                      <a:pt x="432" y="396"/>
                    </a:lnTo>
                    <a:lnTo>
                      <a:pt x="432" y="402"/>
                    </a:lnTo>
                    <a:lnTo>
                      <a:pt x="444" y="414"/>
                    </a:lnTo>
                    <a:lnTo>
                      <a:pt x="444" y="426"/>
                    </a:lnTo>
                    <a:lnTo>
                      <a:pt x="456" y="438"/>
                    </a:lnTo>
                    <a:lnTo>
                      <a:pt x="456" y="450"/>
                    </a:lnTo>
                    <a:lnTo>
                      <a:pt x="462" y="456"/>
                    </a:lnTo>
                    <a:lnTo>
                      <a:pt x="474" y="468"/>
                    </a:lnTo>
                    <a:lnTo>
                      <a:pt x="474" y="480"/>
                    </a:lnTo>
                    <a:lnTo>
                      <a:pt x="486" y="492"/>
                    </a:lnTo>
                    <a:lnTo>
                      <a:pt x="486" y="498"/>
                    </a:lnTo>
                    <a:lnTo>
                      <a:pt x="498" y="510"/>
                    </a:lnTo>
                    <a:lnTo>
                      <a:pt x="498" y="522"/>
                    </a:lnTo>
                    <a:lnTo>
                      <a:pt x="504" y="528"/>
                    </a:lnTo>
                    <a:lnTo>
                      <a:pt x="510" y="534"/>
                    </a:lnTo>
                    <a:lnTo>
                      <a:pt x="510" y="540"/>
                    </a:lnTo>
                    <a:lnTo>
                      <a:pt x="516" y="546"/>
                    </a:lnTo>
                    <a:lnTo>
                      <a:pt x="522" y="552"/>
                    </a:lnTo>
                    <a:lnTo>
                      <a:pt x="522" y="558"/>
                    </a:lnTo>
                    <a:lnTo>
                      <a:pt x="528" y="564"/>
                    </a:lnTo>
                    <a:lnTo>
                      <a:pt x="528" y="570"/>
                    </a:lnTo>
                    <a:lnTo>
                      <a:pt x="540" y="582"/>
                    </a:lnTo>
                    <a:lnTo>
                      <a:pt x="540" y="588"/>
                    </a:lnTo>
                    <a:lnTo>
                      <a:pt x="552" y="600"/>
                    </a:lnTo>
                    <a:lnTo>
                      <a:pt x="552" y="606"/>
                    </a:lnTo>
                    <a:lnTo>
                      <a:pt x="564" y="618"/>
                    </a:lnTo>
                    <a:lnTo>
                      <a:pt x="564" y="624"/>
                    </a:lnTo>
                    <a:lnTo>
                      <a:pt x="570" y="630"/>
                    </a:lnTo>
                    <a:lnTo>
                      <a:pt x="576" y="636"/>
                    </a:lnTo>
                    <a:lnTo>
                      <a:pt x="576" y="642"/>
                    </a:lnTo>
                    <a:lnTo>
                      <a:pt x="588" y="654"/>
                    </a:lnTo>
                    <a:lnTo>
                      <a:pt x="588" y="660"/>
                    </a:lnTo>
                    <a:lnTo>
                      <a:pt x="594" y="666"/>
                    </a:lnTo>
                    <a:lnTo>
                      <a:pt x="600" y="672"/>
                    </a:lnTo>
                    <a:lnTo>
                      <a:pt x="612" y="684"/>
                    </a:lnTo>
                    <a:lnTo>
                      <a:pt x="612" y="690"/>
                    </a:lnTo>
                    <a:lnTo>
                      <a:pt x="618" y="696"/>
                    </a:lnTo>
                    <a:lnTo>
                      <a:pt x="624" y="702"/>
                    </a:lnTo>
                    <a:lnTo>
                      <a:pt x="630" y="708"/>
                    </a:lnTo>
                    <a:lnTo>
                      <a:pt x="636" y="714"/>
                    </a:lnTo>
                    <a:lnTo>
                      <a:pt x="642" y="720"/>
                    </a:lnTo>
                    <a:lnTo>
                      <a:pt x="648" y="726"/>
                    </a:lnTo>
                    <a:lnTo>
                      <a:pt x="654" y="732"/>
                    </a:lnTo>
                    <a:lnTo>
                      <a:pt x="660" y="738"/>
                    </a:lnTo>
                    <a:lnTo>
                      <a:pt x="666" y="744"/>
                    </a:lnTo>
                  </a:path>
                </a:pathLst>
              </a:custGeom>
              <a:noFill/>
              <a:ln w="19050">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5179" name="Freeform 427"/>
              <p:cNvSpPr>
                <a:spLocks/>
              </p:cNvSpPr>
              <p:nvPr/>
            </p:nvSpPr>
            <p:spPr bwMode="auto">
              <a:xfrm>
                <a:off x="7047639" y="4754975"/>
                <a:ext cx="458843" cy="281864"/>
              </a:xfrm>
              <a:custGeom>
                <a:avLst/>
                <a:gdLst/>
                <a:ahLst/>
                <a:cxnLst>
                  <a:cxn ang="0">
                    <a:pos x="6" y="630"/>
                  </a:cxn>
                  <a:cxn ang="0">
                    <a:pos x="18" y="636"/>
                  </a:cxn>
                  <a:cxn ang="0">
                    <a:pos x="30" y="642"/>
                  </a:cxn>
                  <a:cxn ang="0">
                    <a:pos x="42" y="648"/>
                  </a:cxn>
                  <a:cxn ang="0">
                    <a:pos x="54" y="654"/>
                  </a:cxn>
                  <a:cxn ang="0">
                    <a:pos x="66" y="660"/>
                  </a:cxn>
                  <a:cxn ang="0">
                    <a:pos x="78" y="660"/>
                  </a:cxn>
                  <a:cxn ang="0">
                    <a:pos x="90" y="666"/>
                  </a:cxn>
                  <a:cxn ang="0">
                    <a:pos x="102" y="666"/>
                  </a:cxn>
                  <a:cxn ang="0">
                    <a:pos x="114" y="666"/>
                  </a:cxn>
                  <a:cxn ang="0">
                    <a:pos x="126" y="660"/>
                  </a:cxn>
                  <a:cxn ang="0">
                    <a:pos x="138" y="660"/>
                  </a:cxn>
                  <a:cxn ang="0">
                    <a:pos x="150" y="654"/>
                  </a:cxn>
                  <a:cxn ang="0">
                    <a:pos x="162" y="648"/>
                  </a:cxn>
                  <a:cxn ang="0">
                    <a:pos x="174" y="642"/>
                  </a:cxn>
                  <a:cxn ang="0">
                    <a:pos x="186" y="636"/>
                  </a:cxn>
                  <a:cxn ang="0">
                    <a:pos x="198" y="624"/>
                  </a:cxn>
                  <a:cxn ang="0">
                    <a:pos x="210" y="618"/>
                  </a:cxn>
                  <a:cxn ang="0">
                    <a:pos x="222" y="606"/>
                  </a:cxn>
                  <a:cxn ang="0">
                    <a:pos x="234" y="594"/>
                  </a:cxn>
                  <a:cxn ang="0">
                    <a:pos x="246" y="582"/>
                  </a:cxn>
                  <a:cxn ang="0">
                    <a:pos x="258" y="570"/>
                  </a:cxn>
                  <a:cxn ang="0">
                    <a:pos x="270" y="552"/>
                  </a:cxn>
                  <a:cxn ang="0">
                    <a:pos x="282" y="540"/>
                  </a:cxn>
                  <a:cxn ang="0">
                    <a:pos x="294" y="522"/>
                  </a:cxn>
                  <a:cxn ang="0">
                    <a:pos x="306" y="504"/>
                  </a:cxn>
                  <a:cxn ang="0">
                    <a:pos x="318" y="492"/>
                  </a:cxn>
                  <a:cxn ang="0">
                    <a:pos x="330" y="474"/>
                  </a:cxn>
                  <a:cxn ang="0">
                    <a:pos x="342" y="456"/>
                  </a:cxn>
                  <a:cxn ang="0">
                    <a:pos x="348" y="444"/>
                  </a:cxn>
                  <a:cxn ang="0">
                    <a:pos x="354" y="432"/>
                  </a:cxn>
                  <a:cxn ang="0">
                    <a:pos x="360" y="420"/>
                  </a:cxn>
                  <a:cxn ang="0">
                    <a:pos x="366" y="408"/>
                  </a:cxn>
                  <a:cxn ang="0">
                    <a:pos x="378" y="384"/>
                  </a:cxn>
                  <a:cxn ang="0">
                    <a:pos x="396" y="366"/>
                  </a:cxn>
                  <a:cxn ang="0">
                    <a:pos x="408" y="342"/>
                  </a:cxn>
                  <a:cxn ang="0">
                    <a:pos x="420" y="324"/>
                  </a:cxn>
                  <a:cxn ang="0">
                    <a:pos x="432" y="300"/>
                  </a:cxn>
                  <a:cxn ang="0">
                    <a:pos x="438" y="288"/>
                  </a:cxn>
                  <a:cxn ang="0">
                    <a:pos x="444" y="276"/>
                  </a:cxn>
                  <a:cxn ang="0">
                    <a:pos x="450" y="264"/>
                  </a:cxn>
                  <a:cxn ang="0">
                    <a:pos x="456" y="252"/>
                  </a:cxn>
                  <a:cxn ang="0">
                    <a:pos x="462" y="240"/>
                  </a:cxn>
                  <a:cxn ang="0">
                    <a:pos x="468" y="228"/>
                  </a:cxn>
                  <a:cxn ang="0">
                    <a:pos x="474" y="216"/>
                  </a:cxn>
                  <a:cxn ang="0">
                    <a:pos x="486" y="204"/>
                  </a:cxn>
                  <a:cxn ang="0">
                    <a:pos x="492" y="192"/>
                  </a:cxn>
                  <a:cxn ang="0">
                    <a:pos x="498" y="180"/>
                  </a:cxn>
                  <a:cxn ang="0">
                    <a:pos x="504" y="168"/>
                  </a:cxn>
                  <a:cxn ang="0">
                    <a:pos x="510" y="156"/>
                  </a:cxn>
                  <a:cxn ang="0">
                    <a:pos x="516" y="144"/>
                  </a:cxn>
                  <a:cxn ang="0">
                    <a:pos x="522" y="132"/>
                  </a:cxn>
                  <a:cxn ang="0">
                    <a:pos x="534" y="114"/>
                  </a:cxn>
                  <a:cxn ang="0">
                    <a:pos x="546" y="96"/>
                  </a:cxn>
                  <a:cxn ang="0">
                    <a:pos x="552" y="84"/>
                  </a:cxn>
                  <a:cxn ang="0">
                    <a:pos x="564" y="72"/>
                  </a:cxn>
                  <a:cxn ang="0">
                    <a:pos x="576" y="54"/>
                  </a:cxn>
                  <a:cxn ang="0">
                    <a:pos x="582" y="42"/>
                  </a:cxn>
                  <a:cxn ang="0">
                    <a:pos x="594" y="24"/>
                  </a:cxn>
                  <a:cxn ang="0">
                    <a:pos x="606" y="6"/>
                  </a:cxn>
                </a:cxnLst>
                <a:rect l="0" t="0" r="r" b="b"/>
                <a:pathLst>
                  <a:path w="612" h="666">
                    <a:moveTo>
                      <a:pt x="0" y="624"/>
                    </a:moveTo>
                    <a:lnTo>
                      <a:pt x="6" y="630"/>
                    </a:lnTo>
                    <a:lnTo>
                      <a:pt x="12" y="630"/>
                    </a:lnTo>
                    <a:lnTo>
                      <a:pt x="18" y="636"/>
                    </a:lnTo>
                    <a:lnTo>
                      <a:pt x="24" y="642"/>
                    </a:lnTo>
                    <a:lnTo>
                      <a:pt x="30" y="642"/>
                    </a:lnTo>
                    <a:lnTo>
                      <a:pt x="36" y="648"/>
                    </a:lnTo>
                    <a:lnTo>
                      <a:pt x="42" y="648"/>
                    </a:lnTo>
                    <a:lnTo>
                      <a:pt x="48" y="654"/>
                    </a:lnTo>
                    <a:lnTo>
                      <a:pt x="54" y="654"/>
                    </a:lnTo>
                    <a:lnTo>
                      <a:pt x="60" y="660"/>
                    </a:lnTo>
                    <a:lnTo>
                      <a:pt x="66" y="660"/>
                    </a:lnTo>
                    <a:lnTo>
                      <a:pt x="72" y="660"/>
                    </a:lnTo>
                    <a:lnTo>
                      <a:pt x="78" y="660"/>
                    </a:lnTo>
                    <a:lnTo>
                      <a:pt x="84" y="666"/>
                    </a:lnTo>
                    <a:lnTo>
                      <a:pt x="90" y="666"/>
                    </a:lnTo>
                    <a:lnTo>
                      <a:pt x="96" y="666"/>
                    </a:lnTo>
                    <a:lnTo>
                      <a:pt x="102" y="666"/>
                    </a:lnTo>
                    <a:lnTo>
                      <a:pt x="108" y="666"/>
                    </a:lnTo>
                    <a:lnTo>
                      <a:pt x="114" y="666"/>
                    </a:lnTo>
                    <a:lnTo>
                      <a:pt x="120" y="666"/>
                    </a:lnTo>
                    <a:lnTo>
                      <a:pt x="126" y="660"/>
                    </a:lnTo>
                    <a:lnTo>
                      <a:pt x="132" y="660"/>
                    </a:lnTo>
                    <a:lnTo>
                      <a:pt x="138" y="660"/>
                    </a:lnTo>
                    <a:lnTo>
                      <a:pt x="144" y="660"/>
                    </a:lnTo>
                    <a:lnTo>
                      <a:pt x="150" y="654"/>
                    </a:lnTo>
                    <a:lnTo>
                      <a:pt x="156" y="654"/>
                    </a:lnTo>
                    <a:lnTo>
                      <a:pt x="162" y="648"/>
                    </a:lnTo>
                    <a:lnTo>
                      <a:pt x="168" y="648"/>
                    </a:lnTo>
                    <a:lnTo>
                      <a:pt x="174" y="642"/>
                    </a:lnTo>
                    <a:lnTo>
                      <a:pt x="180" y="642"/>
                    </a:lnTo>
                    <a:lnTo>
                      <a:pt x="186" y="636"/>
                    </a:lnTo>
                    <a:lnTo>
                      <a:pt x="192" y="630"/>
                    </a:lnTo>
                    <a:lnTo>
                      <a:pt x="198" y="624"/>
                    </a:lnTo>
                    <a:lnTo>
                      <a:pt x="204" y="624"/>
                    </a:lnTo>
                    <a:lnTo>
                      <a:pt x="210" y="618"/>
                    </a:lnTo>
                    <a:lnTo>
                      <a:pt x="216" y="612"/>
                    </a:lnTo>
                    <a:lnTo>
                      <a:pt x="222" y="606"/>
                    </a:lnTo>
                    <a:lnTo>
                      <a:pt x="228" y="600"/>
                    </a:lnTo>
                    <a:lnTo>
                      <a:pt x="234" y="594"/>
                    </a:lnTo>
                    <a:lnTo>
                      <a:pt x="240" y="588"/>
                    </a:lnTo>
                    <a:lnTo>
                      <a:pt x="246" y="582"/>
                    </a:lnTo>
                    <a:lnTo>
                      <a:pt x="252" y="576"/>
                    </a:lnTo>
                    <a:lnTo>
                      <a:pt x="258" y="570"/>
                    </a:lnTo>
                    <a:lnTo>
                      <a:pt x="270" y="558"/>
                    </a:lnTo>
                    <a:lnTo>
                      <a:pt x="270" y="552"/>
                    </a:lnTo>
                    <a:lnTo>
                      <a:pt x="276" y="546"/>
                    </a:lnTo>
                    <a:lnTo>
                      <a:pt x="282" y="540"/>
                    </a:lnTo>
                    <a:lnTo>
                      <a:pt x="294" y="528"/>
                    </a:lnTo>
                    <a:lnTo>
                      <a:pt x="294" y="522"/>
                    </a:lnTo>
                    <a:lnTo>
                      <a:pt x="306" y="510"/>
                    </a:lnTo>
                    <a:lnTo>
                      <a:pt x="306" y="504"/>
                    </a:lnTo>
                    <a:lnTo>
                      <a:pt x="312" y="498"/>
                    </a:lnTo>
                    <a:lnTo>
                      <a:pt x="318" y="492"/>
                    </a:lnTo>
                    <a:lnTo>
                      <a:pt x="318" y="486"/>
                    </a:lnTo>
                    <a:lnTo>
                      <a:pt x="330" y="474"/>
                    </a:lnTo>
                    <a:lnTo>
                      <a:pt x="330" y="468"/>
                    </a:lnTo>
                    <a:lnTo>
                      <a:pt x="342" y="456"/>
                    </a:lnTo>
                    <a:lnTo>
                      <a:pt x="342" y="450"/>
                    </a:lnTo>
                    <a:lnTo>
                      <a:pt x="348" y="444"/>
                    </a:lnTo>
                    <a:lnTo>
                      <a:pt x="348" y="438"/>
                    </a:lnTo>
                    <a:lnTo>
                      <a:pt x="354" y="432"/>
                    </a:lnTo>
                    <a:lnTo>
                      <a:pt x="360" y="426"/>
                    </a:lnTo>
                    <a:lnTo>
                      <a:pt x="360" y="420"/>
                    </a:lnTo>
                    <a:lnTo>
                      <a:pt x="366" y="414"/>
                    </a:lnTo>
                    <a:lnTo>
                      <a:pt x="366" y="408"/>
                    </a:lnTo>
                    <a:lnTo>
                      <a:pt x="378" y="396"/>
                    </a:lnTo>
                    <a:lnTo>
                      <a:pt x="378" y="384"/>
                    </a:lnTo>
                    <a:lnTo>
                      <a:pt x="384" y="378"/>
                    </a:lnTo>
                    <a:lnTo>
                      <a:pt x="396" y="366"/>
                    </a:lnTo>
                    <a:lnTo>
                      <a:pt x="396" y="354"/>
                    </a:lnTo>
                    <a:lnTo>
                      <a:pt x="408" y="342"/>
                    </a:lnTo>
                    <a:lnTo>
                      <a:pt x="408" y="336"/>
                    </a:lnTo>
                    <a:lnTo>
                      <a:pt x="420" y="324"/>
                    </a:lnTo>
                    <a:lnTo>
                      <a:pt x="420" y="312"/>
                    </a:lnTo>
                    <a:lnTo>
                      <a:pt x="432" y="300"/>
                    </a:lnTo>
                    <a:lnTo>
                      <a:pt x="432" y="294"/>
                    </a:lnTo>
                    <a:lnTo>
                      <a:pt x="438" y="288"/>
                    </a:lnTo>
                    <a:lnTo>
                      <a:pt x="438" y="282"/>
                    </a:lnTo>
                    <a:lnTo>
                      <a:pt x="444" y="276"/>
                    </a:lnTo>
                    <a:lnTo>
                      <a:pt x="444" y="270"/>
                    </a:lnTo>
                    <a:lnTo>
                      <a:pt x="450" y="264"/>
                    </a:lnTo>
                    <a:lnTo>
                      <a:pt x="450" y="258"/>
                    </a:lnTo>
                    <a:lnTo>
                      <a:pt x="456" y="252"/>
                    </a:lnTo>
                    <a:lnTo>
                      <a:pt x="462" y="246"/>
                    </a:lnTo>
                    <a:lnTo>
                      <a:pt x="462" y="240"/>
                    </a:lnTo>
                    <a:lnTo>
                      <a:pt x="468" y="234"/>
                    </a:lnTo>
                    <a:lnTo>
                      <a:pt x="468" y="228"/>
                    </a:lnTo>
                    <a:lnTo>
                      <a:pt x="474" y="222"/>
                    </a:lnTo>
                    <a:lnTo>
                      <a:pt x="474" y="216"/>
                    </a:lnTo>
                    <a:lnTo>
                      <a:pt x="480" y="210"/>
                    </a:lnTo>
                    <a:lnTo>
                      <a:pt x="486" y="204"/>
                    </a:lnTo>
                    <a:lnTo>
                      <a:pt x="486" y="198"/>
                    </a:lnTo>
                    <a:lnTo>
                      <a:pt x="492" y="192"/>
                    </a:lnTo>
                    <a:lnTo>
                      <a:pt x="492" y="186"/>
                    </a:lnTo>
                    <a:lnTo>
                      <a:pt x="498" y="180"/>
                    </a:lnTo>
                    <a:lnTo>
                      <a:pt x="498" y="174"/>
                    </a:lnTo>
                    <a:lnTo>
                      <a:pt x="504" y="168"/>
                    </a:lnTo>
                    <a:lnTo>
                      <a:pt x="504" y="162"/>
                    </a:lnTo>
                    <a:lnTo>
                      <a:pt x="510" y="156"/>
                    </a:lnTo>
                    <a:lnTo>
                      <a:pt x="516" y="150"/>
                    </a:lnTo>
                    <a:lnTo>
                      <a:pt x="516" y="144"/>
                    </a:lnTo>
                    <a:lnTo>
                      <a:pt x="522" y="138"/>
                    </a:lnTo>
                    <a:lnTo>
                      <a:pt x="522" y="132"/>
                    </a:lnTo>
                    <a:lnTo>
                      <a:pt x="534" y="120"/>
                    </a:lnTo>
                    <a:lnTo>
                      <a:pt x="534" y="114"/>
                    </a:lnTo>
                    <a:lnTo>
                      <a:pt x="546" y="102"/>
                    </a:lnTo>
                    <a:lnTo>
                      <a:pt x="546" y="96"/>
                    </a:lnTo>
                    <a:lnTo>
                      <a:pt x="552" y="90"/>
                    </a:lnTo>
                    <a:lnTo>
                      <a:pt x="552" y="84"/>
                    </a:lnTo>
                    <a:lnTo>
                      <a:pt x="558" y="78"/>
                    </a:lnTo>
                    <a:lnTo>
                      <a:pt x="564" y="72"/>
                    </a:lnTo>
                    <a:lnTo>
                      <a:pt x="564" y="66"/>
                    </a:lnTo>
                    <a:lnTo>
                      <a:pt x="576" y="54"/>
                    </a:lnTo>
                    <a:lnTo>
                      <a:pt x="576" y="48"/>
                    </a:lnTo>
                    <a:lnTo>
                      <a:pt x="582" y="42"/>
                    </a:lnTo>
                    <a:lnTo>
                      <a:pt x="594" y="30"/>
                    </a:lnTo>
                    <a:lnTo>
                      <a:pt x="594" y="24"/>
                    </a:lnTo>
                    <a:lnTo>
                      <a:pt x="606" y="12"/>
                    </a:lnTo>
                    <a:lnTo>
                      <a:pt x="606" y="6"/>
                    </a:lnTo>
                    <a:lnTo>
                      <a:pt x="612" y="0"/>
                    </a:lnTo>
                  </a:path>
                </a:pathLst>
              </a:custGeom>
              <a:noFill/>
              <a:ln w="19050">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525" name="TextBox 524"/>
            <p:cNvSpPr txBox="1"/>
            <p:nvPr/>
          </p:nvSpPr>
          <p:spPr>
            <a:xfrm>
              <a:off x="2133600" y="6412468"/>
              <a:ext cx="2282933" cy="369332"/>
            </a:xfrm>
            <a:prstGeom prst="rect">
              <a:avLst/>
            </a:prstGeom>
            <a:noFill/>
          </p:spPr>
          <p:txBody>
            <a:bodyPr wrap="none" rtlCol="0">
              <a:spAutoFit/>
            </a:bodyPr>
            <a:lstStyle/>
            <a:p>
              <a:r>
                <a:rPr lang="en-US" dirty="0" smtClean="0"/>
                <a:t>Subsequence at time </a:t>
              </a:r>
              <a:r>
                <a:rPr lang="en-US" i="1" dirty="0" smtClean="0"/>
                <a:t>t</a:t>
              </a:r>
              <a:endParaRPr lang="en-US" i="1" dirty="0"/>
            </a:p>
          </p:txBody>
        </p:sp>
        <p:sp>
          <p:nvSpPr>
            <p:cNvPr id="526" name="TextBox 525"/>
            <p:cNvSpPr txBox="1"/>
            <p:nvPr/>
          </p:nvSpPr>
          <p:spPr>
            <a:xfrm>
              <a:off x="4575067" y="6412468"/>
              <a:ext cx="2749407" cy="369332"/>
            </a:xfrm>
            <a:prstGeom prst="rect">
              <a:avLst/>
            </a:prstGeom>
            <a:noFill/>
          </p:spPr>
          <p:txBody>
            <a:bodyPr wrap="none" rtlCol="0">
              <a:spAutoFit/>
            </a:bodyPr>
            <a:lstStyle/>
            <a:p>
              <a:r>
                <a:rPr lang="en-US" dirty="0" smtClean="0"/>
                <a:t>Subsequence at time </a:t>
              </a:r>
              <a:r>
                <a:rPr lang="en-US" i="1" dirty="0" smtClean="0"/>
                <a:t>t+300</a:t>
              </a:r>
              <a:endParaRPr lang="en-US" i="1" dirty="0"/>
            </a:p>
          </p:txBody>
        </p:sp>
        <p:cxnSp>
          <p:nvCxnSpPr>
            <p:cNvPr id="528" name="Straight Arrow Connector 527"/>
            <p:cNvCxnSpPr/>
            <p:nvPr/>
          </p:nvCxnSpPr>
          <p:spPr>
            <a:xfrm rot="5400000">
              <a:off x="3091508" y="6087586"/>
              <a:ext cx="320040" cy="1588"/>
            </a:xfrm>
            <a:prstGeom prst="straightConnector1">
              <a:avLst/>
            </a:prstGeom>
            <a:ln w="1587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30" name="Straight Arrow Connector 529"/>
            <p:cNvCxnSpPr/>
            <p:nvPr/>
          </p:nvCxnSpPr>
          <p:spPr>
            <a:xfrm rot="5400000">
              <a:off x="5248737" y="6197342"/>
              <a:ext cx="137160" cy="1588"/>
            </a:xfrm>
            <a:prstGeom prst="straightConnector1">
              <a:avLst/>
            </a:prstGeom>
            <a:ln w="15875">
              <a:solidFill>
                <a:srgbClr val="FF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sp>
          <p:nvSpPr>
            <p:cNvPr id="533" name="TextBox 532"/>
            <p:cNvSpPr txBox="1"/>
            <p:nvPr/>
          </p:nvSpPr>
          <p:spPr>
            <a:xfrm>
              <a:off x="2286000" y="5105400"/>
              <a:ext cx="2486433" cy="369332"/>
            </a:xfrm>
            <a:prstGeom prst="rect">
              <a:avLst/>
            </a:prstGeom>
            <a:noFill/>
          </p:spPr>
          <p:txBody>
            <a:bodyPr wrap="square" rtlCol="0">
              <a:spAutoFit/>
            </a:bodyPr>
            <a:lstStyle/>
            <a:p>
              <a:r>
                <a:rPr lang="en-US" dirty="0" smtClean="0"/>
                <a:t>Value Reduced  at = 600</a:t>
              </a:r>
              <a:endParaRPr lang="en-US" dirty="0"/>
            </a:p>
          </p:txBody>
        </p:sp>
        <p:cxnSp>
          <p:nvCxnSpPr>
            <p:cNvPr id="535" name="Straight Arrow Connector 534"/>
            <p:cNvCxnSpPr>
              <a:stCxn id="533" idx="2"/>
            </p:cNvCxnSpPr>
            <p:nvPr/>
          </p:nvCxnSpPr>
          <p:spPr>
            <a:xfrm rot="5400000">
              <a:off x="3206574" y="5544759"/>
              <a:ext cx="392670" cy="2526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6" name="Straight Arrow Connector 535"/>
            <p:cNvCxnSpPr>
              <a:stCxn id="533" idx="2"/>
            </p:cNvCxnSpPr>
            <p:nvPr/>
          </p:nvCxnSpPr>
          <p:spPr>
            <a:xfrm rot="16200000" flipH="1">
              <a:off x="4006675" y="4997274"/>
              <a:ext cx="621267" cy="15761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pic>
        <p:nvPicPr>
          <p:cNvPr id="550" name="Picture 549" descr="ucr_logo_cmyk.jpg"/>
          <p:cNvPicPr>
            <a:picLocks noChangeAspect="1"/>
          </p:cNvPicPr>
          <p:nvPr/>
        </p:nvPicPr>
        <p:blipFill>
          <a:blip r:embed="rId3" cstate="print"/>
          <a:stretch>
            <a:fillRect/>
          </a:stretch>
        </p:blipFill>
        <p:spPr>
          <a:xfrm>
            <a:off x="0" y="6477000"/>
            <a:ext cx="1780376" cy="381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Parallelizing DTW search</a:t>
            </a:r>
            <a:endParaRPr lang="en-US" dirty="0"/>
          </a:p>
        </p:txBody>
      </p:sp>
      <p:sp>
        <p:nvSpPr>
          <p:cNvPr id="4" name="Slide Number Placeholder 3"/>
          <p:cNvSpPr>
            <a:spLocks noGrp="1"/>
          </p:cNvSpPr>
          <p:nvPr>
            <p:ph type="sldNum" sz="quarter" idx="12"/>
          </p:nvPr>
        </p:nvSpPr>
        <p:spPr/>
        <p:txBody>
          <a:bodyPr/>
          <a:lstStyle/>
          <a:p>
            <a:fld id="{86DE0CF8-14E3-4145-9E8A-3439B5E946A6}" type="slidenum">
              <a:rPr lang="en-US" smtClean="0"/>
              <a:pPr/>
              <a:t>5</a:t>
            </a:fld>
            <a:endParaRPr lang="en-US"/>
          </a:p>
        </p:txBody>
      </p:sp>
      <p:grpSp>
        <p:nvGrpSpPr>
          <p:cNvPr id="8587" name="Group 8586"/>
          <p:cNvGrpSpPr/>
          <p:nvPr/>
        </p:nvGrpSpPr>
        <p:grpSpPr>
          <a:xfrm>
            <a:off x="457200" y="1371600"/>
            <a:ext cx="8008616" cy="4101917"/>
            <a:chOff x="457200" y="1371600"/>
            <a:chExt cx="8008616" cy="4101917"/>
          </a:xfrm>
        </p:grpSpPr>
        <p:grpSp>
          <p:nvGrpSpPr>
            <p:cNvPr id="9" name="Group 3354"/>
            <p:cNvGrpSpPr/>
            <p:nvPr/>
          </p:nvGrpSpPr>
          <p:grpSpPr>
            <a:xfrm>
              <a:off x="1149857" y="2942169"/>
              <a:ext cx="1762224" cy="1610976"/>
              <a:chOff x="9296400" y="3048000"/>
              <a:chExt cx="1762224" cy="1610976"/>
            </a:xfrm>
          </p:grpSpPr>
          <p:sp>
            <p:nvSpPr>
              <p:cNvPr id="1096" name="Rectangle 4"/>
              <p:cNvSpPr>
                <a:spLocks noChangeArrowheads="1"/>
              </p:cNvSpPr>
              <p:nvPr/>
            </p:nvSpPr>
            <p:spPr bwMode="auto">
              <a:xfrm>
                <a:off x="9296400"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97" name="Rectangle 5"/>
              <p:cNvSpPr>
                <a:spLocks noChangeArrowheads="1"/>
              </p:cNvSpPr>
              <p:nvPr/>
            </p:nvSpPr>
            <p:spPr bwMode="auto">
              <a:xfrm>
                <a:off x="9351858"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98" name="Rectangle 6"/>
              <p:cNvSpPr>
                <a:spLocks noChangeArrowheads="1"/>
              </p:cNvSpPr>
              <p:nvPr/>
            </p:nvSpPr>
            <p:spPr bwMode="auto">
              <a:xfrm>
                <a:off x="9406360"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99" name="Rectangle 7"/>
              <p:cNvSpPr>
                <a:spLocks noChangeArrowheads="1"/>
              </p:cNvSpPr>
              <p:nvPr/>
            </p:nvSpPr>
            <p:spPr bwMode="auto">
              <a:xfrm>
                <a:off x="9461818"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00" name="Rectangle 8"/>
              <p:cNvSpPr>
                <a:spLocks noChangeArrowheads="1"/>
              </p:cNvSpPr>
              <p:nvPr/>
            </p:nvSpPr>
            <p:spPr bwMode="auto">
              <a:xfrm>
                <a:off x="9516319"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01" name="Rectangle 9"/>
              <p:cNvSpPr>
                <a:spLocks noChangeArrowheads="1"/>
              </p:cNvSpPr>
              <p:nvPr/>
            </p:nvSpPr>
            <p:spPr bwMode="auto">
              <a:xfrm>
                <a:off x="9571777"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02" name="Rectangle 10"/>
              <p:cNvSpPr>
                <a:spLocks noChangeArrowheads="1"/>
              </p:cNvSpPr>
              <p:nvPr/>
            </p:nvSpPr>
            <p:spPr bwMode="auto">
              <a:xfrm>
                <a:off x="9627236"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03" name="Rectangle 11"/>
              <p:cNvSpPr>
                <a:spLocks noChangeArrowheads="1"/>
              </p:cNvSpPr>
              <p:nvPr/>
            </p:nvSpPr>
            <p:spPr bwMode="auto">
              <a:xfrm>
                <a:off x="9681737"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04" name="Rectangle 12"/>
              <p:cNvSpPr>
                <a:spLocks noChangeArrowheads="1"/>
              </p:cNvSpPr>
              <p:nvPr/>
            </p:nvSpPr>
            <p:spPr bwMode="auto">
              <a:xfrm>
                <a:off x="9737195"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05" name="Rectangle 13"/>
              <p:cNvSpPr>
                <a:spLocks noChangeArrowheads="1"/>
              </p:cNvSpPr>
              <p:nvPr/>
            </p:nvSpPr>
            <p:spPr bwMode="auto">
              <a:xfrm>
                <a:off x="9791697"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06" name="Rectangle 14"/>
              <p:cNvSpPr>
                <a:spLocks noChangeArrowheads="1"/>
              </p:cNvSpPr>
              <p:nvPr/>
            </p:nvSpPr>
            <p:spPr bwMode="auto">
              <a:xfrm>
                <a:off x="9847155"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07" name="Rectangle 15"/>
              <p:cNvSpPr>
                <a:spLocks noChangeArrowheads="1"/>
              </p:cNvSpPr>
              <p:nvPr/>
            </p:nvSpPr>
            <p:spPr bwMode="auto">
              <a:xfrm>
                <a:off x="9902613"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08" name="Rectangle 16"/>
              <p:cNvSpPr>
                <a:spLocks noChangeArrowheads="1"/>
              </p:cNvSpPr>
              <p:nvPr/>
            </p:nvSpPr>
            <p:spPr bwMode="auto">
              <a:xfrm>
                <a:off x="9957114"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09" name="Rectangle 17"/>
              <p:cNvSpPr>
                <a:spLocks noChangeArrowheads="1"/>
              </p:cNvSpPr>
              <p:nvPr/>
            </p:nvSpPr>
            <p:spPr bwMode="auto">
              <a:xfrm>
                <a:off x="10012573"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10" name="Rectangle 18"/>
              <p:cNvSpPr>
                <a:spLocks noChangeArrowheads="1"/>
              </p:cNvSpPr>
              <p:nvPr/>
            </p:nvSpPr>
            <p:spPr bwMode="auto">
              <a:xfrm>
                <a:off x="10067074"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11" name="Rectangle 19"/>
              <p:cNvSpPr>
                <a:spLocks noChangeArrowheads="1"/>
              </p:cNvSpPr>
              <p:nvPr/>
            </p:nvSpPr>
            <p:spPr bwMode="auto">
              <a:xfrm>
                <a:off x="10122532"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12" name="Rectangle 20"/>
              <p:cNvSpPr>
                <a:spLocks noChangeArrowheads="1"/>
              </p:cNvSpPr>
              <p:nvPr/>
            </p:nvSpPr>
            <p:spPr bwMode="auto">
              <a:xfrm>
                <a:off x="10177989"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13" name="Rectangle 21"/>
              <p:cNvSpPr>
                <a:spLocks noChangeArrowheads="1"/>
              </p:cNvSpPr>
              <p:nvPr/>
            </p:nvSpPr>
            <p:spPr bwMode="auto">
              <a:xfrm>
                <a:off x="10232492"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14" name="Rectangle 22"/>
              <p:cNvSpPr>
                <a:spLocks noChangeArrowheads="1"/>
              </p:cNvSpPr>
              <p:nvPr/>
            </p:nvSpPr>
            <p:spPr bwMode="auto">
              <a:xfrm>
                <a:off x="10287950"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15" name="Rectangle 23"/>
              <p:cNvSpPr>
                <a:spLocks noChangeArrowheads="1"/>
              </p:cNvSpPr>
              <p:nvPr/>
            </p:nvSpPr>
            <p:spPr bwMode="auto">
              <a:xfrm>
                <a:off x="10342451"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16" name="Rectangle 24"/>
              <p:cNvSpPr>
                <a:spLocks noChangeArrowheads="1"/>
              </p:cNvSpPr>
              <p:nvPr/>
            </p:nvSpPr>
            <p:spPr bwMode="auto">
              <a:xfrm>
                <a:off x="10397910"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17" name="Rectangle 25"/>
              <p:cNvSpPr>
                <a:spLocks noChangeArrowheads="1"/>
              </p:cNvSpPr>
              <p:nvPr/>
            </p:nvSpPr>
            <p:spPr bwMode="auto">
              <a:xfrm>
                <a:off x="10452411"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18" name="Rectangle 26"/>
              <p:cNvSpPr>
                <a:spLocks noChangeArrowheads="1"/>
              </p:cNvSpPr>
              <p:nvPr/>
            </p:nvSpPr>
            <p:spPr bwMode="auto">
              <a:xfrm>
                <a:off x="10507869"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19" name="Rectangle 27"/>
              <p:cNvSpPr>
                <a:spLocks noChangeArrowheads="1"/>
              </p:cNvSpPr>
              <p:nvPr/>
            </p:nvSpPr>
            <p:spPr bwMode="auto">
              <a:xfrm>
                <a:off x="10563326"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20" name="Rectangle 28"/>
              <p:cNvSpPr>
                <a:spLocks noChangeArrowheads="1"/>
              </p:cNvSpPr>
              <p:nvPr/>
            </p:nvSpPr>
            <p:spPr bwMode="auto">
              <a:xfrm>
                <a:off x="10617829"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21" name="Rectangle 29"/>
              <p:cNvSpPr>
                <a:spLocks noChangeArrowheads="1"/>
              </p:cNvSpPr>
              <p:nvPr/>
            </p:nvSpPr>
            <p:spPr bwMode="auto">
              <a:xfrm>
                <a:off x="10673287"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22" name="Rectangle 30"/>
              <p:cNvSpPr>
                <a:spLocks noChangeArrowheads="1"/>
              </p:cNvSpPr>
              <p:nvPr/>
            </p:nvSpPr>
            <p:spPr bwMode="auto">
              <a:xfrm>
                <a:off x="10727788"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23" name="Rectangle 31"/>
              <p:cNvSpPr>
                <a:spLocks noChangeArrowheads="1"/>
              </p:cNvSpPr>
              <p:nvPr/>
            </p:nvSpPr>
            <p:spPr bwMode="auto">
              <a:xfrm>
                <a:off x="10783247"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24" name="Rectangle 32"/>
              <p:cNvSpPr>
                <a:spLocks noChangeArrowheads="1"/>
              </p:cNvSpPr>
              <p:nvPr/>
            </p:nvSpPr>
            <p:spPr bwMode="auto">
              <a:xfrm>
                <a:off x="10838705"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25" name="Rectangle 33"/>
              <p:cNvSpPr>
                <a:spLocks noChangeArrowheads="1"/>
              </p:cNvSpPr>
              <p:nvPr/>
            </p:nvSpPr>
            <p:spPr bwMode="auto">
              <a:xfrm>
                <a:off x="10893206"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26" name="Rectangle 34"/>
              <p:cNvSpPr>
                <a:spLocks noChangeArrowheads="1"/>
              </p:cNvSpPr>
              <p:nvPr/>
            </p:nvSpPr>
            <p:spPr bwMode="auto">
              <a:xfrm>
                <a:off x="10948663"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27" name="Rectangle 35"/>
              <p:cNvSpPr>
                <a:spLocks noChangeArrowheads="1"/>
              </p:cNvSpPr>
              <p:nvPr/>
            </p:nvSpPr>
            <p:spPr bwMode="auto">
              <a:xfrm>
                <a:off x="10994853"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28" name="Rectangle 36"/>
              <p:cNvSpPr>
                <a:spLocks noChangeArrowheads="1"/>
              </p:cNvSpPr>
              <p:nvPr/>
            </p:nvSpPr>
            <p:spPr bwMode="auto">
              <a:xfrm>
                <a:off x="9296400"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29" name="Rectangle 37"/>
              <p:cNvSpPr>
                <a:spLocks noChangeArrowheads="1"/>
              </p:cNvSpPr>
              <p:nvPr/>
            </p:nvSpPr>
            <p:spPr bwMode="auto">
              <a:xfrm>
                <a:off x="9351858"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30" name="Rectangle 38"/>
              <p:cNvSpPr>
                <a:spLocks noChangeArrowheads="1"/>
              </p:cNvSpPr>
              <p:nvPr/>
            </p:nvSpPr>
            <p:spPr bwMode="auto">
              <a:xfrm>
                <a:off x="9406360"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31" name="Rectangle 39"/>
              <p:cNvSpPr>
                <a:spLocks noChangeArrowheads="1"/>
              </p:cNvSpPr>
              <p:nvPr/>
            </p:nvSpPr>
            <p:spPr bwMode="auto">
              <a:xfrm>
                <a:off x="9461818"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32" name="Rectangle 40"/>
              <p:cNvSpPr>
                <a:spLocks noChangeArrowheads="1"/>
              </p:cNvSpPr>
              <p:nvPr/>
            </p:nvSpPr>
            <p:spPr bwMode="auto">
              <a:xfrm>
                <a:off x="9516319"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33" name="Rectangle 41"/>
              <p:cNvSpPr>
                <a:spLocks noChangeArrowheads="1"/>
              </p:cNvSpPr>
              <p:nvPr/>
            </p:nvSpPr>
            <p:spPr bwMode="auto">
              <a:xfrm>
                <a:off x="9571777"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34" name="Rectangle 42"/>
              <p:cNvSpPr>
                <a:spLocks noChangeArrowheads="1"/>
              </p:cNvSpPr>
              <p:nvPr/>
            </p:nvSpPr>
            <p:spPr bwMode="auto">
              <a:xfrm>
                <a:off x="9627236"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35" name="Rectangle 43"/>
              <p:cNvSpPr>
                <a:spLocks noChangeArrowheads="1"/>
              </p:cNvSpPr>
              <p:nvPr/>
            </p:nvSpPr>
            <p:spPr bwMode="auto">
              <a:xfrm>
                <a:off x="9681737"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36" name="Rectangle 44"/>
              <p:cNvSpPr>
                <a:spLocks noChangeArrowheads="1"/>
              </p:cNvSpPr>
              <p:nvPr/>
            </p:nvSpPr>
            <p:spPr bwMode="auto">
              <a:xfrm>
                <a:off x="9737195"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37" name="Rectangle 45"/>
              <p:cNvSpPr>
                <a:spLocks noChangeArrowheads="1"/>
              </p:cNvSpPr>
              <p:nvPr/>
            </p:nvSpPr>
            <p:spPr bwMode="auto">
              <a:xfrm>
                <a:off x="9791697"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38" name="Rectangle 46"/>
              <p:cNvSpPr>
                <a:spLocks noChangeArrowheads="1"/>
              </p:cNvSpPr>
              <p:nvPr/>
            </p:nvSpPr>
            <p:spPr bwMode="auto">
              <a:xfrm>
                <a:off x="9847155"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39" name="Rectangle 47"/>
              <p:cNvSpPr>
                <a:spLocks noChangeArrowheads="1"/>
              </p:cNvSpPr>
              <p:nvPr/>
            </p:nvSpPr>
            <p:spPr bwMode="auto">
              <a:xfrm>
                <a:off x="9902613"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40" name="Rectangle 48"/>
              <p:cNvSpPr>
                <a:spLocks noChangeArrowheads="1"/>
              </p:cNvSpPr>
              <p:nvPr/>
            </p:nvSpPr>
            <p:spPr bwMode="auto">
              <a:xfrm>
                <a:off x="9957114"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41" name="Rectangle 49"/>
              <p:cNvSpPr>
                <a:spLocks noChangeArrowheads="1"/>
              </p:cNvSpPr>
              <p:nvPr/>
            </p:nvSpPr>
            <p:spPr bwMode="auto">
              <a:xfrm>
                <a:off x="10012573"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42" name="Rectangle 50"/>
              <p:cNvSpPr>
                <a:spLocks noChangeArrowheads="1"/>
              </p:cNvSpPr>
              <p:nvPr/>
            </p:nvSpPr>
            <p:spPr bwMode="auto">
              <a:xfrm>
                <a:off x="10067074"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43" name="Rectangle 51"/>
              <p:cNvSpPr>
                <a:spLocks noChangeArrowheads="1"/>
              </p:cNvSpPr>
              <p:nvPr/>
            </p:nvSpPr>
            <p:spPr bwMode="auto">
              <a:xfrm>
                <a:off x="10122532"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44" name="Rectangle 52"/>
              <p:cNvSpPr>
                <a:spLocks noChangeArrowheads="1"/>
              </p:cNvSpPr>
              <p:nvPr/>
            </p:nvSpPr>
            <p:spPr bwMode="auto">
              <a:xfrm>
                <a:off x="10177989"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45" name="Rectangle 53"/>
              <p:cNvSpPr>
                <a:spLocks noChangeArrowheads="1"/>
              </p:cNvSpPr>
              <p:nvPr/>
            </p:nvSpPr>
            <p:spPr bwMode="auto">
              <a:xfrm>
                <a:off x="10232492"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46" name="Rectangle 54"/>
              <p:cNvSpPr>
                <a:spLocks noChangeArrowheads="1"/>
              </p:cNvSpPr>
              <p:nvPr/>
            </p:nvSpPr>
            <p:spPr bwMode="auto">
              <a:xfrm>
                <a:off x="10287950"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47" name="Rectangle 55"/>
              <p:cNvSpPr>
                <a:spLocks noChangeArrowheads="1"/>
              </p:cNvSpPr>
              <p:nvPr/>
            </p:nvSpPr>
            <p:spPr bwMode="auto">
              <a:xfrm>
                <a:off x="10342451"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48" name="Rectangle 56"/>
              <p:cNvSpPr>
                <a:spLocks noChangeArrowheads="1"/>
              </p:cNvSpPr>
              <p:nvPr/>
            </p:nvSpPr>
            <p:spPr bwMode="auto">
              <a:xfrm>
                <a:off x="10397910"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49" name="Rectangle 57"/>
              <p:cNvSpPr>
                <a:spLocks noChangeArrowheads="1"/>
              </p:cNvSpPr>
              <p:nvPr/>
            </p:nvSpPr>
            <p:spPr bwMode="auto">
              <a:xfrm>
                <a:off x="10452411"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50" name="Rectangle 58"/>
              <p:cNvSpPr>
                <a:spLocks noChangeArrowheads="1"/>
              </p:cNvSpPr>
              <p:nvPr/>
            </p:nvSpPr>
            <p:spPr bwMode="auto">
              <a:xfrm>
                <a:off x="10507869"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51" name="Rectangle 59"/>
              <p:cNvSpPr>
                <a:spLocks noChangeArrowheads="1"/>
              </p:cNvSpPr>
              <p:nvPr/>
            </p:nvSpPr>
            <p:spPr bwMode="auto">
              <a:xfrm>
                <a:off x="10563326"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52" name="Rectangle 60"/>
              <p:cNvSpPr>
                <a:spLocks noChangeArrowheads="1"/>
              </p:cNvSpPr>
              <p:nvPr/>
            </p:nvSpPr>
            <p:spPr bwMode="auto">
              <a:xfrm>
                <a:off x="10617829"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53" name="Rectangle 61"/>
              <p:cNvSpPr>
                <a:spLocks noChangeArrowheads="1"/>
              </p:cNvSpPr>
              <p:nvPr/>
            </p:nvSpPr>
            <p:spPr bwMode="auto">
              <a:xfrm>
                <a:off x="10673287"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54" name="Rectangle 62"/>
              <p:cNvSpPr>
                <a:spLocks noChangeArrowheads="1"/>
              </p:cNvSpPr>
              <p:nvPr/>
            </p:nvSpPr>
            <p:spPr bwMode="auto">
              <a:xfrm>
                <a:off x="10727788"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55" name="Rectangle 63"/>
              <p:cNvSpPr>
                <a:spLocks noChangeArrowheads="1"/>
              </p:cNvSpPr>
              <p:nvPr/>
            </p:nvSpPr>
            <p:spPr bwMode="auto">
              <a:xfrm>
                <a:off x="10783247"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56" name="Rectangle 64"/>
              <p:cNvSpPr>
                <a:spLocks noChangeArrowheads="1"/>
              </p:cNvSpPr>
              <p:nvPr/>
            </p:nvSpPr>
            <p:spPr bwMode="auto">
              <a:xfrm>
                <a:off x="10838705"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57" name="Rectangle 65"/>
              <p:cNvSpPr>
                <a:spLocks noChangeArrowheads="1"/>
              </p:cNvSpPr>
              <p:nvPr/>
            </p:nvSpPr>
            <p:spPr bwMode="auto">
              <a:xfrm>
                <a:off x="10893206"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58" name="Rectangle 66"/>
              <p:cNvSpPr>
                <a:spLocks noChangeArrowheads="1"/>
              </p:cNvSpPr>
              <p:nvPr/>
            </p:nvSpPr>
            <p:spPr bwMode="auto">
              <a:xfrm>
                <a:off x="10948663"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59" name="Rectangle 67"/>
              <p:cNvSpPr>
                <a:spLocks noChangeArrowheads="1"/>
              </p:cNvSpPr>
              <p:nvPr/>
            </p:nvSpPr>
            <p:spPr bwMode="auto">
              <a:xfrm>
                <a:off x="11003166"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60" name="Rectangle 68"/>
              <p:cNvSpPr>
                <a:spLocks noChangeArrowheads="1"/>
              </p:cNvSpPr>
              <p:nvPr/>
            </p:nvSpPr>
            <p:spPr bwMode="auto">
              <a:xfrm>
                <a:off x="9296400"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61" name="Rectangle 69"/>
              <p:cNvSpPr>
                <a:spLocks noChangeArrowheads="1"/>
              </p:cNvSpPr>
              <p:nvPr/>
            </p:nvSpPr>
            <p:spPr bwMode="auto">
              <a:xfrm>
                <a:off x="9351858"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62" name="Rectangle 70"/>
              <p:cNvSpPr>
                <a:spLocks noChangeArrowheads="1"/>
              </p:cNvSpPr>
              <p:nvPr/>
            </p:nvSpPr>
            <p:spPr bwMode="auto">
              <a:xfrm>
                <a:off x="9406360"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63" name="Rectangle 71"/>
              <p:cNvSpPr>
                <a:spLocks noChangeArrowheads="1"/>
              </p:cNvSpPr>
              <p:nvPr/>
            </p:nvSpPr>
            <p:spPr bwMode="auto">
              <a:xfrm>
                <a:off x="9461818"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64" name="Rectangle 72"/>
              <p:cNvSpPr>
                <a:spLocks noChangeArrowheads="1"/>
              </p:cNvSpPr>
              <p:nvPr/>
            </p:nvSpPr>
            <p:spPr bwMode="auto">
              <a:xfrm>
                <a:off x="9516319"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65" name="Rectangle 73"/>
              <p:cNvSpPr>
                <a:spLocks noChangeArrowheads="1"/>
              </p:cNvSpPr>
              <p:nvPr/>
            </p:nvSpPr>
            <p:spPr bwMode="auto">
              <a:xfrm>
                <a:off x="9571777"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66" name="Rectangle 74"/>
              <p:cNvSpPr>
                <a:spLocks noChangeArrowheads="1"/>
              </p:cNvSpPr>
              <p:nvPr/>
            </p:nvSpPr>
            <p:spPr bwMode="auto">
              <a:xfrm>
                <a:off x="9627236"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67" name="Rectangle 75"/>
              <p:cNvSpPr>
                <a:spLocks noChangeArrowheads="1"/>
              </p:cNvSpPr>
              <p:nvPr/>
            </p:nvSpPr>
            <p:spPr bwMode="auto">
              <a:xfrm>
                <a:off x="9681737"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68" name="Rectangle 76"/>
              <p:cNvSpPr>
                <a:spLocks noChangeArrowheads="1"/>
              </p:cNvSpPr>
              <p:nvPr/>
            </p:nvSpPr>
            <p:spPr bwMode="auto">
              <a:xfrm>
                <a:off x="9737195"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69" name="Rectangle 77"/>
              <p:cNvSpPr>
                <a:spLocks noChangeArrowheads="1"/>
              </p:cNvSpPr>
              <p:nvPr/>
            </p:nvSpPr>
            <p:spPr bwMode="auto">
              <a:xfrm>
                <a:off x="9791697"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70" name="Rectangle 78"/>
              <p:cNvSpPr>
                <a:spLocks noChangeArrowheads="1"/>
              </p:cNvSpPr>
              <p:nvPr/>
            </p:nvSpPr>
            <p:spPr bwMode="auto">
              <a:xfrm>
                <a:off x="9847155"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71" name="Rectangle 79"/>
              <p:cNvSpPr>
                <a:spLocks noChangeArrowheads="1"/>
              </p:cNvSpPr>
              <p:nvPr/>
            </p:nvSpPr>
            <p:spPr bwMode="auto">
              <a:xfrm>
                <a:off x="9902613"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72" name="Rectangle 80"/>
              <p:cNvSpPr>
                <a:spLocks noChangeArrowheads="1"/>
              </p:cNvSpPr>
              <p:nvPr/>
            </p:nvSpPr>
            <p:spPr bwMode="auto">
              <a:xfrm>
                <a:off x="9957114"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73" name="Rectangle 81"/>
              <p:cNvSpPr>
                <a:spLocks noChangeArrowheads="1"/>
              </p:cNvSpPr>
              <p:nvPr/>
            </p:nvSpPr>
            <p:spPr bwMode="auto">
              <a:xfrm>
                <a:off x="10012573"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74" name="Rectangle 82"/>
              <p:cNvSpPr>
                <a:spLocks noChangeArrowheads="1"/>
              </p:cNvSpPr>
              <p:nvPr/>
            </p:nvSpPr>
            <p:spPr bwMode="auto">
              <a:xfrm>
                <a:off x="10067074"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75" name="Rectangle 83"/>
              <p:cNvSpPr>
                <a:spLocks noChangeArrowheads="1"/>
              </p:cNvSpPr>
              <p:nvPr/>
            </p:nvSpPr>
            <p:spPr bwMode="auto">
              <a:xfrm>
                <a:off x="10122532"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76" name="Rectangle 84"/>
              <p:cNvSpPr>
                <a:spLocks noChangeArrowheads="1"/>
              </p:cNvSpPr>
              <p:nvPr/>
            </p:nvSpPr>
            <p:spPr bwMode="auto">
              <a:xfrm>
                <a:off x="10177989"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77" name="Rectangle 85"/>
              <p:cNvSpPr>
                <a:spLocks noChangeArrowheads="1"/>
              </p:cNvSpPr>
              <p:nvPr/>
            </p:nvSpPr>
            <p:spPr bwMode="auto">
              <a:xfrm>
                <a:off x="10232492"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78" name="Rectangle 86"/>
              <p:cNvSpPr>
                <a:spLocks noChangeArrowheads="1"/>
              </p:cNvSpPr>
              <p:nvPr/>
            </p:nvSpPr>
            <p:spPr bwMode="auto">
              <a:xfrm>
                <a:off x="10287950"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79" name="Rectangle 87"/>
              <p:cNvSpPr>
                <a:spLocks noChangeArrowheads="1"/>
              </p:cNvSpPr>
              <p:nvPr/>
            </p:nvSpPr>
            <p:spPr bwMode="auto">
              <a:xfrm>
                <a:off x="10342451"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80" name="Rectangle 88"/>
              <p:cNvSpPr>
                <a:spLocks noChangeArrowheads="1"/>
              </p:cNvSpPr>
              <p:nvPr/>
            </p:nvSpPr>
            <p:spPr bwMode="auto">
              <a:xfrm>
                <a:off x="10397910"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81" name="Rectangle 89"/>
              <p:cNvSpPr>
                <a:spLocks noChangeArrowheads="1"/>
              </p:cNvSpPr>
              <p:nvPr/>
            </p:nvSpPr>
            <p:spPr bwMode="auto">
              <a:xfrm>
                <a:off x="10452411"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82" name="Rectangle 90"/>
              <p:cNvSpPr>
                <a:spLocks noChangeArrowheads="1"/>
              </p:cNvSpPr>
              <p:nvPr/>
            </p:nvSpPr>
            <p:spPr bwMode="auto">
              <a:xfrm>
                <a:off x="10507869"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83" name="Rectangle 91"/>
              <p:cNvSpPr>
                <a:spLocks noChangeArrowheads="1"/>
              </p:cNvSpPr>
              <p:nvPr/>
            </p:nvSpPr>
            <p:spPr bwMode="auto">
              <a:xfrm>
                <a:off x="10563326"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84" name="Rectangle 92"/>
              <p:cNvSpPr>
                <a:spLocks noChangeArrowheads="1"/>
              </p:cNvSpPr>
              <p:nvPr/>
            </p:nvSpPr>
            <p:spPr bwMode="auto">
              <a:xfrm>
                <a:off x="10617829"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85" name="Rectangle 93"/>
              <p:cNvSpPr>
                <a:spLocks noChangeArrowheads="1"/>
              </p:cNvSpPr>
              <p:nvPr/>
            </p:nvSpPr>
            <p:spPr bwMode="auto">
              <a:xfrm>
                <a:off x="10673287"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86" name="Rectangle 94"/>
              <p:cNvSpPr>
                <a:spLocks noChangeArrowheads="1"/>
              </p:cNvSpPr>
              <p:nvPr/>
            </p:nvSpPr>
            <p:spPr bwMode="auto">
              <a:xfrm>
                <a:off x="10727788"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87" name="Rectangle 95"/>
              <p:cNvSpPr>
                <a:spLocks noChangeArrowheads="1"/>
              </p:cNvSpPr>
              <p:nvPr/>
            </p:nvSpPr>
            <p:spPr bwMode="auto">
              <a:xfrm>
                <a:off x="10783247"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88" name="Rectangle 96"/>
              <p:cNvSpPr>
                <a:spLocks noChangeArrowheads="1"/>
              </p:cNvSpPr>
              <p:nvPr/>
            </p:nvSpPr>
            <p:spPr bwMode="auto">
              <a:xfrm>
                <a:off x="10838705"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89" name="Rectangle 97"/>
              <p:cNvSpPr>
                <a:spLocks noChangeArrowheads="1"/>
              </p:cNvSpPr>
              <p:nvPr/>
            </p:nvSpPr>
            <p:spPr bwMode="auto">
              <a:xfrm>
                <a:off x="10893206"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90" name="Rectangle 98"/>
              <p:cNvSpPr>
                <a:spLocks noChangeArrowheads="1"/>
              </p:cNvSpPr>
              <p:nvPr/>
            </p:nvSpPr>
            <p:spPr bwMode="auto">
              <a:xfrm>
                <a:off x="10948663"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91" name="Rectangle 99"/>
              <p:cNvSpPr>
                <a:spLocks noChangeArrowheads="1"/>
              </p:cNvSpPr>
              <p:nvPr/>
            </p:nvSpPr>
            <p:spPr bwMode="auto">
              <a:xfrm>
                <a:off x="11003166"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92" name="Rectangle 100"/>
              <p:cNvSpPr>
                <a:spLocks noChangeArrowheads="1"/>
              </p:cNvSpPr>
              <p:nvPr/>
            </p:nvSpPr>
            <p:spPr bwMode="auto">
              <a:xfrm>
                <a:off x="9296400"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93" name="Rectangle 101"/>
              <p:cNvSpPr>
                <a:spLocks noChangeArrowheads="1"/>
              </p:cNvSpPr>
              <p:nvPr/>
            </p:nvSpPr>
            <p:spPr bwMode="auto">
              <a:xfrm>
                <a:off x="9351858"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94" name="Rectangle 102"/>
              <p:cNvSpPr>
                <a:spLocks noChangeArrowheads="1"/>
              </p:cNvSpPr>
              <p:nvPr/>
            </p:nvSpPr>
            <p:spPr bwMode="auto">
              <a:xfrm>
                <a:off x="9406360"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95" name="Rectangle 103"/>
              <p:cNvSpPr>
                <a:spLocks noChangeArrowheads="1"/>
              </p:cNvSpPr>
              <p:nvPr/>
            </p:nvSpPr>
            <p:spPr bwMode="auto">
              <a:xfrm>
                <a:off x="9461818"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96" name="Rectangle 104"/>
              <p:cNvSpPr>
                <a:spLocks noChangeArrowheads="1"/>
              </p:cNvSpPr>
              <p:nvPr/>
            </p:nvSpPr>
            <p:spPr bwMode="auto">
              <a:xfrm>
                <a:off x="9516319"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97" name="Rectangle 105"/>
              <p:cNvSpPr>
                <a:spLocks noChangeArrowheads="1"/>
              </p:cNvSpPr>
              <p:nvPr/>
            </p:nvSpPr>
            <p:spPr bwMode="auto">
              <a:xfrm>
                <a:off x="9571777"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98" name="Rectangle 106"/>
              <p:cNvSpPr>
                <a:spLocks noChangeArrowheads="1"/>
              </p:cNvSpPr>
              <p:nvPr/>
            </p:nvSpPr>
            <p:spPr bwMode="auto">
              <a:xfrm>
                <a:off x="9627236"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99" name="Rectangle 107"/>
              <p:cNvSpPr>
                <a:spLocks noChangeArrowheads="1"/>
              </p:cNvSpPr>
              <p:nvPr/>
            </p:nvSpPr>
            <p:spPr bwMode="auto">
              <a:xfrm>
                <a:off x="9681737"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00" name="Rectangle 108"/>
              <p:cNvSpPr>
                <a:spLocks noChangeArrowheads="1"/>
              </p:cNvSpPr>
              <p:nvPr/>
            </p:nvSpPr>
            <p:spPr bwMode="auto">
              <a:xfrm>
                <a:off x="9737195"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01" name="Rectangle 109"/>
              <p:cNvSpPr>
                <a:spLocks noChangeArrowheads="1"/>
              </p:cNvSpPr>
              <p:nvPr/>
            </p:nvSpPr>
            <p:spPr bwMode="auto">
              <a:xfrm>
                <a:off x="9791697"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02" name="Rectangle 110"/>
              <p:cNvSpPr>
                <a:spLocks noChangeArrowheads="1"/>
              </p:cNvSpPr>
              <p:nvPr/>
            </p:nvSpPr>
            <p:spPr bwMode="auto">
              <a:xfrm>
                <a:off x="9847155"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03" name="Rectangle 111"/>
              <p:cNvSpPr>
                <a:spLocks noChangeArrowheads="1"/>
              </p:cNvSpPr>
              <p:nvPr/>
            </p:nvSpPr>
            <p:spPr bwMode="auto">
              <a:xfrm>
                <a:off x="9902613"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04" name="Rectangle 112"/>
              <p:cNvSpPr>
                <a:spLocks noChangeArrowheads="1"/>
              </p:cNvSpPr>
              <p:nvPr/>
            </p:nvSpPr>
            <p:spPr bwMode="auto">
              <a:xfrm>
                <a:off x="9957114"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05" name="Rectangle 113"/>
              <p:cNvSpPr>
                <a:spLocks noChangeArrowheads="1"/>
              </p:cNvSpPr>
              <p:nvPr/>
            </p:nvSpPr>
            <p:spPr bwMode="auto">
              <a:xfrm>
                <a:off x="10012573"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06" name="Rectangle 114"/>
              <p:cNvSpPr>
                <a:spLocks noChangeArrowheads="1"/>
              </p:cNvSpPr>
              <p:nvPr/>
            </p:nvSpPr>
            <p:spPr bwMode="auto">
              <a:xfrm>
                <a:off x="10067074"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07" name="Rectangle 115"/>
              <p:cNvSpPr>
                <a:spLocks noChangeArrowheads="1"/>
              </p:cNvSpPr>
              <p:nvPr/>
            </p:nvSpPr>
            <p:spPr bwMode="auto">
              <a:xfrm>
                <a:off x="10122532"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08" name="Rectangle 116"/>
              <p:cNvSpPr>
                <a:spLocks noChangeArrowheads="1"/>
              </p:cNvSpPr>
              <p:nvPr/>
            </p:nvSpPr>
            <p:spPr bwMode="auto">
              <a:xfrm>
                <a:off x="10177989"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09" name="Rectangle 117"/>
              <p:cNvSpPr>
                <a:spLocks noChangeArrowheads="1"/>
              </p:cNvSpPr>
              <p:nvPr/>
            </p:nvSpPr>
            <p:spPr bwMode="auto">
              <a:xfrm>
                <a:off x="10232492"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10" name="Rectangle 118"/>
              <p:cNvSpPr>
                <a:spLocks noChangeArrowheads="1"/>
              </p:cNvSpPr>
              <p:nvPr/>
            </p:nvSpPr>
            <p:spPr bwMode="auto">
              <a:xfrm>
                <a:off x="10287950"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11" name="Rectangle 119"/>
              <p:cNvSpPr>
                <a:spLocks noChangeArrowheads="1"/>
              </p:cNvSpPr>
              <p:nvPr/>
            </p:nvSpPr>
            <p:spPr bwMode="auto">
              <a:xfrm>
                <a:off x="10342451"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12" name="Rectangle 120"/>
              <p:cNvSpPr>
                <a:spLocks noChangeArrowheads="1"/>
              </p:cNvSpPr>
              <p:nvPr/>
            </p:nvSpPr>
            <p:spPr bwMode="auto">
              <a:xfrm>
                <a:off x="10397910"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13" name="Rectangle 121"/>
              <p:cNvSpPr>
                <a:spLocks noChangeArrowheads="1"/>
              </p:cNvSpPr>
              <p:nvPr/>
            </p:nvSpPr>
            <p:spPr bwMode="auto">
              <a:xfrm>
                <a:off x="10452411"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14" name="Rectangle 122"/>
              <p:cNvSpPr>
                <a:spLocks noChangeArrowheads="1"/>
              </p:cNvSpPr>
              <p:nvPr/>
            </p:nvSpPr>
            <p:spPr bwMode="auto">
              <a:xfrm>
                <a:off x="10507869"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15" name="Rectangle 123"/>
              <p:cNvSpPr>
                <a:spLocks noChangeArrowheads="1"/>
              </p:cNvSpPr>
              <p:nvPr/>
            </p:nvSpPr>
            <p:spPr bwMode="auto">
              <a:xfrm>
                <a:off x="10563326"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16" name="Rectangle 124"/>
              <p:cNvSpPr>
                <a:spLocks noChangeArrowheads="1"/>
              </p:cNvSpPr>
              <p:nvPr/>
            </p:nvSpPr>
            <p:spPr bwMode="auto">
              <a:xfrm>
                <a:off x="10617829"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17" name="Rectangle 125"/>
              <p:cNvSpPr>
                <a:spLocks noChangeArrowheads="1"/>
              </p:cNvSpPr>
              <p:nvPr/>
            </p:nvSpPr>
            <p:spPr bwMode="auto">
              <a:xfrm>
                <a:off x="10673287"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18" name="Rectangle 126"/>
              <p:cNvSpPr>
                <a:spLocks noChangeArrowheads="1"/>
              </p:cNvSpPr>
              <p:nvPr/>
            </p:nvSpPr>
            <p:spPr bwMode="auto">
              <a:xfrm>
                <a:off x="10727788"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19" name="Rectangle 127"/>
              <p:cNvSpPr>
                <a:spLocks noChangeArrowheads="1"/>
              </p:cNvSpPr>
              <p:nvPr/>
            </p:nvSpPr>
            <p:spPr bwMode="auto">
              <a:xfrm>
                <a:off x="10783247"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20" name="Rectangle 128"/>
              <p:cNvSpPr>
                <a:spLocks noChangeArrowheads="1"/>
              </p:cNvSpPr>
              <p:nvPr/>
            </p:nvSpPr>
            <p:spPr bwMode="auto">
              <a:xfrm>
                <a:off x="10838705"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21" name="Rectangle 129"/>
              <p:cNvSpPr>
                <a:spLocks noChangeArrowheads="1"/>
              </p:cNvSpPr>
              <p:nvPr/>
            </p:nvSpPr>
            <p:spPr bwMode="auto">
              <a:xfrm>
                <a:off x="10893206"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22" name="Rectangle 130"/>
              <p:cNvSpPr>
                <a:spLocks noChangeArrowheads="1"/>
              </p:cNvSpPr>
              <p:nvPr/>
            </p:nvSpPr>
            <p:spPr bwMode="auto">
              <a:xfrm>
                <a:off x="10948663"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23" name="Rectangle 131"/>
              <p:cNvSpPr>
                <a:spLocks noChangeArrowheads="1"/>
              </p:cNvSpPr>
              <p:nvPr/>
            </p:nvSpPr>
            <p:spPr bwMode="auto">
              <a:xfrm>
                <a:off x="11003166"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24" name="Rectangle 132"/>
              <p:cNvSpPr>
                <a:spLocks noChangeArrowheads="1"/>
              </p:cNvSpPr>
              <p:nvPr/>
            </p:nvSpPr>
            <p:spPr bwMode="auto">
              <a:xfrm>
                <a:off x="9296400"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25" name="Rectangle 133"/>
              <p:cNvSpPr>
                <a:spLocks noChangeArrowheads="1"/>
              </p:cNvSpPr>
              <p:nvPr/>
            </p:nvSpPr>
            <p:spPr bwMode="auto">
              <a:xfrm>
                <a:off x="9351858"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26" name="Rectangle 134"/>
              <p:cNvSpPr>
                <a:spLocks noChangeArrowheads="1"/>
              </p:cNvSpPr>
              <p:nvPr/>
            </p:nvSpPr>
            <p:spPr bwMode="auto">
              <a:xfrm>
                <a:off x="9406360"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27" name="Rectangle 135"/>
              <p:cNvSpPr>
                <a:spLocks noChangeArrowheads="1"/>
              </p:cNvSpPr>
              <p:nvPr/>
            </p:nvSpPr>
            <p:spPr bwMode="auto">
              <a:xfrm>
                <a:off x="9461818"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28" name="Rectangle 136"/>
              <p:cNvSpPr>
                <a:spLocks noChangeArrowheads="1"/>
              </p:cNvSpPr>
              <p:nvPr/>
            </p:nvSpPr>
            <p:spPr bwMode="auto">
              <a:xfrm>
                <a:off x="9516319"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29" name="Rectangle 137"/>
              <p:cNvSpPr>
                <a:spLocks noChangeArrowheads="1"/>
              </p:cNvSpPr>
              <p:nvPr/>
            </p:nvSpPr>
            <p:spPr bwMode="auto">
              <a:xfrm>
                <a:off x="9571777"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30" name="Rectangle 138"/>
              <p:cNvSpPr>
                <a:spLocks noChangeArrowheads="1"/>
              </p:cNvSpPr>
              <p:nvPr/>
            </p:nvSpPr>
            <p:spPr bwMode="auto">
              <a:xfrm>
                <a:off x="9627236"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31" name="Rectangle 139"/>
              <p:cNvSpPr>
                <a:spLocks noChangeArrowheads="1"/>
              </p:cNvSpPr>
              <p:nvPr/>
            </p:nvSpPr>
            <p:spPr bwMode="auto">
              <a:xfrm>
                <a:off x="9681737"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32" name="Rectangle 140"/>
              <p:cNvSpPr>
                <a:spLocks noChangeArrowheads="1"/>
              </p:cNvSpPr>
              <p:nvPr/>
            </p:nvSpPr>
            <p:spPr bwMode="auto">
              <a:xfrm>
                <a:off x="9737195"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33" name="Rectangle 141"/>
              <p:cNvSpPr>
                <a:spLocks noChangeArrowheads="1"/>
              </p:cNvSpPr>
              <p:nvPr/>
            </p:nvSpPr>
            <p:spPr bwMode="auto">
              <a:xfrm>
                <a:off x="9791697"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34" name="Rectangle 142"/>
              <p:cNvSpPr>
                <a:spLocks noChangeArrowheads="1"/>
              </p:cNvSpPr>
              <p:nvPr/>
            </p:nvSpPr>
            <p:spPr bwMode="auto">
              <a:xfrm>
                <a:off x="9847155"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35" name="Rectangle 143"/>
              <p:cNvSpPr>
                <a:spLocks noChangeArrowheads="1"/>
              </p:cNvSpPr>
              <p:nvPr/>
            </p:nvSpPr>
            <p:spPr bwMode="auto">
              <a:xfrm>
                <a:off x="9902613"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36" name="Rectangle 144"/>
              <p:cNvSpPr>
                <a:spLocks noChangeArrowheads="1"/>
              </p:cNvSpPr>
              <p:nvPr/>
            </p:nvSpPr>
            <p:spPr bwMode="auto">
              <a:xfrm>
                <a:off x="9957114"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37" name="Rectangle 145"/>
              <p:cNvSpPr>
                <a:spLocks noChangeArrowheads="1"/>
              </p:cNvSpPr>
              <p:nvPr/>
            </p:nvSpPr>
            <p:spPr bwMode="auto">
              <a:xfrm>
                <a:off x="10012573"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38" name="Rectangle 146"/>
              <p:cNvSpPr>
                <a:spLocks noChangeArrowheads="1"/>
              </p:cNvSpPr>
              <p:nvPr/>
            </p:nvSpPr>
            <p:spPr bwMode="auto">
              <a:xfrm>
                <a:off x="10067074"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39" name="Rectangle 147"/>
              <p:cNvSpPr>
                <a:spLocks noChangeArrowheads="1"/>
              </p:cNvSpPr>
              <p:nvPr/>
            </p:nvSpPr>
            <p:spPr bwMode="auto">
              <a:xfrm>
                <a:off x="10122532"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40" name="Rectangle 148"/>
              <p:cNvSpPr>
                <a:spLocks noChangeArrowheads="1"/>
              </p:cNvSpPr>
              <p:nvPr/>
            </p:nvSpPr>
            <p:spPr bwMode="auto">
              <a:xfrm>
                <a:off x="10177989"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41" name="Rectangle 149"/>
              <p:cNvSpPr>
                <a:spLocks noChangeArrowheads="1"/>
              </p:cNvSpPr>
              <p:nvPr/>
            </p:nvSpPr>
            <p:spPr bwMode="auto">
              <a:xfrm>
                <a:off x="10232492"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42" name="Rectangle 150"/>
              <p:cNvSpPr>
                <a:spLocks noChangeArrowheads="1"/>
              </p:cNvSpPr>
              <p:nvPr/>
            </p:nvSpPr>
            <p:spPr bwMode="auto">
              <a:xfrm>
                <a:off x="10287950"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43" name="Rectangle 151"/>
              <p:cNvSpPr>
                <a:spLocks noChangeArrowheads="1"/>
              </p:cNvSpPr>
              <p:nvPr/>
            </p:nvSpPr>
            <p:spPr bwMode="auto">
              <a:xfrm>
                <a:off x="10342451"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44" name="Rectangle 152"/>
              <p:cNvSpPr>
                <a:spLocks noChangeArrowheads="1"/>
              </p:cNvSpPr>
              <p:nvPr/>
            </p:nvSpPr>
            <p:spPr bwMode="auto">
              <a:xfrm>
                <a:off x="10397910"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45" name="Rectangle 153"/>
              <p:cNvSpPr>
                <a:spLocks noChangeArrowheads="1"/>
              </p:cNvSpPr>
              <p:nvPr/>
            </p:nvSpPr>
            <p:spPr bwMode="auto">
              <a:xfrm>
                <a:off x="10452411"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46" name="Rectangle 154"/>
              <p:cNvSpPr>
                <a:spLocks noChangeArrowheads="1"/>
              </p:cNvSpPr>
              <p:nvPr/>
            </p:nvSpPr>
            <p:spPr bwMode="auto">
              <a:xfrm>
                <a:off x="10507869"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47" name="Rectangle 155"/>
              <p:cNvSpPr>
                <a:spLocks noChangeArrowheads="1"/>
              </p:cNvSpPr>
              <p:nvPr/>
            </p:nvSpPr>
            <p:spPr bwMode="auto">
              <a:xfrm>
                <a:off x="10563326"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48" name="Rectangle 156"/>
              <p:cNvSpPr>
                <a:spLocks noChangeArrowheads="1"/>
              </p:cNvSpPr>
              <p:nvPr/>
            </p:nvSpPr>
            <p:spPr bwMode="auto">
              <a:xfrm>
                <a:off x="10617829"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49" name="Rectangle 157"/>
              <p:cNvSpPr>
                <a:spLocks noChangeArrowheads="1"/>
              </p:cNvSpPr>
              <p:nvPr/>
            </p:nvSpPr>
            <p:spPr bwMode="auto">
              <a:xfrm>
                <a:off x="10673287"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50" name="Rectangle 158"/>
              <p:cNvSpPr>
                <a:spLocks noChangeArrowheads="1"/>
              </p:cNvSpPr>
              <p:nvPr/>
            </p:nvSpPr>
            <p:spPr bwMode="auto">
              <a:xfrm>
                <a:off x="10727788"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51" name="Rectangle 159"/>
              <p:cNvSpPr>
                <a:spLocks noChangeArrowheads="1"/>
              </p:cNvSpPr>
              <p:nvPr/>
            </p:nvSpPr>
            <p:spPr bwMode="auto">
              <a:xfrm>
                <a:off x="10783247"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52" name="Rectangle 160"/>
              <p:cNvSpPr>
                <a:spLocks noChangeArrowheads="1"/>
              </p:cNvSpPr>
              <p:nvPr/>
            </p:nvSpPr>
            <p:spPr bwMode="auto">
              <a:xfrm>
                <a:off x="10838705"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53" name="Rectangle 161"/>
              <p:cNvSpPr>
                <a:spLocks noChangeArrowheads="1"/>
              </p:cNvSpPr>
              <p:nvPr/>
            </p:nvSpPr>
            <p:spPr bwMode="auto">
              <a:xfrm>
                <a:off x="10893206"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54" name="Rectangle 162"/>
              <p:cNvSpPr>
                <a:spLocks noChangeArrowheads="1"/>
              </p:cNvSpPr>
              <p:nvPr/>
            </p:nvSpPr>
            <p:spPr bwMode="auto">
              <a:xfrm>
                <a:off x="10948663"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55" name="Rectangle 163"/>
              <p:cNvSpPr>
                <a:spLocks noChangeArrowheads="1"/>
              </p:cNvSpPr>
              <p:nvPr/>
            </p:nvSpPr>
            <p:spPr bwMode="auto">
              <a:xfrm>
                <a:off x="11003166"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56" name="Rectangle 164"/>
              <p:cNvSpPr>
                <a:spLocks noChangeArrowheads="1"/>
              </p:cNvSpPr>
              <p:nvPr/>
            </p:nvSpPr>
            <p:spPr bwMode="auto">
              <a:xfrm>
                <a:off x="9296400"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57" name="Rectangle 165"/>
              <p:cNvSpPr>
                <a:spLocks noChangeArrowheads="1"/>
              </p:cNvSpPr>
              <p:nvPr/>
            </p:nvSpPr>
            <p:spPr bwMode="auto">
              <a:xfrm>
                <a:off x="9351858"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58" name="Rectangle 166"/>
              <p:cNvSpPr>
                <a:spLocks noChangeArrowheads="1"/>
              </p:cNvSpPr>
              <p:nvPr/>
            </p:nvSpPr>
            <p:spPr bwMode="auto">
              <a:xfrm>
                <a:off x="9406360"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59" name="Rectangle 167"/>
              <p:cNvSpPr>
                <a:spLocks noChangeArrowheads="1"/>
              </p:cNvSpPr>
              <p:nvPr/>
            </p:nvSpPr>
            <p:spPr bwMode="auto">
              <a:xfrm>
                <a:off x="9461818"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60" name="Rectangle 168"/>
              <p:cNvSpPr>
                <a:spLocks noChangeArrowheads="1"/>
              </p:cNvSpPr>
              <p:nvPr/>
            </p:nvSpPr>
            <p:spPr bwMode="auto">
              <a:xfrm>
                <a:off x="9516319"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61" name="Rectangle 169"/>
              <p:cNvSpPr>
                <a:spLocks noChangeArrowheads="1"/>
              </p:cNvSpPr>
              <p:nvPr/>
            </p:nvSpPr>
            <p:spPr bwMode="auto">
              <a:xfrm>
                <a:off x="9571777"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62" name="Rectangle 170"/>
              <p:cNvSpPr>
                <a:spLocks noChangeArrowheads="1"/>
              </p:cNvSpPr>
              <p:nvPr/>
            </p:nvSpPr>
            <p:spPr bwMode="auto">
              <a:xfrm>
                <a:off x="9627236"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63" name="Rectangle 171"/>
              <p:cNvSpPr>
                <a:spLocks noChangeArrowheads="1"/>
              </p:cNvSpPr>
              <p:nvPr/>
            </p:nvSpPr>
            <p:spPr bwMode="auto">
              <a:xfrm>
                <a:off x="9681737"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64" name="Rectangle 172"/>
              <p:cNvSpPr>
                <a:spLocks noChangeArrowheads="1"/>
              </p:cNvSpPr>
              <p:nvPr/>
            </p:nvSpPr>
            <p:spPr bwMode="auto">
              <a:xfrm>
                <a:off x="9737195"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65" name="Rectangle 173"/>
              <p:cNvSpPr>
                <a:spLocks noChangeArrowheads="1"/>
              </p:cNvSpPr>
              <p:nvPr/>
            </p:nvSpPr>
            <p:spPr bwMode="auto">
              <a:xfrm>
                <a:off x="9791697"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66" name="Rectangle 174"/>
              <p:cNvSpPr>
                <a:spLocks noChangeArrowheads="1"/>
              </p:cNvSpPr>
              <p:nvPr/>
            </p:nvSpPr>
            <p:spPr bwMode="auto">
              <a:xfrm>
                <a:off x="9847155"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67" name="Rectangle 175"/>
              <p:cNvSpPr>
                <a:spLocks noChangeArrowheads="1"/>
              </p:cNvSpPr>
              <p:nvPr/>
            </p:nvSpPr>
            <p:spPr bwMode="auto">
              <a:xfrm>
                <a:off x="9902613"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68" name="Rectangle 176"/>
              <p:cNvSpPr>
                <a:spLocks noChangeArrowheads="1"/>
              </p:cNvSpPr>
              <p:nvPr/>
            </p:nvSpPr>
            <p:spPr bwMode="auto">
              <a:xfrm>
                <a:off x="9957114"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69" name="Rectangle 177"/>
              <p:cNvSpPr>
                <a:spLocks noChangeArrowheads="1"/>
              </p:cNvSpPr>
              <p:nvPr/>
            </p:nvSpPr>
            <p:spPr bwMode="auto">
              <a:xfrm>
                <a:off x="10012573"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70" name="Rectangle 178"/>
              <p:cNvSpPr>
                <a:spLocks noChangeArrowheads="1"/>
              </p:cNvSpPr>
              <p:nvPr/>
            </p:nvSpPr>
            <p:spPr bwMode="auto">
              <a:xfrm>
                <a:off x="10067074"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71" name="Rectangle 179"/>
              <p:cNvSpPr>
                <a:spLocks noChangeArrowheads="1"/>
              </p:cNvSpPr>
              <p:nvPr/>
            </p:nvSpPr>
            <p:spPr bwMode="auto">
              <a:xfrm>
                <a:off x="10122532"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72" name="Rectangle 180"/>
              <p:cNvSpPr>
                <a:spLocks noChangeArrowheads="1"/>
              </p:cNvSpPr>
              <p:nvPr/>
            </p:nvSpPr>
            <p:spPr bwMode="auto">
              <a:xfrm>
                <a:off x="10177989"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73" name="Rectangle 181"/>
              <p:cNvSpPr>
                <a:spLocks noChangeArrowheads="1"/>
              </p:cNvSpPr>
              <p:nvPr/>
            </p:nvSpPr>
            <p:spPr bwMode="auto">
              <a:xfrm>
                <a:off x="10232492"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74" name="Rectangle 182"/>
              <p:cNvSpPr>
                <a:spLocks noChangeArrowheads="1"/>
              </p:cNvSpPr>
              <p:nvPr/>
            </p:nvSpPr>
            <p:spPr bwMode="auto">
              <a:xfrm>
                <a:off x="10287950"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75" name="Rectangle 183"/>
              <p:cNvSpPr>
                <a:spLocks noChangeArrowheads="1"/>
              </p:cNvSpPr>
              <p:nvPr/>
            </p:nvSpPr>
            <p:spPr bwMode="auto">
              <a:xfrm>
                <a:off x="10342451"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76" name="Rectangle 184"/>
              <p:cNvSpPr>
                <a:spLocks noChangeArrowheads="1"/>
              </p:cNvSpPr>
              <p:nvPr/>
            </p:nvSpPr>
            <p:spPr bwMode="auto">
              <a:xfrm>
                <a:off x="10397910"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77" name="Rectangle 185"/>
              <p:cNvSpPr>
                <a:spLocks noChangeArrowheads="1"/>
              </p:cNvSpPr>
              <p:nvPr/>
            </p:nvSpPr>
            <p:spPr bwMode="auto">
              <a:xfrm>
                <a:off x="10452411"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78" name="Rectangle 186"/>
              <p:cNvSpPr>
                <a:spLocks noChangeArrowheads="1"/>
              </p:cNvSpPr>
              <p:nvPr/>
            </p:nvSpPr>
            <p:spPr bwMode="auto">
              <a:xfrm>
                <a:off x="10507869"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79" name="Rectangle 187"/>
              <p:cNvSpPr>
                <a:spLocks noChangeArrowheads="1"/>
              </p:cNvSpPr>
              <p:nvPr/>
            </p:nvSpPr>
            <p:spPr bwMode="auto">
              <a:xfrm>
                <a:off x="10563326"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80" name="Rectangle 188"/>
              <p:cNvSpPr>
                <a:spLocks noChangeArrowheads="1"/>
              </p:cNvSpPr>
              <p:nvPr/>
            </p:nvSpPr>
            <p:spPr bwMode="auto">
              <a:xfrm>
                <a:off x="10617829"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81" name="Rectangle 189"/>
              <p:cNvSpPr>
                <a:spLocks noChangeArrowheads="1"/>
              </p:cNvSpPr>
              <p:nvPr/>
            </p:nvSpPr>
            <p:spPr bwMode="auto">
              <a:xfrm>
                <a:off x="10673287"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82" name="Rectangle 190"/>
              <p:cNvSpPr>
                <a:spLocks noChangeArrowheads="1"/>
              </p:cNvSpPr>
              <p:nvPr/>
            </p:nvSpPr>
            <p:spPr bwMode="auto">
              <a:xfrm>
                <a:off x="10727788"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83" name="Rectangle 191"/>
              <p:cNvSpPr>
                <a:spLocks noChangeArrowheads="1"/>
              </p:cNvSpPr>
              <p:nvPr/>
            </p:nvSpPr>
            <p:spPr bwMode="auto">
              <a:xfrm>
                <a:off x="10783247"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84" name="Rectangle 192"/>
              <p:cNvSpPr>
                <a:spLocks noChangeArrowheads="1"/>
              </p:cNvSpPr>
              <p:nvPr/>
            </p:nvSpPr>
            <p:spPr bwMode="auto">
              <a:xfrm>
                <a:off x="10838705"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85" name="Rectangle 193"/>
              <p:cNvSpPr>
                <a:spLocks noChangeArrowheads="1"/>
              </p:cNvSpPr>
              <p:nvPr/>
            </p:nvSpPr>
            <p:spPr bwMode="auto">
              <a:xfrm>
                <a:off x="10893206"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86" name="Rectangle 194"/>
              <p:cNvSpPr>
                <a:spLocks noChangeArrowheads="1"/>
              </p:cNvSpPr>
              <p:nvPr/>
            </p:nvSpPr>
            <p:spPr bwMode="auto">
              <a:xfrm>
                <a:off x="10948663"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87" name="Rectangle 195"/>
              <p:cNvSpPr>
                <a:spLocks noChangeArrowheads="1"/>
              </p:cNvSpPr>
              <p:nvPr/>
            </p:nvSpPr>
            <p:spPr bwMode="auto">
              <a:xfrm>
                <a:off x="11003166"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88" name="Rectangle 196"/>
              <p:cNvSpPr>
                <a:spLocks noChangeArrowheads="1"/>
              </p:cNvSpPr>
              <p:nvPr/>
            </p:nvSpPr>
            <p:spPr bwMode="auto">
              <a:xfrm>
                <a:off x="9296400"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89" name="Rectangle 197"/>
              <p:cNvSpPr>
                <a:spLocks noChangeArrowheads="1"/>
              </p:cNvSpPr>
              <p:nvPr/>
            </p:nvSpPr>
            <p:spPr bwMode="auto">
              <a:xfrm>
                <a:off x="9351858"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90" name="Rectangle 198"/>
              <p:cNvSpPr>
                <a:spLocks noChangeArrowheads="1"/>
              </p:cNvSpPr>
              <p:nvPr/>
            </p:nvSpPr>
            <p:spPr bwMode="auto">
              <a:xfrm>
                <a:off x="9406360"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91" name="Rectangle 199"/>
              <p:cNvSpPr>
                <a:spLocks noChangeArrowheads="1"/>
              </p:cNvSpPr>
              <p:nvPr/>
            </p:nvSpPr>
            <p:spPr bwMode="auto">
              <a:xfrm>
                <a:off x="9461818"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92" name="Rectangle 200"/>
              <p:cNvSpPr>
                <a:spLocks noChangeArrowheads="1"/>
              </p:cNvSpPr>
              <p:nvPr/>
            </p:nvSpPr>
            <p:spPr bwMode="auto">
              <a:xfrm>
                <a:off x="9516319"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93" name="Rectangle 201"/>
              <p:cNvSpPr>
                <a:spLocks noChangeArrowheads="1"/>
              </p:cNvSpPr>
              <p:nvPr/>
            </p:nvSpPr>
            <p:spPr bwMode="auto">
              <a:xfrm>
                <a:off x="9571777"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94" name="Rectangle 202"/>
              <p:cNvSpPr>
                <a:spLocks noChangeArrowheads="1"/>
              </p:cNvSpPr>
              <p:nvPr/>
            </p:nvSpPr>
            <p:spPr bwMode="auto">
              <a:xfrm>
                <a:off x="9627236"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95" name="Rectangle 203"/>
              <p:cNvSpPr>
                <a:spLocks noChangeArrowheads="1"/>
              </p:cNvSpPr>
              <p:nvPr/>
            </p:nvSpPr>
            <p:spPr bwMode="auto">
              <a:xfrm>
                <a:off x="9681737"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96" name="Rectangle 204"/>
              <p:cNvSpPr>
                <a:spLocks noChangeArrowheads="1"/>
              </p:cNvSpPr>
              <p:nvPr/>
            </p:nvSpPr>
            <p:spPr bwMode="auto">
              <a:xfrm>
                <a:off x="9737195"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97" name="Rectangle 205"/>
              <p:cNvSpPr>
                <a:spLocks noChangeArrowheads="1"/>
              </p:cNvSpPr>
              <p:nvPr/>
            </p:nvSpPr>
            <p:spPr bwMode="auto">
              <a:xfrm>
                <a:off x="9791697"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98" name="Rectangle 206"/>
              <p:cNvSpPr>
                <a:spLocks noChangeArrowheads="1"/>
              </p:cNvSpPr>
              <p:nvPr/>
            </p:nvSpPr>
            <p:spPr bwMode="auto">
              <a:xfrm>
                <a:off x="9847155"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99" name="Rectangle 207"/>
              <p:cNvSpPr>
                <a:spLocks noChangeArrowheads="1"/>
              </p:cNvSpPr>
              <p:nvPr/>
            </p:nvSpPr>
            <p:spPr bwMode="auto">
              <a:xfrm>
                <a:off x="9902613"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00" name="Rectangle 208"/>
              <p:cNvSpPr>
                <a:spLocks noChangeArrowheads="1"/>
              </p:cNvSpPr>
              <p:nvPr/>
            </p:nvSpPr>
            <p:spPr bwMode="auto">
              <a:xfrm>
                <a:off x="9957114"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01" name="Rectangle 209"/>
              <p:cNvSpPr>
                <a:spLocks noChangeArrowheads="1"/>
              </p:cNvSpPr>
              <p:nvPr/>
            </p:nvSpPr>
            <p:spPr bwMode="auto">
              <a:xfrm>
                <a:off x="10012573"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02" name="Rectangle 210"/>
              <p:cNvSpPr>
                <a:spLocks noChangeArrowheads="1"/>
              </p:cNvSpPr>
              <p:nvPr/>
            </p:nvSpPr>
            <p:spPr bwMode="auto">
              <a:xfrm>
                <a:off x="10067074"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03" name="Rectangle 211"/>
              <p:cNvSpPr>
                <a:spLocks noChangeArrowheads="1"/>
              </p:cNvSpPr>
              <p:nvPr/>
            </p:nvSpPr>
            <p:spPr bwMode="auto">
              <a:xfrm>
                <a:off x="10122532"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04" name="Rectangle 212"/>
              <p:cNvSpPr>
                <a:spLocks noChangeArrowheads="1"/>
              </p:cNvSpPr>
              <p:nvPr/>
            </p:nvSpPr>
            <p:spPr bwMode="auto">
              <a:xfrm>
                <a:off x="10177989"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05" name="Rectangle 213"/>
              <p:cNvSpPr>
                <a:spLocks noChangeArrowheads="1"/>
              </p:cNvSpPr>
              <p:nvPr/>
            </p:nvSpPr>
            <p:spPr bwMode="auto">
              <a:xfrm>
                <a:off x="10232492"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06" name="Rectangle 214"/>
              <p:cNvSpPr>
                <a:spLocks noChangeArrowheads="1"/>
              </p:cNvSpPr>
              <p:nvPr/>
            </p:nvSpPr>
            <p:spPr bwMode="auto">
              <a:xfrm>
                <a:off x="10287950"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07" name="Rectangle 215"/>
              <p:cNvSpPr>
                <a:spLocks noChangeArrowheads="1"/>
              </p:cNvSpPr>
              <p:nvPr/>
            </p:nvSpPr>
            <p:spPr bwMode="auto">
              <a:xfrm>
                <a:off x="10342451"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08" name="Rectangle 216"/>
              <p:cNvSpPr>
                <a:spLocks noChangeArrowheads="1"/>
              </p:cNvSpPr>
              <p:nvPr/>
            </p:nvSpPr>
            <p:spPr bwMode="auto">
              <a:xfrm>
                <a:off x="10397910"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09" name="Rectangle 217"/>
              <p:cNvSpPr>
                <a:spLocks noChangeArrowheads="1"/>
              </p:cNvSpPr>
              <p:nvPr/>
            </p:nvSpPr>
            <p:spPr bwMode="auto">
              <a:xfrm>
                <a:off x="10452411"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10" name="Rectangle 218"/>
              <p:cNvSpPr>
                <a:spLocks noChangeArrowheads="1"/>
              </p:cNvSpPr>
              <p:nvPr/>
            </p:nvSpPr>
            <p:spPr bwMode="auto">
              <a:xfrm>
                <a:off x="10507869"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11" name="Rectangle 219"/>
              <p:cNvSpPr>
                <a:spLocks noChangeArrowheads="1"/>
              </p:cNvSpPr>
              <p:nvPr/>
            </p:nvSpPr>
            <p:spPr bwMode="auto">
              <a:xfrm>
                <a:off x="10563326"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12" name="Rectangle 220"/>
              <p:cNvSpPr>
                <a:spLocks noChangeArrowheads="1"/>
              </p:cNvSpPr>
              <p:nvPr/>
            </p:nvSpPr>
            <p:spPr bwMode="auto">
              <a:xfrm>
                <a:off x="10617829"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13" name="Rectangle 221"/>
              <p:cNvSpPr>
                <a:spLocks noChangeArrowheads="1"/>
              </p:cNvSpPr>
              <p:nvPr/>
            </p:nvSpPr>
            <p:spPr bwMode="auto">
              <a:xfrm>
                <a:off x="10673287"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14" name="Rectangle 222"/>
              <p:cNvSpPr>
                <a:spLocks noChangeArrowheads="1"/>
              </p:cNvSpPr>
              <p:nvPr/>
            </p:nvSpPr>
            <p:spPr bwMode="auto">
              <a:xfrm>
                <a:off x="10727788"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15" name="Rectangle 223"/>
              <p:cNvSpPr>
                <a:spLocks noChangeArrowheads="1"/>
              </p:cNvSpPr>
              <p:nvPr/>
            </p:nvSpPr>
            <p:spPr bwMode="auto">
              <a:xfrm>
                <a:off x="10783247"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16" name="Rectangle 224"/>
              <p:cNvSpPr>
                <a:spLocks noChangeArrowheads="1"/>
              </p:cNvSpPr>
              <p:nvPr/>
            </p:nvSpPr>
            <p:spPr bwMode="auto">
              <a:xfrm>
                <a:off x="10838705"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17" name="Rectangle 225"/>
              <p:cNvSpPr>
                <a:spLocks noChangeArrowheads="1"/>
              </p:cNvSpPr>
              <p:nvPr/>
            </p:nvSpPr>
            <p:spPr bwMode="auto">
              <a:xfrm>
                <a:off x="10893206"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18" name="Rectangle 226"/>
              <p:cNvSpPr>
                <a:spLocks noChangeArrowheads="1"/>
              </p:cNvSpPr>
              <p:nvPr/>
            </p:nvSpPr>
            <p:spPr bwMode="auto">
              <a:xfrm>
                <a:off x="10948663"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19" name="Rectangle 227"/>
              <p:cNvSpPr>
                <a:spLocks noChangeArrowheads="1"/>
              </p:cNvSpPr>
              <p:nvPr/>
            </p:nvSpPr>
            <p:spPr bwMode="auto">
              <a:xfrm>
                <a:off x="11003166"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20" name="Rectangle 228"/>
              <p:cNvSpPr>
                <a:spLocks noChangeArrowheads="1"/>
              </p:cNvSpPr>
              <p:nvPr/>
            </p:nvSpPr>
            <p:spPr bwMode="auto">
              <a:xfrm>
                <a:off x="9296400"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21" name="Rectangle 229"/>
              <p:cNvSpPr>
                <a:spLocks noChangeArrowheads="1"/>
              </p:cNvSpPr>
              <p:nvPr/>
            </p:nvSpPr>
            <p:spPr bwMode="auto">
              <a:xfrm>
                <a:off x="9351858"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22" name="Rectangle 230"/>
              <p:cNvSpPr>
                <a:spLocks noChangeArrowheads="1"/>
              </p:cNvSpPr>
              <p:nvPr/>
            </p:nvSpPr>
            <p:spPr bwMode="auto">
              <a:xfrm>
                <a:off x="9406360"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23" name="Rectangle 231"/>
              <p:cNvSpPr>
                <a:spLocks noChangeArrowheads="1"/>
              </p:cNvSpPr>
              <p:nvPr/>
            </p:nvSpPr>
            <p:spPr bwMode="auto">
              <a:xfrm>
                <a:off x="9461818"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24" name="Rectangle 232"/>
              <p:cNvSpPr>
                <a:spLocks noChangeArrowheads="1"/>
              </p:cNvSpPr>
              <p:nvPr/>
            </p:nvSpPr>
            <p:spPr bwMode="auto">
              <a:xfrm>
                <a:off x="9516319"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25" name="Rectangle 233"/>
              <p:cNvSpPr>
                <a:spLocks noChangeArrowheads="1"/>
              </p:cNvSpPr>
              <p:nvPr/>
            </p:nvSpPr>
            <p:spPr bwMode="auto">
              <a:xfrm>
                <a:off x="9571777"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26" name="Rectangle 234"/>
              <p:cNvSpPr>
                <a:spLocks noChangeArrowheads="1"/>
              </p:cNvSpPr>
              <p:nvPr/>
            </p:nvSpPr>
            <p:spPr bwMode="auto">
              <a:xfrm>
                <a:off x="9627236"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27" name="Rectangle 235"/>
              <p:cNvSpPr>
                <a:spLocks noChangeArrowheads="1"/>
              </p:cNvSpPr>
              <p:nvPr/>
            </p:nvSpPr>
            <p:spPr bwMode="auto">
              <a:xfrm>
                <a:off x="9681737"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28" name="Rectangle 236"/>
              <p:cNvSpPr>
                <a:spLocks noChangeArrowheads="1"/>
              </p:cNvSpPr>
              <p:nvPr/>
            </p:nvSpPr>
            <p:spPr bwMode="auto">
              <a:xfrm>
                <a:off x="9737195"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29" name="Rectangle 237"/>
              <p:cNvSpPr>
                <a:spLocks noChangeArrowheads="1"/>
              </p:cNvSpPr>
              <p:nvPr/>
            </p:nvSpPr>
            <p:spPr bwMode="auto">
              <a:xfrm>
                <a:off x="9791697"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30" name="Rectangle 238"/>
              <p:cNvSpPr>
                <a:spLocks noChangeArrowheads="1"/>
              </p:cNvSpPr>
              <p:nvPr/>
            </p:nvSpPr>
            <p:spPr bwMode="auto">
              <a:xfrm>
                <a:off x="9847155"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31" name="Rectangle 239"/>
              <p:cNvSpPr>
                <a:spLocks noChangeArrowheads="1"/>
              </p:cNvSpPr>
              <p:nvPr/>
            </p:nvSpPr>
            <p:spPr bwMode="auto">
              <a:xfrm>
                <a:off x="9902613"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32" name="Rectangle 240"/>
              <p:cNvSpPr>
                <a:spLocks noChangeArrowheads="1"/>
              </p:cNvSpPr>
              <p:nvPr/>
            </p:nvSpPr>
            <p:spPr bwMode="auto">
              <a:xfrm>
                <a:off x="9957114"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33" name="Rectangle 241"/>
              <p:cNvSpPr>
                <a:spLocks noChangeArrowheads="1"/>
              </p:cNvSpPr>
              <p:nvPr/>
            </p:nvSpPr>
            <p:spPr bwMode="auto">
              <a:xfrm>
                <a:off x="10012573"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34" name="Rectangle 242"/>
              <p:cNvSpPr>
                <a:spLocks noChangeArrowheads="1"/>
              </p:cNvSpPr>
              <p:nvPr/>
            </p:nvSpPr>
            <p:spPr bwMode="auto">
              <a:xfrm>
                <a:off x="10067074"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35" name="Rectangle 243"/>
              <p:cNvSpPr>
                <a:spLocks noChangeArrowheads="1"/>
              </p:cNvSpPr>
              <p:nvPr/>
            </p:nvSpPr>
            <p:spPr bwMode="auto">
              <a:xfrm>
                <a:off x="10122532"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36" name="Rectangle 244"/>
              <p:cNvSpPr>
                <a:spLocks noChangeArrowheads="1"/>
              </p:cNvSpPr>
              <p:nvPr/>
            </p:nvSpPr>
            <p:spPr bwMode="auto">
              <a:xfrm>
                <a:off x="10177989"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37" name="Rectangle 245"/>
              <p:cNvSpPr>
                <a:spLocks noChangeArrowheads="1"/>
              </p:cNvSpPr>
              <p:nvPr/>
            </p:nvSpPr>
            <p:spPr bwMode="auto">
              <a:xfrm>
                <a:off x="10232492"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38" name="Rectangle 246"/>
              <p:cNvSpPr>
                <a:spLocks noChangeArrowheads="1"/>
              </p:cNvSpPr>
              <p:nvPr/>
            </p:nvSpPr>
            <p:spPr bwMode="auto">
              <a:xfrm>
                <a:off x="10287950"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39" name="Rectangle 247"/>
              <p:cNvSpPr>
                <a:spLocks noChangeArrowheads="1"/>
              </p:cNvSpPr>
              <p:nvPr/>
            </p:nvSpPr>
            <p:spPr bwMode="auto">
              <a:xfrm>
                <a:off x="10342451"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40" name="Rectangle 248"/>
              <p:cNvSpPr>
                <a:spLocks noChangeArrowheads="1"/>
              </p:cNvSpPr>
              <p:nvPr/>
            </p:nvSpPr>
            <p:spPr bwMode="auto">
              <a:xfrm>
                <a:off x="10397910"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41" name="Rectangle 249"/>
              <p:cNvSpPr>
                <a:spLocks noChangeArrowheads="1"/>
              </p:cNvSpPr>
              <p:nvPr/>
            </p:nvSpPr>
            <p:spPr bwMode="auto">
              <a:xfrm>
                <a:off x="10452411"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42" name="Rectangle 250"/>
              <p:cNvSpPr>
                <a:spLocks noChangeArrowheads="1"/>
              </p:cNvSpPr>
              <p:nvPr/>
            </p:nvSpPr>
            <p:spPr bwMode="auto">
              <a:xfrm>
                <a:off x="10507869"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43" name="Rectangle 251"/>
              <p:cNvSpPr>
                <a:spLocks noChangeArrowheads="1"/>
              </p:cNvSpPr>
              <p:nvPr/>
            </p:nvSpPr>
            <p:spPr bwMode="auto">
              <a:xfrm>
                <a:off x="10563326"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44" name="Rectangle 252"/>
              <p:cNvSpPr>
                <a:spLocks noChangeArrowheads="1"/>
              </p:cNvSpPr>
              <p:nvPr/>
            </p:nvSpPr>
            <p:spPr bwMode="auto">
              <a:xfrm>
                <a:off x="10617829"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45" name="Rectangle 253"/>
              <p:cNvSpPr>
                <a:spLocks noChangeArrowheads="1"/>
              </p:cNvSpPr>
              <p:nvPr/>
            </p:nvSpPr>
            <p:spPr bwMode="auto">
              <a:xfrm>
                <a:off x="10673287"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46" name="Rectangle 254"/>
              <p:cNvSpPr>
                <a:spLocks noChangeArrowheads="1"/>
              </p:cNvSpPr>
              <p:nvPr/>
            </p:nvSpPr>
            <p:spPr bwMode="auto">
              <a:xfrm>
                <a:off x="10727788"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47" name="Rectangle 255"/>
              <p:cNvSpPr>
                <a:spLocks noChangeArrowheads="1"/>
              </p:cNvSpPr>
              <p:nvPr/>
            </p:nvSpPr>
            <p:spPr bwMode="auto">
              <a:xfrm>
                <a:off x="10783247"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48" name="Rectangle 256"/>
              <p:cNvSpPr>
                <a:spLocks noChangeArrowheads="1"/>
              </p:cNvSpPr>
              <p:nvPr/>
            </p:nvSpPr>
            <p:spPr bwMode="auto">
              <a:xfrm>
                <a:off x="10838705"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49" name="Rectangle 257"/>
              <p:cNvSpPr>
                <a:spLocks noChangeArrowheads="1"/>
              </p:cNvSpPr>
              <p:nvPr/>
            </p:nvSpPr>
            <p:spPr bwMode="auto">
              <a:xfrm>
                <a:off x="10893206"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50" name="Rectangle 258"/>
              <p:cNvSpPr>
                <a:spLocks noChangeArrowheads="1"/>
              </p:cNvSpPr>
              <p:nvPr/>
            </p:nvSpPr>
            <p:spPr bwMode="auto">
              <a:xfrm>
                <a:off x="10948663"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51" name="Rectangle 259"/>
              <p:cNvSpPr>
                <a:spLocks noChangeArrowheads="1"/>
              </p:cNvSpPr>
              <p:nvPr/>
            </p:nvSpPr>
            <p:spPr bwMode="auto">
              <a:xfrm>
                <a:off x="11003166"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52" name="Rectangle 260"/>
              <p:cNvSpPr>
                <a:spLocks noChangeArrowheads="1"/>
              </p:cNvSpPr>
              <p:nvPr/>
            </p:nvSpPr>
            <p:spPr bwMode="auto">
              <a:xfrm>
                <a:off x="9296400"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53" name="Rectangle 261"/>
              <p:cNvSpPr>
                <a:spLocks noChangeArrowheads="1"/>
              </p:cNvSpPr>
              <p:nvPr/>
            </p:nvSpPr>
            <p:spPr bwMode="auto">
              <a:xfrm>
                <a:off x="9351858"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54" name="Rectangle 262"/>
              <p:cNvSpPr>
                <a:spLocks noChangeArrowheads="1"/>
              </p:cNvSpPr>
              <p:nvPr/>
            </p:nvSpPr>
            <p:spPr bwMode="auto">
              <a:xfrm>
                <a:off x="9406360"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55" name="Rectangle 263"/>
              <p:cNvSpPr>
                <a:spLocks noChangeArrowheads="1"/>
              </p:cNvSpPr>
              <p:nvPr/>
            </p:nvSpPr>
            <p:spPr bwMode="auto">
              <a:xfrm>
                <a:off x="9461818"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56" name="Rectangle 264"/>
              <p:cNvSpPr>
                <a:spLocks noChangeArrowheads="1"/>
              </p:cNvSpPr>
              <p:nvPr/>
            </p:nvSpPr>
            <p:spPr bwMode="auto">
              <a:xfrm>
                <a:off x="9516319"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57" name="Rectangle 265"/>
              <p:cNvSpPr>
                <a:spLocks noChangeArrowheads="1"/>
              </p:cNvSpPr>
              <p:nvPr/>
            </p:nvSpPr>
            <p:spPr bwMode="auto">
              <a:xfrm>
                <a:off x="9571777"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58" name="Rectangle 266"/>
              <p:cNvSpPr>
                <a:spLocks noChangeArrowheads="1"/>
              </p:cNvSpPr>
              <p:nvPr/>
            </p:nvSpPr>
            <p:spPr bwMode="auto">
              <a:xfrm>
                <a:off x="9627236"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59" name="Rectangle 267"/>
              <p:cNvSpPr>
                <a:spLocks noChangeArrowheads="1"/>
              </p:cNvSpPr>
              <p:nvPr/>
            </p:nvSpPr>
            <p:spPr bwMode="auto">
              <a:xfrm>
                <a:off x="9681737"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60" name="Rectangle 268"/>
              <p:cNvSpPr>
                <a:spLocks noChangeArrowheads="1"/>
              </p:cNvSpPr>
              <p:nvPr/>
            </p:nvSpPr>
            <p:spPr bwMode="auto">
              <a:xfrm>
                <a:off x="9737195"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61" name="Rectangle 269"/>
              <p:cNvSpPr>
                <a:spLocks noChangeArrowheads="1"/>
              </p:cNvSpPr>
              <p:nvPr/>
            </p:nvSpPr>
            <p:spPr bwMode="auto">
              <a:xfrm>
                <a:off x="9791697"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62" name="Rectangle 270"/>
              <p:cNvSpPr>
                <a:spLocks noChangeArrowheads="1"/>
              </p:cNvSpPr>
              <p:nvPr/>
            </p:nvSpPr>
            <p:spPr bwMode="auto">
              <a:xfrm>
                <a:off x="9847155"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63" name="Rectangle 271"/>
              <p:cNvSpPr>
                <a:spLocks noChangeArrowheads="1"/>
              </p:cNvSpPr>
              <p:nvPr/>
            </p:nvSpPr>
            <p:spPr bwMode="auto">
              <a:xfrm>
                <a:off x="9902613"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64" name="Rectangle 272"/>
              <p:cNvSpPr>
                <a:spLocks noChangeArrowheads="1"/>
              </p:cNvSpPr>
              <p:nvPr/>
            </p:nvSpPr>
            <p:spPr bwMode="auto">
              <a:xfrm>
                <a:off x="9957114"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65" name="Rectangle 273"/>
              <p:cNvSpPr>
                <a:spLocks noChangeArrowheads="1"/>
              </p:cNvSpPr>
              <p:nvPr/>
            </p:nvSpPr>
            <p:spPr bwMode="auto">
              <a:xfrm>
                <a:off x="10012573"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66" name="Rectangle 274"/>
              <p:cNvSpPr>
                <a:spLocks noChangeArrowheads="1"/>
              </p:cNvSpPr>
              <p:nvPr/>
            </p:nvSpPr>
            <p:spPr bwMode="auto">
              <a:xfrm>
                <a:off x="10067074"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67" name="Rectangle 275"/>
              <p:cNvSpPr>
                <a:spLocks noChangeArrowheads="1"/>
              </p:cNvSpPr>
              <p:nvPr/>
            </p:nvSpPr>
            <p:spPr bwMode="auto">
              <a:xfrm>
                <a:off x="10122532"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68" name="Rectangle 276"/>
              <p:cNvSpPr>
                <a:spLocks noChangeArrowheads="1"/>
              </p:cNvSpPr>
              <p:nvPr/>
            </p:nvSpPr>
            <p:spPr bwMode="auto">
              <a:xfrm>
                <a:off x="10177989"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69" name="Rectangle 277"/>
              <p:cNvSpPr>
                <a:spLocks noChangeArrowheads="1"/>
              </p:cNvSpPr>
              <p:nvPr/>
            </p:nvSpPr>
            <p:spPr bwMode="auto">
              <a:xfrm>
                <a:off x="10232492"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70" name="Rectangle 278"/>
              <p:cNvSpPr>
                <a:spLocks noChangeArrowheads="1"/>
              </p:cNvSpPr>
              <p:nvPr/>
            </p:nvSpPr>
            <p:spPr bwMode="auto">
              <a:xfrm>
                <a:off x="10287950"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71" name="Rectangle 279"/>
              <p:cNvSpPr>
                <a:spLocks noChangeArrowheads="1"/>
              </p:cNvSpPr>
              <p:nvPr/>
            </p:nvSpPr>
            <p:spPr bwMode="auto">
              <a:xfrm>
                <a:off x="10342451"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72" name="Rectangle 280"/>
              <p:cNvSpPr>
                <a:spLocks noChangeArrowheads="1"/>
              </p:cNvSpPr>
              <p:nvPr/>
            </p:nvSpPr>
            <p:spPr bwMode="auto">
              <a:xfrm>
                <a:off x="10397910"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73" name="Rectangle 281"/>
              <p:cNvSpPr>
                <a:spLocks noChangeArrowheads="1"/>
              </p:cNvSpPr>
              <p:nvPr/>
            </p:nvSpPr>
            <p:spPr bwMode="auto">
              <a:xfrm>
                <a:off x="10452411"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74" name="Rectangle 282"/>
              <p:cNvSpPr>
                <a:spLocks noChangeArrowheads="1"/>
              </p:cNvSpPr>
              <p:nvPr/>
            </p:nvSpPr>
            <p:spPr bwMode="auto">
              <a:xfrm>
                <a:off x="10507869"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75" name="Rectangle 283"/>
              <p:cNvSpPr>
                <a:spLocks noChangeArrowheads="1"/>
              </p:cNvSpPr>
              <p:nvPr/>
            </p:nvSpPr>
            <p:spPr bwMode="auto">
              <a:xfrm>
                <a:off x="10563326"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76" name="Rectangle 284"/>
              <p:cNvSpPr>
                <a:spLocks noChangeArrowheads="1"/>
              </p:cNvSpPr>
              <p:nvPr/>
            </p:nvSpPr>
            <p:spPr bwMode="auto">
              <a:xfrm>
                <a:off x="10617829"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77" name="Rectangle 285"/>
              <p:cNvSpPr>
                <a:spLocks noChangeArrowheads="1"/>
              </p:cNvSpPr>
              <p:nvPr/>
            </p:nvSpPr>
            <p:spPr bwMode="auto">
              <a:xfrm>
                <a:off x="10673287"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78" name="Rectangle 286"/>
              <p:cNvSpPr>
                <a:spLocks noChangeArrowheads="1"/>
              </p:cNvSpPr>
              <p:nvPr/>
            </p:nvSpPr>
            <p:spPr bwMode="auto">
              <a:xfrm>
                <a:off x="10727788"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79" name="Rectangle 287"/>
              <p:cNvSpPr>
                <a:spLocks noChangeArrowheads="1"/>
              </p:cNvSpPr>
              <p:nvPr/>
            </p:nvSpPr>
            <p:spPr bwMode="auto">
              <a:xfrm>
                <a:off x="10783247"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80" name="Rectangle 288"/>
              <p:cNvSpPr>
                <a:spLocks noChangeArrowheads="1"/>
              </p:cNvSpPr>
              <p:nvPr/>
            </p:nvSpPr>
            <p:spPr bwMode="auto">
              <a:xfrm>
                <a:off x="10838705"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81" name="Rectangle 289"/>
              <p:cNvSpPr>
                <a:spLocks noChangeArrowheads="1"/>
              </p:cNvSpPr>
              <p:nvPr/>
            </p:nvSpPr>
            <p:spPr bwMode="auto">
              <a:xfrm>
                <a:off x="10893206"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82" name="Rectangle 290"/>
              <p:cNvSpPr>
                <a:spLocks noChangeArrowheads="1"/>
              </p:cNvSpPr>
              <p:nvPr/>
            </p:nvSpPr>
            <p:spPr bwMode="auto">
              <a:xfrm>
                <a:off x="10948663"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83" name="Rectangle 291"/>
              <p:cNvSpPr>
                <a:spLocks noChangeArrowheads="1"/>
              </p:cNvSpPr>
              <p:nvPr/>
            </p:nvSpPr>
            <p:spPr bwMode="auto">
              <a:xfrm>
                <a:off x="11003166"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84" name="Rectangle 292"/>
              <p:cNvSpPr>
                <a:spLocks noChangeArrowheads="1"/>
              </p:cNvSpPr>
              <p:nvPr/>
            </p:nvSpPr>
            <p:spPr bwMode="auto">
              <a:xfrm>
                <a:off x="9296400"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85" name="Rectangle 293"/>
              <p:cNvSpPr>
                <a:spLocks noChangeArrowheads="1"/>
              </p:cNvSpPr>
              <p:nvPr/>
            </p:nvSpPr>
            <p:spPr bwMode="auto">
              <a:xfrm>
                <a:off x="9351858"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86" name="Rectangle 294"/>
              <p:cNvSpPr>
                <a:spLocks noChangeArrowheads="1"/>
              </p:cNvSpPr>
              <p:nvPr/>
            </p:nvSpPr>
            <p:spPr bwMode="auto">
              <a:xfrm>
                <a:off x="9406360"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87" name="Rectangle 295"/>
              <p:cNvSpPr>
                <a:spLocks noChangeArrowheads="1"/>
              </p:cNvSpPr>
              <p:nvPr/>
            </p:nvSpPr>
            <p:spPr bwMode="auto">
              <a:xfrm>
                <a:off x="9461818"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88" name="Rectangle 296"/>
              <p:cNvSpPr>
                <a:spLocks noChangeArrowheads="1"/>
              </p:cNvSpPr>
              <p:nvPr/>
            </p:nvSpPr>
            <p:spPr bwMode="auto">
              <a:xfrm>
                <a:off x="9516319"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89" name="Rectangle 297"/>
              <p:cNvSpPr>
                <a:spLocks noChangeArrowheads="1"/>
              </p:cNvSpPr>
              <p:nvPr/>
            </p:nvSpPr>
            <p:spPr bwMode="auto">
              <a:xfrm>
                <a:off x="9571777"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90" name="Rectangle 298"/>
              <p:cNvSpPr>
                <a:spLocks noChangeArrowheads="1"/>
              </p:cNvSpPr>
              <p:nvPr/>
            </p:nvSpPr>
            <p:spPr bwMode="auto">
              <a:xfrm>
                <a:off x="9627236"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91" name="Rectangle 299"/>
              <p:cNvSpPr>
                <a:spLocks noChangeArrowheads="1"/>
              </p:cNvSpPr>
              <p:nvPr/>
            </p:nvSpPr>
            <p:spPr bwMode="auto">
              <a:xfrm>
                <a:off x="9681737"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92" name="Rectangle 300"/>
              <p:cNvSpPr>
                <a:spLocks noChangeArrowheads="1"/>
              </p:cNvSpPr>
              <p:nvPr/>
            </p:nvSpPr>
            <p:spPr bwMode="auto">
              <a:xfrm>
                <a:off x="9737195"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93" name="Rectangle 301"/>
              <p:cNvSpPr>
                <a:spLocks noChangeArrowheads="1"/>
              </p:cNvSpPr>
              <p:nvPr/>
            </p:nvSpPr>
            <p:spPr bwMode="auto">
              <a:xfrm>
                <a:off x="9791697"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94" name="Rectangle 302"/>
              <p:cNvSpPr>
                <a:spLocks noChangeArrowheads="1"/>
              </p:cNvSpPr>
              <p:nvPr/>
            </p:nvSpPr>
            <p:spPr bwMode="auto">
              <a:xfrm>
                <a:off x="9847155"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95" name="Rectangle 303"/>
              <p:cNvSpPr>
                <a:spLocks noChangeArrowheads="1"/>
              </p:cNvSpPr>
              <p:nvPr/>
            </p:nvSpPr>
            <p:spPr bwMode="auto">
              <a:xfrm>
                <a:off x="9902613"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96" name="Rectangle 304"/>
              <p:cNvSpPr>
                <a:spLocks noChangeArrowheads="1"/>
              </p:cNvSpPr>
              <p:nvPr/>
            </p:nvSpPr>
            <p:spPr bwMode="auto">
              <a:xfrm>
                <a:off x="9957114"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97" name="Rectangle 305"/>
              <p:cNvSpPr>
                <a:spLocks noChangeArrowheads="1"/>
              </p:cNvSpPr>
              <p:nvPr/>
            </p:nvSpPr>
            <p:spPr bwMode="auto">
              <a:xfrm>
                <a:off x="10012573"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98" name="Rectangle 306"/>
              <p:cNvSpPr>
                <a:spLocks noChangeArrowheads="1"/>
              </p:cNvSpPr>
              <p:nvPr/>
            </p:nvSpPr>
            <p:spPr bwMode="auto">
              <a:xfrm>
                <a:off x="10067074"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99" name="Rectangle 307"/>
              <p:cNvSpPr>
                <a:spLocks noChangeArrowheads="1"/>
              </p:cNvSpPr>
              <p:nvPr/>
            </p:nvSpPr>
            <p:spPr bwMode="auto">
              <a:xfrm>
                <a:off x="10122532"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00" name="Rectangle 308"/>
              <p:cNvSpPr>
                <a:spLocks noChangeArrowheads="1"/>
              </p:cNvSpPr>
              <p:nvPr/>
            </p:nvSpPr>
            <p:spPr bwMode="auto">
              <a:xfrm>
                <a:off x="10177989"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01" name="Rectangle 309"/>
              <p:cNvSpPr>
                <a:spLocks noChangeArrowheads="1"/>
              </p:cNvSpPr>
              <p:nvPr/>
            </p:nvSpPr>
            <p:spPr bwMode="auto">
              <a:xfrm>
                <a:off x="10232492"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02" name="Rectangle 310"/>
              <p:cNvSpPr>
                <a:spLocks noChangeArrowheads="1"/>
              </p:cNvSpPr>
              <p:nvPr/>
            </p:nvSpPr>
            <p:spPr bwMode="auto">
              <a:xfrm>
                <a:off x="10287950"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03" name="Rectangle 311"/>
              <p:cNvSpPr>
                <a:spLocks noChangeArrowheads="1"/>
              </p:cNvSpPr>
              <p:nvPr/>
            </p:nvSpPr>
            <p:spPr bwMode="auto">
              <a:xfrm>
                <a:off x="10342451"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04" name="Rectangle 312"/>
              <p:cNvSpPr>
                <a:spLocks noChangeArrowheads="1"/>
              </p:cNvSpPr>
              <p:nvPr/>
            </p:nvSpPr>
            <p:spPr bwMode="auto">
              <a:xfrm>
                <a:off x="10397910"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05" name="Rectangle 313"/>
              <p:cNvSpPr>
                <a:spLocks noChangeArrowheads="1"/>
              </p:cNvSpPr>
              <p:nvPr/>
            </p:nvSpPr>
            <p:spPr bwMode="auto">
              <a:xfrm>
                <a:off x="10452411"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06" name="Rectangle 314"/>
              <p:cNvSpPr>
                <a:spLocks noChangeArrowheads="1"/>
              </p:cNvSpPr>
              <p:nvPr/>
            </p:nvSpPr>
            <p:spPr bwMode="auto">
              <a:xfrm>
                <a:off x="10507869"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07" name="Rectangle 315"/>
              <p:cNvSpPr>
                <a:spLocks noChangeArrowheads="1"/>
              </p:cNvSpPr>
              <p:nvPr/>
            </p:nvSpPr>
            <p:spPr bwMode="auto">
              <a:xfrm>
                <a:off x="10563326"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08" name="Rectangle 316"/>
              <p:cNvSpPr>
                <a:spLocks noChangeArrowheads="1"/>
              </p:cNvSpPr>
              <p:nvPr/>
            </p:nvSpPr>
            <p:spPr bwMode="auto">
              <a:xfrm>
                <a:off x="10617829"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09" name="Rectangle 317"/>
              <p:cNvSpPr>
                <a:spLocks noChangeArrowheads="1"/>
              </p:cNvSpPr>
              <p:nvPr/>
            </p:nvSpPr>
            <p:spPr bwMode="auto">
              <a:xfrm>
                <a:off x="10673287"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10" name="Rectangle 318"/>
              <p:cNvSpPr>
                <a:spLocks noChangeArrowheads="1"/>
              </p:cNvSpPr>
              <p:nvPr/>
            </p:nvSpPr>
            <p:spPr bwMode="auto">
              <a:xfrm>
                <a:off x="10727788"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11" name="Rectangle 319"/>
              <p:cNvSpPr>
                <a:spLocks noChangeArrowheads="1"/>
              </p:cNvSpPr>
              <p:nvPr/>
            </p:nvSpPr>
            <p:spPr bwMode="auto">
              <a:xfrm>
                <a:off x="10783247"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12" name="Rectangle 320"/>
              <p:cNvSpPr>
                <a:spLocks noChangeArrowheads="1"/>
              </p:cNvSpPr>
              <p:nvPr/>
            </p:nvSpPr>
            <p:spPr bwMode="auto">
              <a:xfrm>
                <a:off x="10838705"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13" name="Rectangle 321"/>
              <p:cNvSpPr>
                <a:spLocks noChangeArrowheads="1"/>
              </p:cNvSpPr>
              <p:nvPr/>
            </p:nvSpPr>
            <p:spPr bwMode="auto">
              <a:xfrm>
                <a:off x="10893206"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14" name="Rectangle 322"/>
              <p:cNvSpPr>
                <a:spLocks noChangeArrowheads="1"/>
              </p:cNvSpPr>
              <p:nvPr/>
            </p:nvSpPr>
            <p:spPr bwMode="auto">
              <a:xfrm>
                <a:off x="10948663"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15" name="Rectangle 323"/>
              <p:cNvSpPr>
                <a:spLocks noChangeArrowheads="1"/>
              </p:cNvSpPr>
              <p:nvPr/>
            </p:nvSpPr>
            <p:spPr bwMode="auto">
              <a:xfrm>
                <a:off x="11003166"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16" name="Rectangle 324"/>
              <p:cNvSpPr>
                <a:spLocks noChangeArrowheads="1"/>
              </p:cNvSpPr>
              <p:nvPr/>
            </p:nvSpPr>
            <p:spPr bwMode="auto">
              <a:xfrm>
                <a:off x="9296400"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17" name="Rectangle 325"/>
              <p:cNvSpPr>
                <a:spLocks noChangeArrowheads="1"/>
              </p:cNvSpPr>
              <p:nvPr/>
            </p:nvSpPr>
            <p:spPr bwMode="auto">
              <a:xfrm>
                <a:off x="9351858"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18" name="Rectangle 326"/>
              <p:cNvSpPr>
                <a:spLocks noChangeArrowheads="1"/>
              </p:cNvSpPr>
              <p:nvPr/>
            </p:nvSpPr>
            <p:spPr bwMode="auto">
              <a:xfrm>
                <a:off x="9406360"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19" name="Rectangle 327"/>
              <p:cNvSpPr>
                <a:spLocks noChangeArrowheads="1"/>
              </p:cNvSpPr>
              <p:nvPr/>
            </p:nvSpPr>
            <p:spPr bwMode="auto">
              <a:xfrm>
                <a:off x="9461818"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20" name="Rectangle 328"/>
              <p:cNvSpPr>
                <a:spLocks noChangeArrowheads="1"/>
              </p:cNvSpPr>
              <p:nvPr/>
            </p:nvSpPr>
            <p:spPr bwMode="auto">
              <a:xfrm>
                <a:off x="9516319"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21" name="Rectangle 329"/>
              <p:cNvSpPr>
                <a:spLocks noChangeArrowheads="1"/>
              </p:cNvSpPr>
              <p:nvPr/>
            </p:nvSpPr>
            <p:spPr bwMode="auto">
              <a:xfrm>
                <a:off x="9571777"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22" name="Rectangle 330"/>
              <p:cNvSpPr>
                <a:spLocks noChangeArrowheads="1"/>
              </p:cNvSpPr>
              <p:nvPr/>
            </p:nvSpPr>
            <p:spPr bwMode="auto">
              <a:xfrm>
                <a:off x="9627236"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23" name="Rectangle 331"/>
              <p:cNvSpPr>
                <a:spLocks noChangeArrowheads="1"/>
              </p:cNvSpPr>
              <p:nvPr/>
            </p:nvSpPr>
            <p:spPr bwMode="auto">
              <a:xfrm>
                <a:off x="9681737"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24" name="Rectangle 332"/>
              <p:cNvSpPr>
                <a:spLocks noChangeArrowheads="1"/>
              </p:cNvSpPr>
              <p:nvPr/>
            </p:nvSpPr>
            <p:spPr bwMode="auto">
              <a:xfrm>
                <a:off x="9737195"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25" name="Rectangle 333"/>
              <p:cNvSpPr>
                <a:spLocks noChangeArrowheads="1"/>
              </p:cNvSpPr>
              <p:nvPr/>
            </p:nvSpPr>
            <p:spPr bwMode="auto">
              <a:xfrm>
                <a:off x="9791697"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26" name="Rectangle 334"/>
              <p:cNvSpPr>
                <a:spLocks noChangeArrowheads="1"/>
              </p:cNvSpPr>
              <p:nvPr/>
            </p:nvSpPr>
            <p:spPr bwMode="auto">
              <a:xfrm>
                <a:off x="9847155"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27" name="Rectangle 335"/>
              <p:cNvSpPr>
                <a:spLocks noChangeArrowheads="1"/>
              </p:cNvSpPr>
              <p:nvPr/>
            </p:nvSpPr>
            <p:spPr bwMode="auto">
              <a:xfrm>
                <a:off x="9902613"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28" name="Rectangle 336"/>
              <p:cNvSpPr>
                <a:spLocks noChangeArrowheads="1"/>
              </p:cNvSpPr>
              <p:nvPr/>
            </p:nvSpPr>
            <p:spPr bwMode="auto">
              <a:xfrm>
                <a:off x="9957114"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29" name="Rectangle 337"/>
              <p:cNvSpPr>
                <a:spLocks noChangeArrowheads="1"/>
              </p:cNvSpPr>
              <p:nvPr/>
            </p:nvSpPr>
            <p:spPr bwMode="auto">
              <a:xfrm>
                <a:off x="10012573"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30" name="Rectangle 338"/>
              <p:cNvSpPr>
                <a:spLocks noChangeArrowheads="1"/>
              </p:cNvSpPr>
              <p:nvPr/>
            </p:nvSpPr>
            <p:spPr bwMode="auto">
              <a:xfrm>
                <a:off x="10067074"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31" name="Rectangle 339"/>
              <p:cNvSpPr>
                <a:spLocks noChangeArrowheads="1"/>
              </p:cNvSpPr>
              <p:nvPr/>
            </p:nvSpPr>
            <p:spPr bwMode="auto">
              <a:xfrm>
                <a:off x="10122532"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32" name="Rectangle 340"/>
              <p:cNvSpPr>
                <a:spLocks noChangeArrowheads="1"/>
              </p:cNvSpPr>
              <p:nvPr/>
            </p:nvSpPr>
            <p:spPr bwMode="auto">
              <a:xfrm>
                <a:off x="10177989"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33" name="Rectangle 341"/>
              <p:cNvSpPr>
                <a:spLocks noChangeArrowheads="1"/>
              </p:cNvSpPr>
              <p:nvPr/>
            </p:nvSpPr>
            <p:spPr bwMode="auto">
              <a:xfrm>
                <a:off x="10232492"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34" name="Rectangle 342"/>
              <p:cNvSpPr>
                <a:spLocks noChangeArrowheads="1"/>
              </p:cNvSpPr>
              <p:nvPr/>
            </p:nvSpPr>
            <p:spPr bwMode="auto">
              <a:xfrm>
                <a:off x="10287950"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35" name="Rectangle 343"/>
              <p:cNvSpPr>
                <a:spLocks noChangeArrowheads="1"/>
              </p:cNvSpPr>
              <p:nvPr/>
            </p:nvSpPr>
            <p:spPr bwMode="auto">
              <a:xfrm>
                <a:off x="10342451"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36" name="Rectangle 344"/>
              <p:cNvSpPr>
                <a:spLocks noChangeArrowheads="1"/>
              </p:cNvSpPr>
              <p:nvPr/>
            </p:nvSpPr>
            <p:spPr bwMode="auto">
              <a:xfrm>
                <a:off x="10397910"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37" name="Rectangle 345"/>
              <p:cNvSpPr>
                <a:spLocks noChangeArrowheads="1"/>
              </p:cNvSpPr>
              <p:nvPr/>
            </p:nvSpPr>
            <p:spPr bwMode="auto">
              <a:xfrm>
                <a:off x="10452411"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38" name="Rectangle 346"/>
              <p:cNvSpPr>
                <a:spLocks noChangeArrowheads="1"/>
              </p:cNvSpPr>
              <p:nvPr/>
            </p:nvSpPr>
            <p:spPr bwMode="auto">
              <a:xfrm>
                <a:off x="10507869"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39" name="Rectangle 347"/>
              <p:cNvSpPr>
                <a:spLocks noChangeArrowheads="1"/>
              </p:cNvSpPr>
              <p:nvPr/>
            </p:nvSpPr>
            <p:spPr bwMode="auto">
              <a:xfrm>
                <a:off x="10563326"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40" name="Rectangle 348"/>
              <p:cNvSpPr>
                <a:spLocks noChangeArrowheads="1"/>
              </p:cNvSpPr>
              <p:nvPr/>
            </p:nvSpPr>
            <p:spPr bwMode="auto">
              <a:xfrm>
                <a:off x="10617829"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41" name="Rectangle 349"/>
              <p:cNvSpPr>
                <a:spLocks noChangeArrowheads="1"/>
              </p:cNvSpPr>
              <p:nvPr/>
            </p:nvSpPr>
            <p:spPr bwMode="auto">
              <a:xfrm>
                <a:off x="10673287"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42" name="Rectangle 350"/>
              <p:cNvSpPr>
                <a:spLocks noChangeArrowheads="1"/>
              </p:cNvSpPr>
              <p:nvPr/>
            </p:nvSpPr>
            <p:spPr bwMode="auto">
              <a:xfrm>
                <a:off x="10727788"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43" name="Rectangle 351"/>
              <p:cNvSpPr>
                <a:spLocks noChangeArrowheads="1"/>
              </p:cNvSpPr>
              <p:nvPr/>
            </p:nvSpPr>
            <p:spPr bwMode="auto">
              <a:xfrm>
                <a:off x="10783247"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44" name="Rectangle 352"/>
              <p:cNvSpPr>
                <a:spLocks noChangeArrowheads="1"/>
              </p:cNvSpPr>
              <p:nvPr/>
            </p:nvSpPr>
            <p:spPr bwMode="auto">
              <a:xfrm>
                <a:off x="10838705"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45" name="Rectangle 353"/>
              <p:cNvSpPr>
                <a:spLocks noChangeArrowheads="1"/>
              </p:cNvSpPr>
              <p:nvPr/>
            </p:nvSpPr>
            <p:spPr bwMode="auto">
              <a:xfrm>
                <a:off x="10893206"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46" name="Rectangle 354"/>
              <p:cNvSpPr>
                <a:spLocks noChangeArrowheads="1"/>
              </p:cNvSpPr>
              <p:nvPr/>
            </p:nvSpPr>
            <p:spPr bwMode="auto">
              <a:xfrm>
                <a:off x="10948663"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47" name="Rectangle 355"/>
              <p:cNvSpPr>
                <a:spLocks noChangeArrowheads="1"/>
              </p:cNvSpPr>
              <p:nvPr/>
            </p:nvSpPr>
            <p:spPr bwMode="auto">
              <a:xfrm>
                <a:off x="11003166"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48" name="Rectangle 356"/>
              <p:cNvSpPr>
                <a:spLocks noChangeArrowheads="1"/>
              </p:cNvSpPr>
              <p:nvPr/>
            </p:nvSpPr>
            <p:spPr bwMode="auto">
              <a:xfrm>
                <a:off x="9296400"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49" name="Rectangle 357"/>
              <p:cNvSpPr>
                <a:spLocks noChangeArrowheads="1"/>
              </p:cNvSpPr>
              <p:nvPr/>
            </p:nvSpPr>
            <p:spPr bwMode="auto">
              <a:xfrm>
                <a:off x="9351858"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50" name="Rectangle 358"/>
              <p:cNvSpPr>
                <a:spLocks noChangeArrowheads="1"/>
              </p:cNvSpPr>
              <p:nvPr/>
            </p:nvSpPr>
            <p:spPr bwMode="auto">
              <a:xfrm>
                <a:off x="9406360"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51" name="Rectangle 359"/>
              <p:cNvSpPr>
                <a:spLocks noChangeArrowheads="1"/>
              </p:cNvSpPr>
              <p:nvPr/>
            </p:nvSpPr>
            <p:spPr bwMode="auto">
              <a:xfrm>
                <a:off x="9461818"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52" name="Rectangle 360"/>
              <p:cNvSpPr>
                <a:spLocks noChangeArrowheads="1"/>
              </p:cNvSpPr>
              <p:nvPr/>
            </p:nvSpPr>
            <p:spPr bwMode="auto">
              <a:xfrm>
                <a:off x="9516319"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53" name="Rectangle 361"/>
              <p:cNvSpPr>
                <a:spLocks noChangeArrowheads="1"/>
              </p:cNvSpPr>
              <p:nvPr/>
            </p:nvSpPr>
            <p:spPr bwMode="auto">
              <a:xfrm>
                <a:off x="9571777"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54" name="Rectangle 362"/>
              <p:cNvSpPr>
                <a:spLocks noChangeArrowheads="1"/>
              </p:cNvSpPr>
              <p:nvPr/>
            </p:nvSpPr>
            <p:spPr bwMode="auto">
              <a:xfrm>
                <a:off x="9627236"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55" name="Rectangle 363"/>
              <p:cNvSpPr>
                <a:spLocks noChangeArrowheads="1"/>
              </p:cNvSpPr>
              <p:nvPr/>
            </p:nvSpPr>
            <p:spPr bwMode="auto">
              <a:xfrm>
                <a:off x="9681737"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56" name="Rectangle 364"/>
              <p:cNvSpPr>
                <a:spLocks noChangeArrowheads="1"/>
              </p:cNvSpPr>
              <p:nvPr/>
            </p:nvSpPr>
            <p:spPr bwMode="auto">
              <a:xfrm>
                <a:off x="9737195"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57" name="Rectangle 365"/>
              <p:cNvSpPr>
                <a:spLocks noChangeArrowheads="1"/>
              </p:cNvSpPr>
              <p:nvPr/>
            </p:nvSpPr>
            <p:spPr bwMode="auto">
              <a:xfrm>
                <a:off x="9791697"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58" name="Rectangle 366"/>
              <p:cNvSpPr>
                <a:spLocks noChangeArrowheads="1"/>
              </p:cNvSpPr>
              <p:nvPr/>
            </p:nvSpPr>
            <p:spPr bwMode="auto">
              <a:xfrm>
                <a:off x="9847155"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59" name="Rectangle 367"/>
              <p:cNvSpPr>
                <a:spLocks noChangeArrowheads="1"/>
              </p:cNvSpPr>
              <p:nvPr/>
            </p:nvSpPr>
            <p:spPr bwMode="auto">
              <a:xfrm>
                <a:off x="9902613"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60" name="Rectangle 368"/>
              <p:cNvSpPr>
                <a:spLocks noChangeArrowheads="1"/>
              </p:cNvSpPr>
              <p:nvPr/>
            </p:nvSpPr>
            <p:spPr bwMode="auto">
              <a:xfrm>
                <a:off x="9957114"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61" name="Rectangle 369"/>
              <p:cNvSpPr>
                <a:spLocks noChangeArrowheads="1"/>
              </p:cNvSpPr>
              <p:nvPr/>
            </p:nvSpPr>
            <p:spPr bwMode="auto">
              <a:xfrm>
                <a:off x="10012573"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62" name="Rectangle 370"/>
              <p:cNvSpPr>
                <a:spLocks noChangeArrowheads="1"/>
              </p:cNvSpPr>
              <p:nvPr/>
            </p:nvSpPr>
            <p:spPr bwMode="auto">
              <a:xfrm>
                <a:off x="10067074"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63" name="Rectangle 371"/>
              <p:cNvSpPr>
                <a:spLocks noChangeArrowheads="1"/>
              </p:cNvSpPr>
              <p:nvPr/>
            </p:nvSpPr>
            <p:spPr bwMode="auto">
              <a:xfrm>
                <a:off x="10122532"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64" name="Rectangle 372"/>
              <p:cNvSpPr>
                <a:spLocks noChangeArrowheads="1"/>
              </p:cNvSpPr>
              <p:nvPr/>
            </p:nvSpPr>
            <p:spPr bwMode="auto">
              <a:xfrm>
                <a:off x="10177989"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65" name="Rectangle 373"/>
              <p:cNvSpPr>
                <a:spLocks noChangeArrowheads="1"/>
              </p:cNvSpPr>
              <p:nvPr/>
            </p:nvSpPr>
            <p:spPr bwMode="auto">
              <a:xfrm>
                <a:off x="10232492"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66" name="Rectangle 374"/>
              <p:cNvSpPr>
                <a:spLocks noChangeArrowheads="1"/>
              </p:cNvSpPr>
              <p:nvPr/>
            </p:nvSpPr>
            <p:spPr bwMode="auto">
              <a:xfrm>
                <a:off x="10287950"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67" name="Rectangle 375"/>
              <p:cNvSpPr>
                <a:spLocks noChangeArrowheads="1"/>
              </p:cNvSpPr>
              <p:nvPr/>
            </p:nvSpPr>
            <p:spPr bwMode="auto">
              <a:xfrm>
                <a:off x="10342451"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68" name="Rectangle 376"/>
              <p:cNvSpPr>
                <a:spLocks noChangeArrowheads="1"/>
              </p:cNvSpPr>
              <p:nvPr/>
            </p:nvSpPr>
            <p:spPr bwMode="auto">
              <a:xfrm>
                <a:off x="10397910"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69" name="Rectangle 377"/>
              <p:cNvSpPr>
                <a:spLocks noChangeArrowheads="1"/>
              </p:cNvSpPr>
              <p:nvPr/>
            </p:nvSpPr>
            <p:spPr bwMode="auto">
              <a:xfrm>
                <a:off x="10452411"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70" name="Rectangle 378"/>
              <p:cNvSpPr>
                <a:spLocks noChangeArrowheads="1"/>
              </p:cNvSpPr>
              <p:nvPr/>
            </p:nvSpPr>
            <p:spPr bwMode="auto">
              <a:xfrm>
                <a:off x="10507869"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71" name="Rectangle 379"/>
              <p:cNvSpPr>
                <a:spLocks noChangeArrowheads="1"/>
              </p:cNvSpPr>
              <p:nvPr/>
            </p:nvSpPr>
            <p:spPr bwMode="auto">
              <a:xfrm>
                <a:off x="10563326"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72" name="Rectangle 380"/>
              <p:cNvSpPr>
                <a:spLocks noChangeArrowheads="1"/>
              </p:cNvSpPr>
              <p:nvPr/>
            </p:nvSpPr>
            <p:spPr bwMode="auto">
              <a:xfrm>
                <a:off x="10617829"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73" name="Rectangle 381"/>
              <p:cNvSpPr>
                <a:spLocks noChangeArrowheads="1"/>
              </p:cNvSpPr>
              <p:nvPr/>
            </p:nvSpPr>
            <p:spPr bwMode="auto">
              <a:xfrm>
                <a:off x="10673287"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74" name="Rectangle 382"/>
              <p:cNvSpPr>
                <a:spLocks noChangeArrowheads="1"/>
              </p:cNvSpPr>
              <p:nvPr/>
            </p:nvSpPr>
            <p:spPr bwMode="auto">
              <a:xfrm>
                <a:off x="10727788"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75" name="Rectangle 383"/>
              <p:cNvSpPr>
                <a:spLocks noChangeArrowheads="1"/>
              </p:cNvSpPr>
              <p:nvPr/>
            </p:nvSpPr>
            <p:spPr bwMode="auto">
              <a:xfrm>
                <a:off x="10783247"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76" name="Rectangle 384"/>
              <p:cNvSpPr>
                <a:spLocks noChangeArrowheads="1"/>
              </p:cNvSpPr>
              <p:nvPr/>
            </p:nvSpPr>
            <p:spPr bwMode="auto">
              <a:xfrm>
                <a:off x="10838705"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77" name="Rectangle 385"/>
              <p:cNvSpPr>
                <a:spLocks noChangeArrowheads="1"/>
              </p:cNvSpPr>
              <p:nvPr/>
            </p:nvSpPr>
            <p:spPr bwMode="auto">
              <a:xfrm>
                <a:off x="10893206"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78" name="Rectangle 386"/>
              <p:cNvSpPr>
                <a:spLocks noChangeArrowheads="1"/>
              </p:cNvSpPr>
              <p:nvPr/>
            </p:nvSpPr>
            <p:spPr bwMode="auto">
              <a:xfrm>
                <a:off x="10948663"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79" name="Rectangle 387"/>
              <p:cNvSpPr>
                <a:spLocks noChangeArrowheads="1"/>
              </p:cNvSpPr>
              <p:nvPr/>
            </p:nvSpPr>
            <p:spPr bwMode="auto">
              <a:xfrm>
                <a:off x="11003166"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80" name="Rectangle 388"/>
              <p:cNvSpPr>
                <a:spLocks noChangeArrowheads="1"/>
              </p:cNvSpPr>
              <p:nvPr/>
            </p:nvSpPr>
            <p:spPr bwMode="auto">
              <a:xfrm>
                <a:off x="9296400"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81" name="Rectangle 389"/>
              <p:cNvSpPr>
                <a:spLocks noChangeArrowheads="1"/>
              </p:cNvSpPr>
              <p:nvPr/>
            </p:nvSpPr>
            <p:spPr bwMode="auto">
              <a:xfrm>
                <a:off x="9351858"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82" name="Rectangle 390"/>
              <p:cNvSpPr>
                <a:spLocks noChangeArrowheads="1"/>
              </p:cNvSpPr>
              <p:nvPr/>
            </p:nvSpPr>
            <p:spPr bwMode="auto">
              <a:xfrm>
                <a:off x="9406360"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83" name="Rectangle 391"/>
              <p:cNvSpPr>
                <a:spLocks noChangeArrowheads="1"/>
              </p:cNvSpPr>
              <p:nvPr/>
            </p:nvSpPr>
            <p:spPr bwMode="auto">
              <a:xfrm>
                <a:off x="9461818"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84" name="Rectangle 392"/>
              <p:cNvSpPr>
                <a:spLocks noChangeArrowheads="1"/>
              </p:cNvSpPr>
              <p:nvPr/>
            </p:nvSpPr>
            <p:spPr bwMode="auto">
              <a:xfrm>
                <a:off x="9516319"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85" name="Rectangle 393"/>
              <p:cNvSpPr>
                <a:spLocks noChangeArrowheads="1"/>
              </p:cNvSpPr>
              <p:nvPr/>
            </p:nvSpPr>
            <p:spPr bwMode="auto">
              <a:xfrm>
                <a:off x="9571777"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86" name="Rectangle 394"/>
              <p:cNvSpPr>
                <a:spLocks noChangeArrowheads="1"/>
              </p:cNvSpPr>
              <p:nvPr/>
            </p:nvSpPr>
            <p:spPr bwMode="auto">
              <a:xfrm>
                <a:off x="9627236"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87" name="Rectangle 395"/>
              <p:cNvSpPr>
                <a:spLocks noChangeArrowheads="1"/>
              </p:cNvSpPr>
              <p:nvPr/>
            </p:nvSpPr>
            <p:spPr bwMode="auto">
              <a:xfrm>
                <a:off x="9681737"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88" name="Rectangle 396"/>
              <p:cNvSpPr>
                <a:spLocks noChangeArrowheads="1"/>
              </p:cNvSpPr>
              <p:nvPr/>
            </p:nvSpPr>
            <p:spPr bwMode="auto">
              <a:xfrm>
                <a:off x="9737195"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89" name="Rectangle 397"/>
              <p:cNvSpPr>
                <a:spLocks noChangeArrowheads="1"/>
              </p:cNvSpPr>
              <p:nvPr/>
            </p:nvSpPr>
            <p:spPr bwMode="auto">
              <a:xfrm>
                <a:off x="9791697"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90" name="Rectangle 398"/>
              <p:cNvSpPr>
                <a:spLocks noChangeArrowheads="1"/>
              </p:cNvSpPr>
              <p:nvPr/>
            </p:nvSpPr>
            <p:spPr bwMode="auto">
              <a:xfrm>
                <a:off x="9847155"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91" name="Rectangle 399"/>
              <p:cNvSpPr>
                <a:spLocks noChangeArrowheads="1"/>
              </p:cNvSpPr>
              <p:nvPr/>
            </p:nvSpPr>
            <p:spPr bwMode="auto">
              <a:xfrm>
                <a:off x="9902613"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92" name="Rectangle 400"/>
              <p:cNvSpPr>
                <a:spLocks noChangeArrowheads="1"/>
              </p:cNvSpPr>
              <p:nvPr/>
            </p:nvSpPr>
            <p:spPr bwMode="auto">
              <a:xfrm>
                <a:off x="9957114"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93" name="Rectangle 401"/>
              <p:cNvSpPr>
                <a:spLocks noChangeArrowheads="1"/>
              </p:cNvSpPr>
              <p:nvPr/>
            </p:nvSpPr>
            <p:spPr bwMode="auto">
              <a:xfrm>
                <a:off x="10012573"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94" name="Rectangle 402"/>
              <p:cNvSpPr>
                <a:spLocks noChangeArrowheads="1"/>
              </p:cNvSpPr>
              <p:nvPr/>
            </p:nvSpPr>
            <p:spPr bwMode="auto">
              <a:xfrm>
                <a:off x="10067074"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95" name="Rectangle 403"/>
              <p:cNvSpPr>
                <a:spLocks noChangeArrowheads="1"/>
              </p:cNvSpPr>
              <p:nvPr/>
            </p:nvSpPr>
            <p:spPr bwMode="auto">
              <a:xfrm>
                <a:off x="10122532"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96" name="Rectangle 404"/>
              <p:cNvSpPr>
                <a:spLocks noChangeArrowheads="1"/>
              </p:cNvSpPr>
              <p:nvPr/>
            </p:nvSpPr>
            <p:spPr bwMode="auto">
              <a:xfrm>
                <a:off x="10177989"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97" name="Rectangle 405"/>
              <p:cNvSpPr>
                <a:spLocks noChangeArrowheads="1"/>
              </p:cNvSpPr>
              <p:nvPr/>
            </p:nvSpPr>
            <p:spPr bwMode="auto">
              <a:xfrm>
                <a:off x="10232492"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98" name="Rectangle 406"/>
              <p:cNvSpPr>
                <a:spLocks noChangeArrowheads="1"/>
              </p:cNvSpPr>
              <p:nvPr/>
            </p:nvSpPr>
            <p:spPr bwMode="auto">
              <a:xfrm>
                <a:off x="10287950"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99" name="Rectangle 407"/>
              <p:cNvSpPr>
                <a:spLocks noChangeArrowheads="1"/>
              </p:cNvSpPr>
              <p:nvPr/>
            </p:nvSpPr>
            <p:spPr bwMode="auto">
              <a:xfrm>
                <a:off x="10342451"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00" name="Rectangle 408"/>
              <p:cNvSpPr>
                <a:spLocks noChangeArrowheads="1"/>
              </p:cNvSpPr>
              <p:nvPr/>
            </p:nvSpPr>
            <p:spPr bwMode="auto">
              <a:xfrm>
                <a:off x="10397910"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01" name="Rectangle 409"/>
              <p:cNvSpPr>
                <a:spLocks noChangeArrowheads="1"/>
              </p:cNvSpPr>
              <p:nvPr/>
            </p:nvSpPr>
            <p:spPr bwMode="auto">
              <a:xfrm>
                <a:off x="10452411"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02" name="Rectangle 410"/>
              <p:cNvSpPr>
                <a:spLocks noChangeArrowheads="1"/>
              </p:cNvSpPr>
              <p:nvPr/>
            </p:nvSpPr>
            <p:spPr bwMode="auto">
              <a:xfrm>
                <a:off x="10507869"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03" name="Rectangle 411"/>
              <p:cNvSpPr>
                <a:spLocks noChangeArrowheads="1"/>
              </p:cNvSpPr>
              <p:nvPr/>
            </p:nvSpPr>
            <p:spPr bwMode="auto">
              <a:xfrm>
                <a:off x="10563326"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04" name="Rectangle 412"/>
              <p:cNvSpPr>
                <a:spLocks noChangeArrowheads="1"/>
              </p:cNvSpPr>
              <p:nvPr/>
            </p:nvSpPr>
            <p:spPr bwMode="auto">
              <a:xfrm>
                <a:off x="10617829"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05" name="Rectangle 413"/>
              <p:cNvSpPr>
                <a:spLocks noChangeArrowheads="1"/>
              </p:cNvSpPr>
              <p:nvPr/>
            </p:nvSpPr>
            <p:spPr bwMode="auto">
              <a:xfrm>
                <a:off x="10673287"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06" name="Rectangle 414"/>
              <p:cNvSpPr>
                <a:spLocks noChangeArrowheads="1"/>
              </p:cNvSpPr>
              <p:nvPr/>
            </p:nvSpPr>
            <p:spPr bwMode="auto">
              <a:xfrm>
                <a:off x="10727788"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07" name="Rectangle 415"/>
              <p:cNvSpPr>
                <a:spLocks noChangeArrowheads="1"/>
              </p:cNvSpPr>
              <p:nvPr/>
            </p:nvSpPr>
            <p:spPr bwMode="auto">
              <a:xfrm>
                <a:off x="10783247"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08" name="Rectangle 416"/>
              <p:cNvSpPr>
                <a:spLocks noChangeArrowheads="1"/>
              </p:cNvSpPr>
              <p:nvPr/>
            </p:nvSpPr>
            <p:spPr bwMode="auto">
              <a:xfrm>
                <a:off x="10838705"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09" name="Rectangle 417"/>
              <p:cNvSpPr>
                <a:spLocks noChangeArrowheads="1"/>
              </p:cNvSpPr>
              <p:nvPr/>
            </p:nvSpPr>
            <p:spPr bwMode="auto">
              <a:xfrm>
                <a:off x="10893206"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10" name="Rectangle 418"/>
              <p:cNvSpPr>
                <a:spLocks noChangeArrowheads="1"/>
              </p:cNvSpPr>
              <p:nvPr/>
            </p:nvSpPr>
            <p:spPr bwMode="auto">
              <a:xfrm>
                <a:off x="10948663"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11" name="Rectangle 419"/>
              <p:cNvSpPr>
                <a:spLocks noChangeArrowheads="1"/>
              </p:cNvSpPr>
              <p:nvPr/>
            </p:nvSpPr>
            <p:spPr bwMode="auto">
              <a:xfrm>
                <a:off x="11003166"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12" name="Rectangle 420"/>
              <p:cNvSpPr>
                <a:spLocks noChangeArrowheads="1"/>
              </p:cNvSpPr>
              <p:nvPr/>
            </p:nvSpPr>
            <p:spPr bwMode="auto">
              <a:xfrm>
                <a:off x="9296400"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13" name="Rectangle 421"/>
              <p:cNvSpPr>
                <a:spLocks noChangeArrowheads="1"/>
              </p:cNvSpPr>
              <p:nvPr/>
            </p:nvSpPr>
            <p:spPr bwMode="auto">
              <a:xfrm>
                <a:off x="9351858"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14" name="Rectangle 422"/>
              <p:cNvSpPr>
                <a:spLocks noChangeArrowheads="1"/>
              </p:cNvSpPr>
              <p:nvPr/>
            </p:nvSpPr>
            <p:spPr bwMode="auto">
              <a:xfrm>
                <a:off x="9406360"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15" name="Rectangle 423"/>
              <p:cNvSpPr>
                <a:spLocks noChangeArrowheads="1"/>
              </p:cNvSpPr>
              <p:nvPr/>
            </p:nvSpPr>
            <p:spPr bwMode="auto">
              <a:xfrm>
                <a:off x="9461818"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16" name="Rectangle 424"/>
              <p:cNvSpPr>
                <a:spLocks noChangeArrowheads="1"/>
              </p:cNvSpPr>
              <p:nvPr/>
            </p:nvSpPr>
            <p:spPr bwMode="auto">
              <a:xfrm>
                <a:off x="9516319"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17" name="Rectangle 425"/>
              <p:cNvSpPr>
                <a:spLocks noChangeArrowheads="1"/>
              </p:cNvSpPr>
              <p:nvPr/>
            </p:nvSpPr>
            <p:spPr bwMode="auto">
              <a:xfrm>
                <a:off x="9571777"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18" name="Rectangle 426"/>
              <p:cNvSpPr>
                <a:spLocks noChangeArrowheads="1"/>
              </p:cNvSpPr>
              <p:nvPr/>
            </p:nvSpPr>
            <p:spPr bwMode="auto">
              <a:xfrm>
                <a:off x="9627236"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19" name="Rectangle 427"/>
              <p:cNvSpPr>
                <a:spLocks noChangeArrowheads="1"/>
              </p:cNvSpPr>
              <p:nvPr/>
            </p:nvSpPr>
            <p:spPr bwMode="auto">
              <a:xfrm>
                <a:off x="9681737"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20" name="Rectangle 428"/>
              <p:cNvSpPr>
                <a:spLocks noChangeArrowheads="1"/>
              </p:cNvSpPr>
              <p:nvPr/>
            </p:nvSpPr>
            <p:spPr bwMode="auto">
              <a:xfrm>
                <a:off x="9737195"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21" name="Rectangle 429"/>
              <p:cNvSpPr>
                <a:spLocks noChangeArrowheads="1"/>
              </p:cNvSpPr>
              <p:nvPr/>
            </p:nvSpPr>
            <p:spPr bwMode="auto">
              <a:xfrm>
                <a:off x="9791697"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22" name="Rectangle 430"/>
              <p:cNvSpPr>
                <a:spLocks noChangeArrowheads="1"/>
              </p:cNvSpPr>
              <p:nvPr/>
            </p:nvSpPr>
            <p:spPr bwMode="auto">
              <a:xfrm>
                <a:off x="9847155"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23" name="Rectangle 431"/>
              <p:cNvSpPr>
                <a:spLocks noChangeArrowheads="1"/>
              </p:cNvSpPr>
              <p:nvPr/>
            </p:nvSpPr>
            <p:spPr bwMode="auto">
              <a:xfrm>
                <a:off x="9902613"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24" name="Rectangle 432"/>
              <p:cNvSpPr>
                <a:spLocks noChangeArrowheads="1"/>
              </p:cNvSpPr>
              <p:nvPr/>
            </p:nvSpPr>
            <p:spPr bwMode="auto">
              <a:xfrm>
                <a:off x="9957114"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25" name="Rectangle 433"/>
              <p:cNvSpPr>
                <a:spLocks noChangeArrowheads="1"/>
              </p:cNvSpPr>
              <p:nvPr/>
            </p:nvSpPr>
            <p:spPr bwMode="auto">
              <a:xfrm>
                <a:off x="10012573"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26" name="Rectangle 434"/>
              <p:cNvSpPr>
                <a:spLocks noChangeArrowheads="1"/>
              </p:cNvSpPr>
              <p:nvPr/>
            </p:nvSpPr>
            <p:spPr bwMode="auto">
              <a:xfrm>
                <a:off x="10067074"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27" name="Rectangle 435"/>
              <p:cNvSpPr>
                <a:spLocks noChangeArrowheads="1"/>
              </p:cNvSpPr>
              <p:nvPr/>
            </p:nvSpPr>
            <p:spPr bwMode="auto">
              <a:xfrm>
                <a:off x="10122532"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28" name="Rectangle 436"/>
              <p:cNvSpPr>
                <a:spLocks noChangeArrowheads="1"/>
              </p:cNvSpPr>
              <p:nvPr/>
            </p:nvSpPr>
            <p:spPr bwMode="auto">
              <a:xfrm>
                <a:off x="10177989"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29" name="Rectangle 437"/>
              <p:cNvSpPr>
                <a:spLocks noChangeArrowheads="1"/>
              </p:cNvSpPr>
              <p:nvPr/>
            </p:nvSpPr>
            <p:spPr bwMode="auto">
              <a:xfrm>
                <a:off x="10232492"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30" name="Rectangle 438"/>
              <p:cNvSpPr>
                <a:spLocks noChangeArrowheads="1"/>
              </p:cNvSpPr>
              <p:nvPr/>
            </p:nvSpPr>
            <p:spPr bwMode="auto">
              <a:xfrm>
                <a:off x="10287950"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31" name="Rectangle 439"/>
              <p:cNvSpPr>
                <a:spLocks noChangeArrowheads="1"/>
              </p:cNvSpPr>
              <p:nvPr/>
            </p:nvSpPr>
            <p:spPr bwMode="auto">
              <a:xfrm>
                <a:off x="10342451"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32" name="Rectangle 440"/>
              <p:cNvSpPr>
                <a:spLocks noChangeArrowheads="1"/>
              </p:cNvSpPr>
              <p:nvPr/>
            </p:nvSpPr>
            <p:spPr bwMode="auto">
              <a:xfrm>
                <a:off x="10397910"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33" name="Rectangle 441"/>
              <p:cNvSpPr>
                <a:spLocks noChangeArrowheads="1"/>
              </p:cNvSpPr>
              <p:nvPr/>
            </p:nvSpPr>
            <p:spPr bwMode="auto">
              <a:xfrm>
                <a:off x="10452411"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34" name="Rectangle 442"/>
              <p:cNvSpPr>
                <a:spLocks noChangeArrowheads="1"/>
              </p:cNvSpPr>
              <p:nvPr/>
            </p:nvSpPr>
            <p:spPr bwMode="auto">
              <a:xfrm>
                <a:off x="10507869"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35" name="Rectangle 443"/>
              <p:cNvSpPr>
                <a:spLocks noChangeArrowheads="1"/>
              </p:cNvSpPr>
              <p:nvPr/>
            </p:nvSpPr>
            <p:spPr bwMode="auto">
              <a:xfrm>
                <a:off x="10563326"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36" name="Rectangle 444"/>
              <p:cNvSpPr>
                <a:spLocks noChangeArrowheads="1"/>
              </p:cNvSpPr>
              <p:nvPr/>
            </p:nvSpPr>
            <p:spPr bwMode="auto">
              <a:xfrm>
                <a:off x="10617829"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37" name="Rectangle 445"/>
              <p:cNvSpPr>
                <a:spLocks noChangeArrowheads="1"/>
              </p:cNvSpPr>
              <p:nvPr/>
            </p:nvSpPr>
            <p:spPr bwMode="auto">
              <a:xfrm>
                <a:off x="10673287"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38" name="Rectangle 446"/>
              <p:cNvSpPr>
                <a:spLocks noChangeArrowheads="1"/>
              </p:cNvSpPr>
              <p:nvPr/>
            </p:nvSpPr>
            <p:spPr bwMode="auto">
              <a:xfrm>
                <a:off x="10727788"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39" name="Rectangle 447"/>
              <p:cNvSpPr>
                <a:spLocks noChangeArrowheads="1"/>
              </p:cNvSpPr>
              <p:nvPr/>
            </p:nvSpPr>
            <p:spPr bwMode="auto">
              <a:xfrm>
                <a:off x="10783247"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40" name="Rectangle 448"/>
              <p:cNvSpPr>
                <a:spLocks noChangeArrowheads="1"/>
              </p:cNvSpPr>
              <p:nvPr/>
            </p:nvSpPr>
            <p:spPr bwMode="auto">
              <a:xfrm>
                <a:off x="10838705"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41" name="Rectangle 449"/>
              <p:cNvSpPr>
                <a:spLocks noChangeArrowheads="1"/>
              </p:cNvSpPr>
              <p:nvPr/>
            </p:nvSpPr>
            <p:spPr bwMode="auto">
              <a:xfrm>
                <a:off x="10893206"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42" name="Rectangle 450"/>
              <p:cNvSpPr>
                <a:spLocks noChangeArrowheads="1"/>
              </p:cNvSpPr>
              <p:nvPr/>
            </p:nvSpPr>
            <p:spPr bwMode="auto">
              <a:xfrm>
                <a:off x="10948663"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43" name="Rectangle 451"/>
              <p:cNvSpPr>
                <a:spLocks noChangeArrowheads="1"/>
              </p:cNvSpPr>
              <p:nvPr/>
            </p:nvSpPr>
            <p:spPr bwMode="auto">
              <a:xfrm>
                <a:off x="11003166"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44" name="Rectangle 452"/>
              <p:cNvSpPr>
                <a:spLocks noChangeArrowheads="1"/>
              </p:cNvSpPr>
              <p:nvPr/>
            </p:nvSpPr>
            <p:spPr bwMode="auto">
              <a:xfrm>
                <a:off x="9296400"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45" name="Rectangle 453"/>
              <p:cNvSpPr>
                <a:spLocks noChangeArrowheads="1"/>
              </p:cNvSpPr>
              <p:nvPr/>
            </p:nvSpPr>
            <p:spPr bwMode="auto">
              <a:xfrm>
                <a:off x="9351858"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46" name="Rectangle 454"/>
              <p:cNvSpPr>
                <a:spLocks noChangeArrowheads="1"/>
              </p:cNvSpPr>
              <p:nvPr/>
            </p:nvSpPr>
            <p:spPr bwMode="auto">
              <a:xfrm>
                <a:off x="9406360"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47" name="Rectangle 455"/>
              <p:cNvSpPr>
                <a:spLocks noChangeArrowheads="1"/>
              </p:cNvSpPr>
              <p:nvPr/>
            </p:nvSpPr>
            <p:spPr bwMode="auto">
              <a:xfrm>
                <a:off x="9461818"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48" name="Rectangle 456"/>
              <p:cNvSpPr>
                <a:spLocks noChangeArrowheads="1"/>
              </p:cNvSpPr>
              <p:nvPr/>
            </p:nvSpPr>
            <p:spPr bwMode="auto">
              <a:xfrm>
                <a:off x="9516319"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49" name="Rectangle 457"/>
              <p:cNvSpPr>
                <a:spLocks noChangeArrowheads="1"/>
              </p:cNvSpPr>
              <p:nvPr/>
            </p:nvSpPr>
            <p:spPr bwMode="auto">
              <a:xfrm>
                <a:off x="9571777"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50" name="Rectangle 458"/>
              <p:cNvSpPr>
                <a:spLocks noChangeArrowheads="1"/>
              </p:cNvSpPr>
              <p:nvPr/>
            </p:nvSpPr>
            <p:spPr bwMode="auto">
              <a:xfrm>
                <a:off x="9627236"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51" name="Rectangle 459"/>
              <p:cNvSpPr>
                <a:spLocks noChangeArrowheads="1"/>
              </p:cNvSpPr>
              <p:nvPr/>
            </p:nvSpPr>
            <p:spPr bwMode="auto">
              <a:xfrm>
                <a:off x="9681737"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52" name="Rectangle 460"/>
              <p:cNvSpPr>
                <a:spLocks noChangeArrowheads="1"/>
              </p:cNvSpPr>
              <p:nvPr/>
            </p:nvSpPr>
            <p:spPr bwMode="auto">
              <a:xfrm>
                <a:off x="9737195"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53" name="Rectangle 461"/>
              <p:cNvSpPr>
                <a:spLocks noChangeArrowheads="1"/>
              </p:cNvSpPr>
              <p:nvPr/>
            </p:nvSpPr>
            <p:spPr bwMode="auto">
              <a:xfrm>
                <a:off x="9791697"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54" name="Rectangle 462"/>
              <p:cNvSpPr>
                <a:spLocks noChangeArrowheads="1"/>
              </p:cNvSpPr>
              <p:nvPr/>
            </p:nvSpPr>
            <p:spPr bwMode="auto">
              <a:xfrm>
                <a:off x="9847155"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55" name="Rectangle 463"/>
              <p:cNvSpPr>
                <a:spLocks noChangeArrowheads="1"/>
              </p:cNvSpPr>
              <p:nvPr/>
            </p:nvSpPr>
            <p:spPr bwMode="auto">
              <a:xfrm>
                <a:off x="9902613"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56" name="Rectangle 464"/>
              <p:cNvSpPr>
                <a:spLocks noChangeArrowheads="1"/>
              </p:cNvSpPr>
              <p:nvPr/>
            </p:nvSpPr>
            <p:spPr bwMode="auto">
              <a:xfrm>
                <a:off x="9957114"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57" name="Rectangle 465"/>
              <p:cNvSpPr>
                <a:spLocks noChangeArrowheads="1"/>
              </p:cNvSpPr>
              <p:nvPr/>
            </p:nvSpPr>
            <p:spPr bwMode="auto">
              <a:xfrm>
                <a:off x="10012573"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58" name="Rectangle 466"/>
              <p:cNvSpPr>
                <a:spLocks noChangeArrowheads="1"/>
              </p:cNvSpPr>
              <p:nvPr/>
            </p:nvSpPr>
            <p:spPr bwMode="auto">
              <a:xfrm>
                <a:off x="10067074"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59" name="Rectangle 467"/>
              <p:cNvSpPr>
                <a:spLocks noChangeArrowheads="1"/>
              </p:cNvSpPr>
              <p:nvPr/>
            </p:nvSpPr>
            <p:spPr bwMode="auto">
              <a:xfrm>
                <a:off x="10122532"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60" name="Rectangle 468"/>
              <p:cNvSpPr>
                <a:spLocks noChangeArrowheads="1"/>
              </p:cNvSpPr>
              <p:nvPr/>
            </p:nvSpPr>
            <p:spPr bwMode="auto">
              <a:xfrm>
                <a:off x="10177989"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61" name="Rectangle 469"/>
              <p:cNvSpPr>
                <a:spLocks noChangeArrowheads="1"/>
              </p:cNvSpPr>
              <p:nvPr/>
            </p:nvSpPr>
            <p:spPr bwMode="auto">
              <a:xfrm>
                <a:off x="10232492"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62" name="Rectangle 470"/>
              <p:cNvSpPr>
                <a:spLocks noChangeArrowheads="1"/>
              </p:cNvSpPr>
              <p:nvPr/>
            </p:nvSpPr>
            <p:spPr bwMode="auto">
              <a:xfrm>
                <a:off x="10287950"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63" name="Rectangle 471"/>
              <p:cNvSpPr>
                <a:spLocks noChangeArrowheads="1"/>
              </p:cNvSpPr>
              <p:nvPr/>
            </p:nvSpPr>
            <p:spPr bwMode="auto">
              <a:xfrm>
                <a:off x="10342451"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64" name="Rectangle 472"/>
              <p:cNvSpPr>
                <a:spLocks noChangeArrowheads="1"/>
              </p:cNvSpPr>
              <p:nvPr/>
            </p:nvSpPr>
            <p:spPr bwMode="auto">
              <a:xfrm>
                <a:off x="10397910"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65" name="Rectangle 473"/>
              <p:cNvSpPr>
                <a:spLocks noChangeArrowheads="1"/>
              </p:cNvSpPr>
              <p:nvPr/>
            </p:nvSpPr>
            <p:spPr bwMode="auto">
              <a:xfrm>
                <a:off x="10452411"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66" name="Rectangle 474"/>
              <p:cNvSpPr>
                <a:spLocks noChangeArrowheads="1"/>
              </p:cNvSpPr>
              <p:nvPr/>
            </p:nvSpPr>
            <p:spPr bwMode="auto">
              <a:xfrm>
                <a:off x="10507869"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67" name="Rectangle 475"/>
              <p:cNvSpPr>
                <a:spLocks noChangeArrowheads="1"/>
              </p:cNvSpPr>
              <p:nvPr/>
            </p:nvSpPr>
            <p:spPr bwMode="auto">
              <a:xfrm>
                <a:off x="10563326"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68" name="Rectangle 476"/>
              <p:cNvSpPr>
                <a:spLocks noChangeArrowheads="1"/>
              </p:cNvSpPr>
              <p:nvPr/>
            </p:nvSpPr>
            <p:spPr bwMode="auto">
              <a:xfrm>
                <a:off x="10617829"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69" name="Rectangle 477"/>
              <p:cNvSpPr>
                <a:spLocks noChangeArrowheads="1"/>
              </p:cNvSpPr>
              <p:nvPr/>
            </p:nvSpPr>
            <p:spPr bwMode="auto">
              <a:xfrm>
                <a:off x="10673287"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70" name="Rectangle 478"/>
              <p:cNvSpPr>
                <a:spLocks noChangeArrowheads="1"/>
              </p:cNvSpPr>
              <p:nvPr/>
            </p:nvSpPr>
            <p:spPr bwMode="auto">
              <a:xfrm>
                <a:off x="10727788"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71" name="Rectangle 479"/>
              <p:cNvSpPr>
                <a:spLocks noChangeArrowheads="1"/>
              </p:cNvSpPr>
              <p:nvPr/>
            </p:nvSpPr>
            <p:spPr bwMode="auto">
              <a:xfrm>
                <a:off x="10783247"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72" name="Rectangle 480"/>
              <p:cNvSpPr>
                <a:spLocks noChangeArrowheads="1"/>
              </p:cNvSpPr>
              <p:nvPr/>
            </p:nvSpPr>
            <p:spPr bwMode="auto">
              <a:xfrm>
                <a:off x="10838705"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73" name="Rectangle 481"/>
              <p:cNvSpPr>
                <a:spLocks noChangeArrowheads="1"/>
              </p:cNvSpPr>
              <p:nvPr/>
            </p:nvSpPr>
            <p:spPr bwMode="auto">
              <a:xfrm>
                <a:off x="10893206"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74" name="Rectangle 482"/>
              <p:cNvSpPr>
                <a:spLocks noChangeArrowheads="1"/>
              </p:cNvSpPr>
              <p:nvPr/>
            </p:nvSpPr>
            <p:spPr bwMode="auto">
              <a:xfrm>
                <a:off x="10948663"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75" name="Rectangle 483"/>
              <p:cNvSpPr>
                <a:spLocks noChangeArrowheads="1"/>
              </p:cNvSpPr>
              <p:nvPr/>
            </p:nvSpPr>
            <p:spPr bwMode="auto">
              <a:xfrm>
                <a:off x="11003166"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76" name="Rectangle 484"/>
              <p:cNvSpPr>
                <a:spLocks noChangeArrowheads="1"/>
              </p:cNvSpPr>
              <p:nvPr/>
            </p:nvSpPr>
            <p:spPr bwMode="auto">
              <a:xfrm>
                <a:off x="9296400"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77" name="Rectangle 485"/>
              <p:cNvSpPr>
                <a:spLocks noChangeArrowheads="1"/>
              </p:cNvSpPr>
              <p:nvPr/>
            </p:nvSpPr>
            <p:spPr bwMode="auto">
              <a:xfrm>
                <a:off x="9351858"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78" name="Rectangle 486"/>
              <p:cNvSpPr>
                <a:spLocks noChangeArrowheads="1"/>
              </p:cNvSpPr>
              <p:nvPr/>
            </p:nvSpPr>
            <p:spPr bwMode="auto">
              <a:xfrm>
                <a:off x="9406360"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79" name="Rectangle 487"/>
              <p:cNvSpPr>
                <a:spLocks noChangeArrowheads="1"/>
              </p:cNvSpPr>
              <p:nvPr/>
            </p:nvSpPr>
            <p:spPr bwMode="auto">
              <a:xfrm>
                <a:off x="9461818"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80" name="Rectangle 488"/>
              <p:cNvSpPr>
                <a:spLocks noChangeArrowheads="1"/>
              </p:cNvSpPr>
              <p:nvPr/>
            </p:nvSpPr>
            <p:spPr bwMode="auto">
              <a:xfrm>
                <a:off x="9516319"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81" name="Rectangle 489"/>
              <p:cNvSpPr>
                <a:spLocks noChangeArrowheads="1"/>
              </p:cNvSpPr>
              <p:nvPr/>
            </p:nvSpPr>
            <p:spPr bwMode="auto">
              <a:xfrm>
                <a:off x="9571777"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82" name="Rectangle 490"/>
              <p:cNvSpPr>
                <a:spLocks noChangeArrowheads="1"/>
              </p:cNvSpPr>
              <p:nvPr/>
            </p:nvSpPr>
            <p:spPr bwMode="auto">
              <a:xfrm>
                <a:off x="9627236"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83" name="Rectangle 491"/>
              <p:cNvSpPr>
                <a:spLocks noChangeArrowheads="1"/>
              </p:cNvSpPr>
              <p:nvPr/>
            </p:nvSpPr>
            <p:spPr bwMode="auto">
              <a:xfrm>
                <a:off x="9681737"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84" name="Rectangle 492"/>
              <p:cNvSpPr>
                <a:spLocks noChangeArrowheads="1"/>
              </p:cNvSpPr>
              <p:nvPr/>
            </p:nvSpPr>
            <p:spPr bwMode="auto">
              <a:xfrm>
                <a:off x="9737195"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85" name="Rectangle 493"/>
              <p:cNvSpPr>
                <a:spLocks noChangeArrowheads="1"/>
              </p:cNvSpPr>
              <p:nvPr/>
            </p:nvSpPr>
            <p:spPr bwMode="auto">
              <a:xfrm>
                <a:off x="9791697"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86" name="Rectangle 494"/>
              <p:cNvSpPr>
                <a:spLocks noChangeArrowheads="1"/>
              </p:cNvSpPr>
              <p:nvPr/>
            </p:nvSpPr>
            <p:spPr bwMode="auto">
              <a:xfrm>
                <a:off x="9847155"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87" name="Rectangle 495"/>
              <p:cNvSpPr>
                <a:spLocks noChangeArrowheads="1"/>
              </p:cNvSpPr>
              <p:nvPr/>
            </p:nvSpPr>
            <p:spPr bwMode="auto">
              <a:xfrm>
                <a:off x="9902613"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88" name="Rectangle 496"/>
              <p:cNvSpPr>
                <a:spLocks noChangeArrowheads="1"/>
              </p:cNvSpPr>
              <p:nvPr/>
            </p:nvSpPr>
            <p:spPr bwMode="auto">
              <a:xfrm>
                <a:off x="9957114"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89" name="Rectangle 497"/>
              <p:cNvSpPr>
                <a:spLocks noChangeArrowheads="1"/>
              </p:cNvSpPr>
              <p:nvPr/>
            </p:nvSpPr>
            <p:spPr bwMode="auto">
              <a:xfrm>
                <a:off x="10012573"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90" name="Rectangle 498"/>
              <p:cNvSpPr>
                <a:spLocks noChangeArrowheads="1"/>
              </p:cNvSpPr>
              <p:nvPr/>
            </p:nvSpPr>
            <p:spPr bwMode="auto">
              <a:xfrm>
                <a:off x="10067074"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91" name="Rectangle 499"/>
              <p:cNvSpPr>
                <a:spLocks noChangeArrowheads="1"/>
              </p:cNvSpPr>
              <p:nvPr/>
            </p:nvSpPr>
            <p:spPr bwMode="auto">
              <a:xfrm>
                <a:off x="10122532"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92" name="Rectangle 500"/>
              <p:cNvSpPr>
                <a:spLocks noChangeArrowheads="1"/>
              </p:cNvSpPr>
              <p:nvPr/>
            </p:nvSpPr>
            <p:spPr bwMode="auto">
              <a:xfrm>
                <a:off x="10177989"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93" name="Rectangle 501"/>
              <p:cNvSpPr>
                <a:spLocks noChangeArrowheads="1"/>
              </p:cNvSpPr>
              <p:nvPr/>
            </p:nvSpPr>
            <p:spPr bwMode="auto">
              <a:xfrm>
                <a:off x="10232492"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94" name="Rectangle 502"/>
              <p:cNvSpPr>
                <a:spLocks noChangeArrowheads="1"/>
              </p:cNvSpPr>
              <p:nvPr/>
            </p:nvSpPr>
            <p:spPr bwMode="auto">
              <a:xfrm>
                <a:off x="10287950"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95" name="Rectangle 503"/>
              <p:cNvSpPr>
                <a:spLocks noChangeArrowheads="1"/>
              </p:cNvSpPr>
              <p:nvPr/>
            </p:nvSpPr>
            <p:spPr bwMode="auto">
              <a:xfrm>
                <a:off x="10342451"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96" name="Rectangle 504"/>
              <p:cNvSpPr>
                <a:spLocks noChangeArrowheads="1"/>
              </p:cNvSpPr>
              <p:nvPr/>
            </p:nvSpPr>
            <p:spPr bwMode="auto">
              <a:xfrm>
                <a:off x="10397910"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97" name="Rectangle 505"/>
              <p:cNvSpPr>
                <a:spLocks noChangeArrowheads="1"/>
              </p:cNvSpPr>
              <p:nvPr/>
            </p:nvSpPr>
            <p:spPr bwMode="auto">
              <a:xfrm>
                <a:off x="10452411"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98" name="Rectangle 506"/>
              <p:cNvSpPr>
                <a:spLocks noChangeArrowheads="1"/>
              </p:cNvSpPr>
              <p:nvPr/>
            </p:nvSpPr>
            <p:spPr bwMode="auto">
              <a:xfrm>
                <a:off x="10507869"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99" name="Rectangle 507"/>
              <p:cNvSpPr>
                <a:spLocks noChangeArrowheads="1"/>
              </p:cNvSpPr>
              <p:nvPr/>
            </p:nvSpPr>
            <p:spPr bwMode="auto">
              <a:xfrm>
                <a:off x="10563326"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00" name="Rectangle 508"/>
              <p:cNvSpPr>
                <a:spLocks noChangeArrowheads="1"/>
              </p:cNvSpPr>
              <p:nvPr/>
            </p:nvSpPr>
            <p:spPr bwMode="auto">
              <a:xfrm>
                <a:off x="10617829"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01" name="Rectangle 509"/>
              <p:cNvSpPr>
                <a:spLocks noChangeArrowheads="1"/>
              </p:cNvSpPr>
              <p:nvPr/>
            </p:nvSpPr>
            <p:spPr bwMode="auto">
              <a:xfrm>
                <a:off x="10673287"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02" name="Rectangle 510"/>
              <p:cNvSpPr>
                <a:spLocks noChangeArrowheads="1"/>
              </p:cNvSpPr>
              <p:nvPr/>
            </p:nvSpPr>
            <p:spPr bwMode="auto">
              <a:xfrm>
                <a:off x="10727788"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03" name="Rectangle 511"/>
              <p:cNvSpPr>
                <a:spLocks noChangeArrowheads="1"/>
              </p:cNvSpPr>
              <p:nvPr/>
            </p:nvSpPr>
            <p:spPr bwMode="auto">
              <a:xfrm>
                <a:off x="10783247"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04" name="Rectangle 512"/>
              <p:cNvSpPr>
                <a:spLocks noChangeArrowheads="1"/>
              </p:cNvSpPr>
              <p:nvPr/>
            </p:nvSpPr>
            <p:spPr bwMode="auto">
              <a:xfrm>
                <a:off x="10838705"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05" name="Rectangle 513"/>
              <p:cNvSpPr>
                <a:spLocks noChangeArrowheads="1"/>
              </p:cNvSpPr>
              <p:nvPr/>
            </p:nvSpPr>
            <p:spPr bwMode="auto">
              <a:xfrm>
                <a:off x="10893206"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06" name="Rectangle 514"/>
              <p:cNvSpPr>
                <a:spLocks noChangeArrowheads="1"/>
              </p:cNvSpPr>
              <p:nvPr/>
            </p:nvSpPr>
            <p:spPr bwMode="auto">
              <a:xfrm>
                <a:off x="10948663"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07" name="Rectangle 515"/>
              <p:cNvSpPr>
                <a:spLocks noChangeArrowheads="1"/>
              </p:cNvSpPr>
              <p:nvPr/>
            </p:nvSpPr>
            <p:spPr bwMode="auto">
              <a:xfrm>
                <a:off x="11003166"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08" name="Rectangle 516"/>
              <p:cNvSpPr>
                <a:spLocks noChangeArrowheads="1"/>
              </p:cNvSpPr>
              <p:nvPr/>
            </p:nvSpPr>
            <p:spPr bwMode="auto">
              <a:xfrm>
                <a:off x="9296400"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09" name="Rectangle 517"/>
              <p:cNvSpPr>
                <a:spLocks noChangeArrowheads="1"/>
              </p:cNvSpPr>
              <p:nvPr/>
            </p:nvSpPr>
            <p:spPr bwMode="auto">
              <a:xfrm>
                <a:off x="9351858"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10" name="Rectangle 518"/>
              <p:cNvSpPr>
                <a:spLocks noChangeArrowheads="1"/>
              </p:cNvSpPr>
              <p:nvPr/>
            </p:nvSpPr>
            <p:spPr bwMode="auto">
              <a:xfrm>
                <a:off x="9406360"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11" name="Rectangle 519"/>
              <p:cNvSpPr>
                <a:spLocks noChangeArrowheads="1"/>
              </p:cNvSpPr>
              <p:nvPr/>
            </p:nvSpPr>
            <p:spPr bwMode="auto">
              <a:xfrm>
                <a:off x="9461818"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12" name="Rectangle 520"/>
              <p:cNvSpPr>
                <a:spLocks noChangeArrowheads="1"/>
              </p:cNvSpPr>
              <p:nvPr/>
            </p:nvSpPr>
            <p:spPr bwMode="auto">
              <a:xfrm>
                <a:off x="9516319"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13" name="Rectangle 521"/>
              <p:cNvSpPr>
                <a:spLocks noChangeArrowheads="1"/>
              </p:cNvSpPr>
              <p:nvPr/>
            </p:nvSpPr>
            <p:spPr bwMode="auto">
              <a:xfrm>
                <a:off x="9571777"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14" name="Rectangle 522"/>
              <p:cNvSpPr>
                <a:spLocks noChangeArrowheads="1"/>
              </p:cNvSpPr>
              <p:nvPr/>
            </p:nvSpPr>
            <p:spPr bwMode="auto">
              <a:xfrm>
                <a:off x="9627236"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15" name="Rectangle 523"/>
              <p:cNvSpPr>
                <a:spLocks noChangeArrowheads="1"/>
              </p:cNvSpPr>
              <p:nvPr/>
            </p:nvSpPr>
            <p:spPr bwMode="auto">
              <a:xfrm>
                <a:off x="9681737"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16" name="Rectangle 524"/>
              <p:cNvSpPr>
                <a:spLocks noChangeArrowheads="1"/>
              </p:cNvSpPr>
              <p:nvPr/>
            </p:nvSpPr>
            <p:spPr bwMode="auto">
              <a:xfrm>
                <a:off x="9737195"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17" name="Rectangle 525"/>
              <p:cNvSpPr>
                <a:spLocks noChangeArrowheads="1"/>
              </p:cNvSpPr>
              <p:nvPr/>
            </p:nvSpPr>
            <p:spPr bwMode="auto">
              <a:xfrm>
                <a:off x="9791697"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18" name="Rectangle 526"/>
              <p:cNvSpPr>
                <a:spLocks noChangeArrowheads="1"/>
              </p:cNvSpPr>
              <p:nvPr/>
            </p:nvSpPr>
            <p:spPr bwMode="auto">
              <a:xfrm>
                <a:off x="9847155"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19" name="Rectangle 527"/>
              <p:cNvSpPr>
                <a:spLocks noChangeArrowheads="1"/>
              </p:cNvSpPr>
              <p:nvPr/>
            </p:nvSpPr>
            <p:spPr bwMode="auto">
              <a:xfrm>
                <a:off x="9902613"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20" name="Rectangle 528"/>
              <p:cNvSpPr>
                <a:spLocks noChangeArrowheads="1"/>
              </p:cNvSpPr>
              <p:nvPr/>
            </p:nvSpPr>
            <p:spPr bwMode="auto">
              <a:xfrm>
                <a:off x="9957114"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21" name="Rectangle 529"/>
              <p:cNvSpPr>
                <a:spLocks noChangeArrowheads="1"/>
              </p:cNvSpPr>
              <p:nvPr/>
            </p:nvSpPr>
            <p:spPr bwMode="auto">
              <a:xfrm>
                <a:off x="10012573"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22" name="Rectangle 530"/>
              <p:cNvSpPr>
                <a:spLocks noChangeArrowheads="1"/>
              </p:cNvSpPr>
              <p:nvPr/>
            </p:nvSpPr>
            <p:spPr bwMode="auto">
              <a:xfrm>
                <a:off x="10067074"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23" name="Rectangle 531"/>
              <p:cNvSpPr>
                <a:spLocks noChangeArrowheads="1"/>
              </p:cNvSpPr>
              <p:nvPr/>
            </p:nvSpPr>
            <p:spPr bwMode="auto">
              <a:xfrm>
                <a:off x="10122532"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24" name="Rectangle 532"/>
              <p:cNvSpPr>
                <a:spLocks noChangeArrowheads="1"/>
              </p:cNvSpPr>
              <p:nvPr/>
            </p:nvSpPr>
            <p:spPr bwMode="auto">
              <a:xfrm>
                <a:off x="10177989"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25" name="Rectangle 533"/>
              <p:cNvSpPr>
                <a:spLocks noChangeArrowheads="1"/>
              </p:cNvSpPr>
              <p:nvPr/>
            </p:nvSpPr>
            <p:spPr bwMode="auto">
              <a:xfrm>
                <a:off x="10232492"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26" name="Rectangle 534"/>
              <p:cNvSpPr>
                <a:spLocks noChangeArrowheads="1"/>
              </p:cNvSpPr>
              <p:nvPr/>
            </p:nvSpPr>
            <p:spPr bwMode="auto">
              <a:xfrm>
                <a:off x="10287950"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27" name="Rectangle 535"/>
              <p:cNvSpPr>
                <a:spLocks noChangeArrowheads="1"/>
              </p:cNvSpPr>
              <p:nvPr/>
            </p:nvSpPr>
            <p:spPr bwMode="auto">
              <a:xfrm>
                <a:off x="10342451"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28" name="Rectangle 536"/>
              <p:cNvSpPr>
                <a:spLocks noChangeArrowheads="1"/>
              </p:cNvSpPr>
              <p:nvPr/>
            </p:nvSpPr>
            <p:spPr bwMode="auto">
              <a:xfrm>
                <a:off x="10397910"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29" name="Rectangle 537"/>
              <p:cNvSpPr>
                <a:spLocks noChangeArrowheads="1"/>
              </p:cNvSpPr>
              <p:nvPr/>
            </p:nvSpPr>
            <p:spPr bwMode="auto">
              <a:xfrm>
                <a:off x="10452411"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30" name="Rectangle 538"/>
              <p:cNvSpPr>
                <a:spLocks noChangeArrowheads="1"/>
              </p:cNvSpPr>
              <p:nvPr/>
            </p:nvSpPr>
            <p:spPr bwMode="auto">
              <a:xfrm>
                <a:off x="10507869"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31" name="Rectangle 539"/>
              <p:cNvSpPr>
                <a:spLocks noChangeArrowheads="1"/>
              </p:cNvSpPr>
              <p:nvPr/>
            </p:nvSpPr>
            <p:spPr bwMode="auto">
              <a:xfrm>
                <a:off x="10563326"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32" name="Rectangle 540"/>
              <p:cNvSpPr>
                <a:spLocks noChangeArrowheads="1"/>
              </p:cNvSpPr>
              <p:nvPr/>
            </p:nvSpPr>
            <p:spPr bwMode="auto">
              <a:xfrm>
                <a:off x="10617829"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33" name="Rectangle 541"/>
              <p:cNvSpPr>
                <a:spLocks noChangeArrowheads="1"/>
              </p:cNvSpPr>
              <p:nvPr/>
            </p:nvSpPr>
            <p:spPr bwMode="auto">
              <a:xfrm>
                <a:off x="10673287"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34" name="Rectangle 542"/>
              <p:cNvSpPr>
                <a:spLocks noChangeArrowheads="1"/>
              </p:cNvSpPr>
              <p:nvPr/>
            </p:nvSpPr>
            <p:spPr bwMode="auto">
              <a:xfrm>
                <a:off x="10727788"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35" name="Rectangle 543"/>
              <p:cNvSpPr>
                <a:spLocks noChangeArrowheads="1"/>
              </p:cNvSpPr>
              <p:nvPr/>
            </p:nvSpPr>
            <p:spPr bwMode="auto">
              <a:xfrm>
                <a:off x="10783247"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36" name="Rectangle 544"/>
              <p:cNvSpPr>
                <a:spLocks noChangeArrowheads="1"/>
              </p:cNvSpPr>
              <p:nvPr/>
            </p:nvSpPr>
            <p:spPr bwMode="auto">
              <a:xfrm>
                <a:off x="10838705"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37" name="Rectangle 545"/>
              <p:cNvSpPr>
                <a:spLocks noChangeArrowheads="1"/>
              </p:cNvSpPr>
              <p:nvPr/>
            </p:nvSpPr>
            <p:spPr bwMode="auto">
              <a:xfrm>
                <a:off x="10893206"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38" name="Rectangle 546"/>
              <p:cNvSpPr>
                <a:spLocks noChangeArrowheads="1"/>
              </p:cNvSpPr>
              <p:nvPr/>
            </p:nvSpPr>
            <p:spPr bwMode="auto">
              <a:xfrm>
                <a:off x="10948663"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39" name="Rectangle 547"/>
              <p:cNvSpPr>
                <a:spLocks noChangeArrowheads="1"/>
              </p:cNvSpPr>
              <p:nvPr/>
            </p:nvSpPr>
            <p:spPr bwMode="auto">
              <a:xfrm>
                <a:off x="11003166"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40" name="Rectangle 548"/>
              <p:cNvSpPr>
                <a:spLocks noChangeArrowheads="1"/>
              </p:cNvSpPr>
              <p:nvPr/>
            </p:nvSpPr>
            <p:spPr bwMode="auto">
              <a:xfrm>
                <a:off x="9296400"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41" name="Rectangle 549"/>
              <p:cNvSpPr>
                <a:spLocks noChangeArrowheads="1"/>
              </p:cNvSpPr>
              <p:nvPr/>
            </p:nvSpPr>
            <p:spPr bwMode="auto">
              <a:xfrm>
                <a:off x="9351858"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42" name="Rectangle 550"/>
              <p:cNvSpPr>
                <a:spLocks noChangeArrowheads="1"/>
              </p:cNvSpPr>
              <p:nvPr/>
            </p:nvSpPr>
            <p:spPr bwMode="auto">
              <a:xfrm>
                <a:off x="9406360"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43" name="Rectangle 551"/>
              <p:cNvSpPr>
                <a:spLocks noChangeArrowheads="1"/>
              </p:cNvSpPr>
              <p:nvPr/>
            </p:nvSpPr>
            <p:spPr bwMode="auto">
              <a:xfrm>
                <a:off x="9461818"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44" name="Rectangle 552"/>
              <p:cNvSpPr>
                <a:spLocks noChangeArrowheads="1"/>
              </p:cNvSpPr>
              <p:nvPr/>
            </p:nvSpPr>
            <p:spPr bwMode="auto">
              <a:xfrm>
                <a:off x="9516319"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45" name="Rectangle 553"/>
              <p:cNvSpPr>
                <a:spLocks noChangeArrowheads="1"/>
              </p:cNvSpPr>
              <p:nvPr/>
            </p:nvSpPr>
            <p:spPr bwMode="auto">
              <a:xfrm>
                <a:off x="9571777"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46" name="Rectangle 554"/>
              <p:cNvSpPr>
                <a:spLocks noChangeArrowheads="1"/>
              </p:cNvSpPr>
              <p:nvPr/>
            </p:nvSpPr>
            <p:spPr bwMode="auto">
              <a:xfrm>
                <a:off x="9627236"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47" name="Rectangle 555"/>
              <p:cNvSpPr>
                <a:spLocks noChangeArrowheads="1"/>
              </p:cNvSpPr>
              <p:nvPr/>
            </p:nvSpPr>
            <p:spPr bwMode="auto">
              <a:xfrm>
                <a:off x="9681737"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48" name="Rectangle 556"/>
              <p:cNvSpPr>
                <a:spLocks noChangeArrowheads="1"/>
              </p:cNvSpPr>
              <p:nvPr/>
            </p:nvSpPr>
            <p:spPr bwMode="auto">
              <a:xfrm>
                <a:off x="9737195"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49" name="Rectangle 557"/>
              <p:cNvSpPr>
                <a:spLocks noChangeArrowheads="1"/>
              </p:cNvSpPr>
              <p:nvPr/>
            </p:nvSpPr>
            <p:spPr bwMode="auto">
              <a:xfrm>
                <a:off x="9791697"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50" name="Rectangle 558"/>
              <p:cNvSpPr>
                <a:spLocks noChangeArrowheads="1"/>
              </p:cNvSpPr>
              <p:nvPr/>
            </p:nvSpPr>
            <p:spPr bwMode="auto">
              <a:xfrm>
                <a:off x="9847155"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51" name="Rectangle 559"/>
              <p:cNvSpPr>
                <a:spLocks noChangeArrowheads="1"/>
              </p:cNvSpPr>
              <p:nvPr/>
            </p:nvSpPr>
            <p:spPr bwMode="auto">
              <a:xfrm>
                <a:off x="9902613"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52" name="Rectangle 560"/>
              <p:cNvSpPr>
                <a:spLocks noChangeArrowheads="1"/>
              </p:cNvSpPr>
              <p:nvPr/>
            </p:nvSpPr>
            <p:spPr bwMode="auto">
              <a:xfrm>
                <a:off x="9957114"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53" name="Rectangle 561"/>
              <p:cNvSpPr>
                <a:spLocks noChangeArrowheads="1"/>
              </p:cNvSpPr>
              <p:nvPr/>
            </p:nvSpPr>
            <p:spPr bwMode="auto">
              <a:xfrm>
                <a:off x="10012573"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54" name="Rectangle 562"/>
              <p:cNvSpPr>
                <a:spLocks noChangeArrowheads="1"/>
              </p:cNvSpPr>
              <p:nvPr/>
            </p:nvSpPr>
            <p:spPr bwMode="auto">
              <a:xfrm>
                <a:off x="10067074"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55" name="Rectangle 563"/>
              <p:cNvSpPr>
                <a:spLocks noChangeArrowheads="1"/>
              </p:cNvSpPr>
              <p:nvPr/>
            </p:nvSpPr>
            <p:spPr bwMode="auto">
              <a:xfrm>
                <a:off x="10122532"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56" name="Rectangle 564"/>
              <p:cNvSpPr>
                <a:spLocks noChangeArrowheads="1"/>
              </p:cNvSpPr>
              <p:nvPr/>
            </p:nvSpPr>
            <p:spPr bwMode="auto">
              <a:xfrm>
                <a:off x="10177989"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57" name="Rectangle 565"/>
              <p:cNvSpPr>
                <a:spLocks noChangeArrowheads="1"/>
              </p:cNvSpPr>
              <p:nvPr/>
            </p:nvSpPr>
            <p:spPr bwMode="auto">
              <a:xfrm>
                <a:off x="10232492"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58" name="Rectangle 566"/>
              <p:cNvSpPr>
                <a:spLocks noChangeArrowheads="1"/>
              </p:cNvSpPr>
              <p:nvPr/>
            </p:nvSpPr>
            <p:spPr bwMode="auto">
              <a:xfrm>
                <a:off x="10287950"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59" name="Rectangle 567"/>
              <p:cNvSpPr>
                <a:spLocks noChangeArrowheads="1"/>
              </p:cNvSpPr>
              <p:nvPr/>
            </p:nvSpPr>
            <p:spPr bwMode="auto">
              <a:xfrm>
                <a:off x="10342451"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60" name="Rectangle 568"/>
              <p:cNvSpPr>
                <a:spLocks noChangeArrowheads="1"/>
              </p:cNvSpPr>
              <p:nvPr/>
            </p:nvSpPr>
            <p:spPr bwMode="auto">
              <a:xfrm>
                <a:off x="10397910"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61" name="Rectangle 569"/>
              <p:cNvSpPr>
                <a:spLocks noChangeArrowheads="1"/>
              </p:cNvSpPr>
              <p:nvPr/>
            </p:nvSpPr>
            <p:spPr bwMode="auto">
              <a:xfrm>
                <a:off x="10452411"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62" name="Rectangle 570"/>
              <p:cNvSpPr>
                <a:spLocks noChangeArrowheads="1"/>
              </p:cNvSpPr>
              <p:nvPr/>
            </p:nvSpPr>
            <p:spPr bwMode="auto">
              <a:xfrm>
                <a:off x="10507869"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63" name="Rectangle 571"/>
              <p:cNvSpPr>
                <a:spLocks noChangeArrowheads="1"/>
              </p:cNvSpPr>
              <p:nvPr/>
            </p:nvSpPr>
            <p:spPr bwMode="auto">
              <a:xfrm>
                <a:off x="10563326"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64" name="Rectangle 572"/>
              <p:cNvSpPr>
                <a:spLocks noChangeArrowheads="1"/>
              </p:cNvSpPr>
              <p:nvPr/>
            </p:nvSpPr>
            <p:spPr bwMode="auto">
              <a:xfrm>
                <a:off x="10617829"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65" name="Rectangle 573"/>
              <p:cNvSpPr>
                <a:spLocks noChangeArrowheads="1"/>
              </p:cNvSpPr>
              <p:nvPr/>
            </p:nvSpPr>
            <p:spPr bwMode="auto">
              <a:xfrm>
                <a:off x="10673287"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66" name="Rectangle 574"/>
              <p:cNvSpPr>
                <a:spLocks noChangeArrowheads="1"/>
              </p:cNvSpPr>
              <p:nvPr/>
            </p:nvSpPr>
            <p:spPr bwMode="auto">
              <a:xfrm>
                <a:off x="10727788"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67" name="Rectangle 575"/>
              <p:cNvSpPr>
                <a:spLocks noChangeArrowheads="1"/>
              </p:cNvSpPr>
              <p:nvPr/>
            </p:nvSpPr>
            <p:spPr bwMode="auto">
              <a:xfrm>
                <a:off x="10783247"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68" name="Rectangle 576"/>
              <p:cNvSpPr>
                <a:spLocks noChangeArrowheads="1"/>
              </p:cNvSpPr>
              <p:nvPr/>
            </p:nvSpPr>
            <p:spPr bwMode="auto">
              <a:xfrm>
                <a:off x="10838705"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69" name="Rectangle 577"/>
              <p:cNvSpPr>
                <a:spLocks noChangeArrowheads="1"/>
              </p:cNvSpPr>
              <p:nvPr/>
            </p:nvSpPr>
            <p:spPr bwMode="auto">
              <a:xfrm>
                <a:off x="10893206"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70" name="Rectangle 578"/>
              <p:cNvSpPr>
                <a:spLocks noChangeArrowheads="1"/>
              </p:cNvSpPr>
              <p:nvPr/>
            </p:nvSpPr>
            <p:spPr bwMode="auto">
              <a:xfrm>
                <a:off x="10948663"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71" name="Rectangle 579"/>
              <p:cNvSpPr>
                <a:spLocks noChangeArrowheads="1"/>
              </p:cNvSpPr>
              <p:nvPr/>
            </p:nvSpPr>
            <p:spPr bwMode="auto">
              <a:xfrm>
                <a:off x="11003166"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72" name="Rectangle 580"/>
              <p:cNvSpPr>
                <a:spLocks noChangeArrowheads="1"/>
              </p:cNvSpPr>
              <p:nvPr/>
            </p:nvSpPr>
            <p:spPr bwMode="auto">
              <a:xfrm>
                <a:off x="9296400"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73" name="Rectangle 581"/>
              <p:cNvSpPr>
                <a:spLocks noChangeArrowheads="1"/>
              </p:cNvSpPr>
              <p:nvPr/>
            </p:nvSpPr>
            <p:spPr bwMode="auto">
              <a:xfrm>
                <a:off x="9351858"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74" name="Rectangle 582"/>
              <p:cNvSpPr>
                <a:spLocks noChangeArrowheads="1"/>
              </p:cNvSpPr>
              <p:nvPr/>
            </p:nvSpPr>
            <p:spPr bwMode="auto">
              <a:xfrm>
                <a:off x="9406360"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75" name="Rectangle 583"/>
              <p:cNvSpPr>
                <a:spLocks noChangeArrowheads="1"/>
              </p:cNvSpPr>
              <p:nvPr/>
            </p:nvSpPr>
            <p:spPr bwMode="auto">
              <a:xfrm>
                <a:off x="9461818"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76" name="Rectangle 584"/>
              <p:cNvSpPr>
                <a:spLocks noChangeArrowheads="1"/>
              </p:cNvSpPr>
              <p:nvPr/>
            </p:nvSpPr>
            <p:spPr bwMode="auto">
              <a:xfrm>
                <a:off x="9516319"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77" name="Rectangle 585"/>
              <p:cNvSpPr>
                <a:spLocks noChangeArrowheads="1"/>
              </p:cNvSpPr>
              <p:nvPr/>
            </p:nvSpPr>
            <p:spPr bwMode="auto">
              <a:xfrm>
                <a:off x="9571777"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78" name="Rectangle 586"/>
              <p:cNvSpPr>
                <a:spLocks noChangeArrowheads="1"/>
              </p:cNvSpPr>
              <p:nvPr/>
            </p:nvSpPr>
            <p:spPr bwMode="auto">
              <a:xfrm>
                <a:off x="9627236"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79" name="Rectangle 587"/>
              <p:cNvSpPr>
                <a:spLocks noChangeArrowheads="1"/>
              </p:cNvSpPr>
              <p:nvPr/>
            </p:nvSpPr>
            <p:spPr bwMode="auto">
              <a:xfrm>
                <a:off x="9681737"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80" name="Rectangle 588"/>
              <p:cNvSpPr>
                <a:spLocks noChangeArrowheads="1"/>
              </p:cNvSpPr>
              <p:nvPr/>
            </p:nvSpPr>
            <p:spPr bwMode="auto">
              <a:xfrm>
                <a:off x="9737195"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81" name="Rectangle 589"/>
              <p:cNvSpPr>
                <a:spLocks noChangeArrowheads="1"/>
              </p:cNvSpPr>
              <p:nvPr/>
            </p:nvSpPr>
            <p:spPr bwMode="auto">
              <a:xfrm>
                <a:off x="9791697"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82" name="Rectangle 590"/>
              <p:cNvSpPr>
                <a:spLocks noChangeArrowheads="1"/>
              </p:cNvSpPr>
              <p:nvPr/>
            </p:nvSpPr>
            <p:spPr bwMode="auto">
              <a:xfrm>
                <a:off x="9847155"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83" name="Rectangle 591"/>
              <p:cNvSpPr>
                <a:spLocks noChangeArrowheads="1"/>
              </p:cNvSpPr>
              <p:nvPr/>
            </p:nvSpPr>
            <p:spPr bwMode="auto">
              <a:xfrm>
                <a:off x="9902613"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84" name="Rectangle 592"/>
              <p:cNvSpPr>
                <a:spLocks noChangeArrowheads="1"/>
              </p:cNvSpPr>
              <p:nvPr/>
            </p:nvSpPr>
            <p:spPr bwMode="auto">
              <a:xfrm>
                <a:off x="9957114"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85" name="Rectangle 593"/>
              <p:cNvSpPr>
                <a:spLocks noChangeArrowheads="1"/>
              </p:cNvSpPr>
              <p:nvPr/>
            </p:nvSpPr>
            <p:spPr bwMode="auto">
              <a:xfrm>
                <a:off x="10012573"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86" name="Rectangle 594"/>
              <p:cNvSpPr>
                <a:spLocks noChangeArrowheads="1"/>
              </p:cNvSpPr>
              <p:nvPr/>
            </p:nvSpPr>
            <p:spPr bwMode="auto">
              <a:xfrm>
                <a:off x="10067074"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87" name="Rectangle 595"/>
              <p:cNvSpPr>
                <a:spLocks noChangeArrowheads="1"/>
              </p:cNvSpPr>
              <p:nvPr/>
            </p:nvSpPr>
            <p:spPr bwMode="auto">
              <a:xfrm>
                <a:off x="10122532"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88" name="Rectangle 596"/>
              <p:cNvSpPr>
                <a:spLocks noChangeArrowheads="1"/>
              </p:cNvSpPr>
              <p:nvPr/>
            </p:nvSpPr>
            <p:spPr bwMode="auto">
              <a:xfrm>
                <a:off x="10177989"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89" name="Rectangle 597"/>
              <p:cNvSpPr>
                <a:spLocks noChangeArrowheads="1"/>
              </p:cNvSpPr>
              <p:nvPr/>
            </p:nvSpPr>
            <p:spPr bwMode="auto">
              <a:xfrm>
                <a:off x="10232492"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90" name="Rectangle 598"/>
              <p:cNvSpPr>
                <a:spLocks noChangeArrowheads="1"/>
              </p:cNvSpPr>
              <p:nvPr/>
            </p:nvSpPr>
            <p:spPr bwMode="auto">
              <a:xfrm>
                <a:off x="10287950"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91" name="Rectangle 599"/>
              <p:cNvSpPr>
                <a:spLocks noChangeArrowheads="1"/>
              </p:cNvSpPr>
              <p:nvPr/>
            </p:nvSpPr>
            <p:spPr bwMode="auto">
              <a:xfrm>
                <a:off x="10342451"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92" name="Rectangle 600"/>
              <p:cNvSpPr>
                <a:spLocks noChangeArrowheads="1"/>
              </p:cNvSpPr>
              <p:nvPr/>
            </p:nvSpPr>
            <p:spPr bwMode="auto">
              <a:xfrm>
                <a:off x="10397910"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93" name="Rectangle 601"/>
              <p:cNvSpPr>
                <a:spLocks noChangeArrowheads="1"/>
              </p:cNvSpPr>
              <p:nvPr/>
            </p:nvSpPr>
            <p:spPr bwMode="auto">
              <a:xfrm>
                <a:off x="10452411"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94" name="Rectangle 602"/>
              <p:cNvSpPr>
                <a:spLocks noChangeArrowheads="1"/>
              </p:cNvSpPr>
              <p:nvPr/>
            </p:nvSpPr>
            <p:spPr bwMode="auto">
              <a:xfrm>
                <a:off x="10507869"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95" name="Rectangle 603"/>
              <p:cNvSpPr>
                <a:spLocks noChangeArrowheads="1"/>
              </p:cNvSpPr>
              <p:nvPr/>
            </p:nvSpPr>
            <p:spPr bwMode="auto">
              <a:xfrm>
                <a:off x="10563326"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96" name="Rectangle 604"/>
              <p:cNvSpPr>
                <a:spLocks noChangeArrowheads="1"/>
              </p:cNvSpPr>
              <p:nvPr/>
            </p:nvSpPr>
            <p:spPr bwMode="auto">
              <a:xfrm>
                <a:off x="10617829"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97" name="Rectangle 605"/>
              <p:cNvSpPr>
                <a:spLocks noChangeArrowheads="1"/>
              </p:cNvSpPr>
              <p:nvPr/>
            </p:nvSpPr>
            <p:spPr bwMode="auto">
              <a:xfrm>
                <a:off x="10673287"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98" name="Rectangle 606"/>
              <p:cNvSpPr>
                <a:spLocks noChangeArrowheads="1"/>
              </p:cNvSpPr>
              <p:nvPr/>
            </p:nvSpPr>
            <p:spPr bwMode="auto">
              <a:xfrm>
                <a:off x="10727788"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99" name="Rectangle 607"/>
              <p:cNvSpPr>
                <a:spLocks noChangeArrowheads="1"/>
              </p:cNvSpPr>
              <p:nvPr/>
            </p:nvSpPr>
            <p:spPr bwMode="auto">
              <a:xfrm>
                <a:off x="10783247"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00" name="Rectangle 608"/>
              <p:cNvSpPr>
                <a:spLocks noChangeArrowheads="1"/>
              </p:cNvSpPr>
              <p:nvPr/>
            </p:nvSpPr>
            <p:spPr bwMode="auto">
              <a:xfrm>
                <a:off x="10838705"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01" name="Rectangle 609"/>
              <p:cNvSpPr>
                <a:spLocks noChangeArrowheads="1"/>
              </p:cNvSpPr>
              <p:nvPr/>
            </p:nvSpPr>
            <p:spPr bwMode="auto">
              <a:xfrm>
                <a:off x="10893206"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02" name="Rectangle 610"/>
              <p:cNvSpPr>
                <a:spLocks noChangeArrowheads="1"/>
              </p:cNvSpPr>
              <p:nvPr/>
            </p:nvSpPr>
            <p:spPr bwMode="auto">
              <a:xfrm>
                <a:off x="10948663"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03" name="Rectangle 611"/>
              <p:cNvSpPr>
                <a:spLocks noChangeArrowheads="1"/>
              </p:cNvSpPr>
              <p:nvPr/>
            </p:nvSpPr>
            <p:spPr bwMode="auto">
              <a:xfrm>
                <a:off x="11003166"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04" name="Rectangle 612"/>
              <p:cNvSpPr>
                <a:spLocks noChangeArrowheads="1"/>
              </p:cNvSpPr>
              <p:nvPr/>
            </p:nvSpPr>
            <p:spPr bwMode="auto">
              <a:xfrm>
                <a:off x="9296400"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05" name="Rectangle 613"/>
              <p:cNvSpPr>
                <a:spLocks noChangeArrowheads="1"/>
              </p:cNvSpPr>
              <p:nvPr/>
            </p:nvSpPr>
            <p:spPr bwMode="auto">
              <a:xfrm>
                <a:off x="9351858"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06" name="Rectangle 614"/>
              <p:cNvSpPr>
                <a:spLocks noChangeArrowheads="1"/>
              </p:cNvSpPr>
              <p:nvPr/>
            </p:nvSpPr>
            <p:spPr bwMode="auto">
              <a:xfrm>
                <a:off x="9406360"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07" name="Rectangle 615"/>
              <p:cNvSpPr>
                <a:spLocks noChangeArrowheads="1"/>
              </p:cNvSpPr>
              <p:nvPr/>
            </p:nvSpPr>
            <p:spPr bwMode="auto">
              <a:xfrm>
                <a:off x="9461818"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08" name="Rectangle 616"/>
              <p:cNvSpPr>
                <a:spLocks noChangeArrowheads="1"/>
              </p:cNvSpPr>
              <p:nvPr/>
            </p:nvSpPr>
            <p:spPr bwMode="auto">
              <a:xfrm>
                <a:off x="9516319"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09" name="Rectangle 617"/>
              <p:cNvSpPr>
                <a:spLocks noChangeArrowheads="1"/>
              </p:cNvSpPr>
              <p:nvPr/>
            </p:nvSpPr>
            <p:spPr bwMode="auto">
              <a:xfrm>
                <a:off x="9571777"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10" name="Rectangle 618"/>
              <p:cNvSpPr>
                <a:spLocks noChangeArrowheads="1"/>
              </p:cNvSpPr>
              <p:nvPr/>
            </p:nvSpPr>
            <p:spPr bwMode="auto">
              <a:xfrm>
                <a:off x="9627236"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11" name="Rectangle 619"/>
              <p:cNvSpPr>
                <a:spLocks noChangeArrowheads="1"/>
              </p:cNvSpPr>
              <p:nvPr/>
            </p:nvSpPr>
            <p:spPr bwMode="auto">
              <a:xfrm>
                <a:off x="9681737"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12" name="Rectangle 620"/>
              <p:cNvSpPr>
                <a:spLocks noChangeArrowheads="1"/>
              </p:cNvSpPr>
              <p:nvPr/>
            </p:nvSpPr>
            <p:spPr bwMode="auto">
              <a:xfrm>
                <a:off x="9737195"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13" name="Rectangle 621"/>
              <p:cNvSpPr>
                <a:spLocks noChangeArrowheads="1"/>
              </p:cNvSpPr>
              <p:nvPr/>
            </p:nvSpPr>
            <p:spPr bwMode="auto">
              <a:xfrm>
                <a:off x="9791697"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14" name="Rectangle 622"/>
              <p:cNvSpPr>
                <a:spLocks noChangeArrowheads="1"/>
              </p:cNvSpPr>
              <p:nvPr/>
            </p:nvSpPr>
            <p:spPr bwMode="auto">
              <a:xfrm>
                <a:off x="9847155"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15" name="Rectangle 623"/>
              <p:cNvSpPr>
                <a:spLocks noChangeArrowheads="1"/>
              </p:cNvSpPr>
              <p:nvPr/>
            </p:nvSpPr>
            <p:spPr bwMode="auto">
              <a:xfrm>
                <a:off x="9902613"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16" name="Rectangle 624"/>
              <p:cNvSpPr>
                <a:spLocks noChangeArrowheads="1"/>
              </p:cNvSpPr>
              <p:nvPr/>
            </p:nvSpPr>
            <p:spPr bwMode="auto">
              <a:xfrm>
                <a:off x="9957114"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17" name="Rectangle 625"/>
              <p:cNvSpPr>
                <a:spLocks noChangeArrowheads="1"/>
              </p:cNvSpPr>
              <p:nvPr/>
            </p:nvSpPr>
            <p:spPr bwMode="auto">
              <a:xfrm>
                <a:off x="10012573"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18" name="Rectangle 626"/>
              <p:cNvSpPr>
                <a:spLocks noChangeArrowheads="1"/>
              </p:cNvSpPr>
              <p:nvPr/>
            </p:nvSpPr>
            <p:spPr bwMode="auto">
              <a:xfrm>
                <a:off x="10067074"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19" name="Rectangle 627"/>
              <p:cNvSpPr>
                <a:spLocks noChangeArrowheads="1"/>
              </p:cNvSpPr>
              <p:nvPr/>
            </p:nvSpPr>
            <p:spPr bwMode="auto">
              <a:xfrm>
                <a:off x="10122532"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20" name="Rectangle 628"/>
              <p:cNvSpPr>
                <a:spLocks noChangeArrowheads="1"/>
              </p:cNvSpPr>
              <p:nvPr/>
            </p:nvSpPr>
            <p:spPr bwMode="auto">
              <a:xfrm>
                <a:off x="10177989"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21" name="Rectangle 629"/>
              <p:cNvSpPr>
                <a:spLocks noChangeArrowheads="1"/>
              </p:cNvSpPr>
              <p:nvPr/>
            </p:nvSpPr>
            <p:spPr bwMode="auto">
              <a:xfrm>
                <a:off x="10232492"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22" name="Rectangle 630"/>
              <p:cNvSpPr>
                <a:spLocks noChangeArrowheads="1"/>
              </p:cNvSpPr>
              <p:nvPr/>
            </p:nvSpPr>
            <p:spPr bwMode="auto">
              <a:xfrm>
                <a:off x="10287950"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23" name="Rectangle 631"/>
              <p:cNvSpPr>
                <a:spLocks noChangeArrowheads="1"/>
              </p:cNvSpPr>
              <p:nvPr/>
            </p:nvSpPr>
            <p:spPr bwMode="auto">
              <a:xfrm>
                <a:off x="10342451"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24" name="Rectangle 632"/>
              <p:cNvSpPr>
                <a:spLocks noChangeArrowheads="1"/>
              </p:cNvSpPr>
              <p:nvPr/>
            </p:nvSpPr>
            <p:spPr bwMode="auto">
              <a:xfrm>
                <a:off x="10397910"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25" name="Rectangle 633"/>
              <p:cNvSpPr>
                <a:spLocks noChangeArrowheads="1"/>
              </p:cNvSpPr>
              <p:nvPr/>
            </p:nvSpPr>
            <p:spPr bwMode="auto">
              <a:xfrm>
                <a:off x="10452411"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26" name="Rectangle 634"/>
              <p:cNvSpPr>
                <a:spLocks noChangeArrowheads="1"/>
              </p:cNvSpPr>
              <p:nvPr/>
            </p:nvSpPr>
            <p:spPr bwMode="auto">
              <a:xfrm>
                <a:off x="10507869"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27" name="Rectangle 635"/>
              <p:cNvSpPr>
                <a:spLocks noChangeArrowheads="1"/>
              </p:cNvSpPr>
              <p:nvPr/>
            </p:nvSpPr>
            <p:spPr bwMode="auto">
              <a:xfrm>
                <a:off x="10563326"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28" name="Rectangle 636"/>
              <p:cNvSpPr>
                <a:spLocks noChangeArrowheads="1"/>
              </p:cNvSpPr>
              <p:nvPr/>
            </p:nvSpPr>
            <p:spPr bwMode="auto">
              <a:xfrm>
                <a:off x="10617829"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29" name="Rectangle 637"/>
              <p:cNvSpPr>
                <a:spLocks noChangeArrowheads="1"/>
              </p:cNvSpPr>
              <p:nvPr/>
            </p:nvSpPr>
            <p:spPr bwMode="auto">
              <a:xfrm>
                <a:off x="10673287"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30" name="Rectangle 638"/>
              <p:cNvSpPr>
                <a:spLocks noChangeArrowheads="1"/>
              </p:cNvSpPr>
              <p:nvPr/>
            </p:nvSpPr>
            <p:spPr bwMode="auto">
              <a:xfrm>
                <a:off x="10727788"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31" name="Rectangle 639"/>
              <p:cNvSpPr>
                <a:spLocks noChangeArrowheads="1"/>
              </p:cNvSpPr>
              <p:nvPr/>
            </p:nvSpPr>
            <p:spPr bwMode="auto">
              <a:xfrm>
                <a:off x="10783247"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32" name="Rectangle 640"/>
              <p:cNvSpPr>
                <a:spLocks noChangeArrowheads="1"/>
              </p:cNvSpPr>
              <p:nvPr/>
            </p:nvSpPr>
            <p:spPr bwMode="auto">
              <a:xfrm>
                <a:off x="10838705"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33" name="Rectangle 641"/>
              <p:cNvSpPr>
                <a:spLocks noChangeArrowheads="1"/>
              </p:cNvSpPr>
              <p:nvPr/>
            </p:nvSpPr>
            <p:spPr bwMode="auto">
              <a:xfrm>
                <a:off x="10893206"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34" name="Rectangle 642"/>
              <p:cNvSpPr>
                <a:spLocks noChangeArrowheads="1"/>
              </p:cNvSpPr>
              <p:nvPr/>
            </p:nvSpPr>
            <p:spPr bwMode="auto">
              <a:xfrm>
                <a:off x="10948663"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35" name="Rectangle 643"/>
              <p:cNvSpPr>
                <a:spLocks noChangeArrowheads="1"/>
              </p:cNvSpPr>
              <p:nvPr/>
            </p:nvSpPr>
            <p:spPr bwMode="auto">
              <a:xfrm>
                <a:off x="11003166"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36" name="Rectangle 644"/>
              <p:cNvSpPr>
                <a:spLocks noChangeArrowheads="1"/>
              </p:cNvSpPr>
              <p:nvPr/>
            </p:nvSpPr>
            <p:spPr bwMode="auto">
              <a:xfrm>
                <a:off x="9296400"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37" name="Rectangle 645"/>
              <p:cNvSpPr>
                <a:spLocks noChangeArrowheads="1"/>
              </p:cNvSpPr>
              <p:nvPr/>
            </p:nvSpPr>
            <p:spPr bwMode="auto">
              <a:xfrm>
                <a:off x="9351858"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38" name="Rectangle 646"/>
              <p:cNvSpPr>
                <a:spLocks noChangeArrowheads="1"/>
              </p:cNvSpPr>
              <p:nvPr/>
            </p:nvSpPr>
            <p:spPr bwMode="auto">
              <a:xfrm>
                <a:off x="9406360"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39" name="Rectangle 647"/>
              <p:cNvSpPr>
                <a:spLocks noChangeArrowheads="1"/>
              </p:cNvSpPr>
              <p:nvPr/>
            </p:nvSpPr>
            <p:spPr bwMode="auto">
              <a:xfrm>
                <a:off x="9461818"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40" name="Rectangle 648"/>
              <p:cNvSpPr>
                <a:spLocks noChangeArrowheads="1"/>
              </p:cNvSpPr>
              <p:nvPr/>
            </p:nvSpPr>
            <p:spPr bwMode="auto">
              <a:xfrm>
                <a:off x="9516319"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41" name="Rectangle 649"/>
              <p:cNvSpPr>
                <a:spLocks noChangeArrowheads="1"/>
              </p:cNvSpPr>
              <p:nvPr/>
            </p:nvSpPr>
            <p:spPr bwMode="auto">
              <a:xfrm>
                <a:off x="9571777"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42" name="Rectangle 650"/>
              <p:cNvSpPr>
                <a:spLocks noChangeArrowheads="1"/>
              </p:cNvSpPr>
              <p:nvPr/>
            </p:nvSpPr>
            <p:spPr bwMode="auto">
              <a:xfrm>
                <a:off x="9627236"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43" name="Rectangle 651"/>
              <p:cNvSpPr>
                <a:spLocks noChangeArrowheads="1"/>
              </p:cNvSpPr>
              <p:nvPr/>
            </p:nvSpPr>
            <p:spPr bwMode="auto">
              <a:xfrm>
                <a:off x="9681737"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44" name="Rectangle 652"/>
              <p:cNvSpPr>
                <a:spLocks noChangeArrowheads="1"/>
              </p:cNvSpPr>
              <p:nvPr/>
            </p:nvSpPr>
            <p:spPr bwMode="auto">
              <a:xfrm>
                <a:off x="9737195"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45" name="Rectangle 653"/>
              <p:cNvSpPr>
                <a:spLocks noChangeArrowheads="1"/>
              </p:cNvSpPr>
              <p:nvPr/>
            </p:nvSpPr>
            <p:spPr bwMode="auto">
              <a:xfrm>
                <a:off x="9791697"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46" name="Rectangle 654"/>
              <p:cNvSpPr>
                <a:spLocks noChangeArrowheads="1"/>
              </p:cNvSpPr>
              <p:nvPr/>
            </p:nvSpPr>
            <p:spPr bwMode="auto">
              <a:xfrm>
                <a:off x="9847155"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47" name="Rectangle 655"/>
              <p:cNvSpPr>
                <a:spLocks noChangeArrowheads="1"/>
              </p:cNvSpPr>
              <p:nvPr/>
            </p:nvSpPr>
            <p:spPr bwMode="auto">
              <a:xfrm>
                <a:off x="9902613"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48" name="Rectangle 656"/>
              <p:cNvSpPr>
                <a:spLocks noChangeArrowheads="1"/>
              </p:cNvSpPr>
              <p:nvPr/>
            </p:nvSpPr>
            <p:spPr bwMode="auto">
              <a:xfrm>
                <a:off x="9957114"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49" name="Rectangle 657"/>
              <p:cNvSpPr>
                <a:spLocks noChangeArrowheads="1"/>
              </p:cNvSpPr>
              <p:nvPr/>
            </p:nvSpPr>
            <p:spPr bwMode="auto">
              <a:xfrm>
                <a:off x="10012573"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50" name="Rectangle 658"/>
              <p:cNvSpPr>
                <a:spLocks noChangeArrowheads="1"/>
              </p:cNvSpPr>
              <p:nvPr/>
            </p:nvSpPr>
            <p:spPr bwMode="auto">
              <a:xfrm>
                <a:off x="10067074"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51" name="Rectangle 659"/>
              <p:cNvSpPr>
                <a:spLocks noChangeArrowheads="1"/>
              </p:cNvSpPr>
              <p:nvPr/>
            </p:nvSpPr>
            <p:spPr bwMode="auto">
              <a:xfrm>
                <a:off x="10122532"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52" name="Rectangle 660"/>
              <p:cNvSpPr>
                <a:spLocks noChangeArrowheads="1"/>
              </p:cNvSpPr>
              <p:nvPr/>
            </p:nvSpPr>
            <p:spPr bwMode="auto">
              <a:xfrm>
                <a:off x="10177989"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53" name="Rectangle 661"/>
              <p:cNvSpPr>
                <a:spLocks noChangeArrowheads="1"/>
              </p:cNvSpPr>
              <p:nvPr/>
            </p:nvSpPr>
            <p:spPr bwMode="auto">
              <a:xfrm>
                <a:off x="10232492"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54" name="Rectangle 662"/>
              <p:cNvSpPr>
                <a:spLocks noChangeArrowheads="1"/>
              </p:cNvSpPr>
              <p:nvPr/>
            </p:nvSpPr>
            <p:spPr bwMode="auto">
              <a:xfrm>
                <a:off x="10287950"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55" name="Rectangle 663"/>
              <p:cNvSpPr>
                <a:spLocks noChangeArrowheads="1"/>
              </p:cNvSpPr>
              <p:nvPr/>
            </p:nvSpPr>
            <p:spPr bwMode="auto">
              <a:xfrm>
                <a:off x="10342451"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56" name="Rectangle 664"/>
              <p:cNvSpPr>
                <a:spLocks noChangeArrowheads="1"/>
              </p:cNvSpPr>
              <p:nvPr/>
            </p:nvSpPr>
            <p:spPr bwMode="auto">
              <a:xfrm>
                <a:off x="10397910"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57" name="Rectangle 665"/>
              <p:cNvSpPr>
                <a:spLocks noChangeArrowheads="1"/>
              </p:cNvSpPr>
              <p:nvPr/>
            </p:nvSpPr>
            <p:spPr bwMode="auto">
              <a:xfrm>
                <a:off x="10452411"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58" name="Rectangle 666"/>
              <p:cNvSpPr>
                <a:spLocks noChangeArrowheads="1"/>
              </p:cNvSpPr>
              <p:nvPr/>
            </p:nvSpPr>
            <p:spPr bwMode="auto">
              <a:xfrm>
                <a:off x="10507869"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59" name="Rectangle 667"/>
              <p:cNvSpPr>
                <a:spLocks noChangeArrowheads="1"/>
              </p:cNvSpPr>
              <p:nvPr/>
            </p:nvSpPr>
            <p:spPr bwMode="auto">
              <a:xfrm>
                <a:off x="10563326"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60" name="Rectangle 668"/>
              <p:cNvSpPr>
                <a:spLocks noChangeArrowheads="1"/>
              </p:cNvSpPr>
              <p:nvPr/>
            </p:nvSpPr>
            <p:spPr bwMode="auto">
              <a:xfrm>
                <a:off x="10617829"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61" name="Rectangle 669"/>
              <p:cNvSpPr>
                <a:spLocks noChangeArrowheads="1"/>
              </p:cNvSpPr>
              <p:nvPr/>
            </p:nvSpPr>
            <p:spPr bwMode="auto">
              <a:xfrm>
                <a:off x="10673287"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62" name="Rectangle 670"/>
              <p:cNvSpPr>
                <a:spLocks noChangeArrowheads="1"/>
              </p:cNvSpPr>
              <p:nvPr/>
            </p:nvSpPr>
            <p:spPr bwMode="auto">
              <a:xfrm>
                <a:off x="10727788"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63" name="Rectangle 671"/>
              <p:cNvSpPr>
                <a:spLocks noChangeArrowheads="1"/>
              </p:cNvSpPr>
              <p:nvPr/>
            </p:nvSpPr>
            <p:spPr bwMode="auto">
              <a:xfrm>
                <a:off x="10783247"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64" name="Rectangle 672"/>
              <p:cNvSpPr>
                <a:spLocks noChangeArrowheads="1"/>
              </p:cNvSpPr>
              <p:nvPr/>
            </p:nvSpPr>
            <p:spPr bwMode="auto">
              <a:xfrm>
                <a:off x="10838705"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65" name="Rectangle 673"/>
              <p:cNvSpPr>
                <a:spLocks noChangeArrowheads="1"/>
              </p:cNvSpPr>
              <p:nvPr/>
            </p:nvSpPr>
            <p:spPr bwMode="auto">
              <a:xfrm>
                <a:off x="10893206"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66" name="Rectangle 674"/>
              <p:cNvSpPr>
                <a:spLocks noChangeArrowheads="1"/>
              </p:cNvSpPr>
              <p:nvPr/>
            </p:nvSpPr>
            <p:spPr bwMode="auto">
              <a:xfrm>
                <a:off x="10948663"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67" name="Rectangle 675"/>
              <p:cNvSpPr>
                <a:spLocks noChangeArrowheads="1"/>
              </p:cNvSpPr>
              <p:nvPr/>
            </p:nvSpPr>
            <p:spPr bwMode="auto">
              <a:xfrm>
                <a:off x="11003166"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68" name="Rectangle 676"/>
              <p:cNvSpPr>
                <a:spLocks noChangeArrowheads="1"/>
              </p:cNvSpPr>
              <p:nvPr/>
            </p:nvSpPr>
            <p:spPr bwMode="auto">
              <a:xfrm>
                <a:off x="9296400"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69" name="Rectangle 677"/>
              <p:cNvSpPr>
                <a:spLocks noChangeArrowheads="1"/>
              </p:cNvSpPr>
              <p:nvPr/>
            </p:nvSpPr>
            <p:spPr bwMode="auto">
              <a:xfrm>
                <a:off x="9351858"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70" name="Rectangle 678"/>
              <p:cNvSpPr>
                <a:spLocks noChangeArrowheads="1"/>
              </p:cNvSpPr>
              <p:nvPr/>
            </p:nvSpPr>
            <p:spPr bwMode="auto">
              <a:xfrm>
                <a:off x="9406360"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71" name="Rectangle 679"/>
              <p:cNvSpPr>
                <a:spLocks noChangeArrowheads="1"/>
              </p:cNvSpPr>
              <p:nvPr/>
            </p:nvSpPr>
            <p:spPr bwMode="auto">
              <a:xfrm>
                <a:off x="9461818"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72" name="Rectangle 680"/>
              <p:cNvSpPr>
                <a:spLocks noChangeArrowheads="1"/>
              </p:cNvSpPr>
              <p:nvPr/>
            </p:nvSpPr>
            <p:spPr bwMode="auto">
              <a:xfrm>
                <a:off x="9516319"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73" name="Rectangle 681"/>
              <p:cNvSpPr>
                <a:spLocks noChangeArrowheads="1"/>
              </p:cNvSpPr>
              <p:nvPr/>
            </p:nvSpPr>
            <p:spPr bwMode="auto">
              <a:xfrm>
                <a:off x="9571777"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74" name="Rectangle 682"/>
              <p:cNvSpPr>
                <a:spLocks noChangeArrowheads="1"/>
              </p:cNvSpPr>
              <p:nvPr/>
            </p:nvSpPr>
            <p:spPr bwMode="auto">
              <a:xfrm>
                <a:off x="9627236"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75" name="Rectangle 683"/>
              <p:cNvSpPr>
                <a:spLocks noChangeArrowheads="1"/>
              </p:cNvSpPr>
              <p:nvPr/>
            </p:nvSpPr>
            <p:spPr bwMode="auto">
              <a:xfrm>
                <a:off x="9681737"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76" name="Rectangle 684"/>
              <p:cNvSpPr>
                <a:spLocks noChangeArrowheads="1"/>
              </p:cNvSpPr>
              <p:nvPr/>
            </p:nvSpPr>
            <p:spPr bwMode="auto">
              <a:xfrm>
                <a:off x="9737195"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77" name="Rectangle 685"/>
              <p:cNvSpPr>
                <a:spLocks noChangeArrowheads="1"/>
              </p:cNvSpPr>
              <p:nvPr/>
            </p:nvSpPr>
            <p:spPr bwMode="auto">
              <a:xfrm>
                <a:off x="9791697"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78" name="Rectangle 686"/>
              <p:cNvSpPr>
                <a:spLocks noChangeArrowheads="1"/>
              </p:cNvSpPr>
              <p:nvPr/>
            </p:nvSpPr>
            <p:spPr bwMode="auto">
              <a:xfrm>
                <a:off x="9847155"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79" name="Rectangle 687"/>
              <p:cNvSpPr>
                <a:spLocks noChangeArrowheads="1"/>
              </p:cNvSpPr>
              <p:nvPr/>
            </p:nvSpPr>
            <p:spPr bwMode="auto">
              <a:xfrm>
                <a:off x="9902613"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80" name="Rectangle 688"/>
              <p:cNvSpPr>
                <a:spLocks noChangeArrowheads="1"/>
              </p:cNvSpPr>
              <p:nvPr/>
            </p:nvSpPr>
            <p:spPr bwMode="auto">
              <a:xfrm>
                <a:off x="9957114"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81" name="Rectangle 689"/>
              <p:cNvSpPr>
                <a:spLocks noChangeArrowheads="1"/>
              </p:cNvSpPr>
              <p:nvPr/>
            </p:nvSpPr>
            <p:spPr bwMode="auto">
              <a:xfrm>
                <a:off x="10012573"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82" name="Rectangle 690"/>
              <p:cNvSpPr>
                <a:spLocks noChangeArrowheads="1"/>
              </p:cNvSpPr>
              <p:nvPr/>
            </p:nvSpPr>
            <p:spPr bwMode="auto">
              <a:xfrm>
                <a:off x="10067074"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83" name="Rectangle 691"/>
              <p:cNvSpPr>
                <a:spLocks noChangeArrowheads="1"/>
              </p:cNvSpPr>
              <p:nvPr/>
            </p:nvSpPr>
            <p:spPr bwMode="auto">
              <a:xfrm>
                <a:off x="10122532"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84" name="Rectangle 692"/>
              <p:cNvSpPr>
                <a:spLocks noChangeArrowheads="1"/>
              </p:cNvSpPr>
              <p:nvPr/>
            </p:nvSpPr>
            <p:spPr bwMode="auto">
              <a:xfrm>
                <a:off x="10177989"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85" name="Rectangle 693"/>
              <p:cNvSpPr>
                <a:spLocks noChangeArrowheads="1"/>
              </p:cNvSpPr>
              <p:nvPr/>
            </p:nvSpPr>
            <p:spPr bwMode="auto">
              <a:xfrm>
                <a:off x="10232492"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86" name="Rectangle 694"/>
              <p:cNvSpPr>
                <a:spLocks noChangeArrowheads="1"/>
              </p:cNvSpPr>
              <p:nvPr/>
            </p:nvSpPr>
            <p:spPr bwMode="auto">
              <a:xfrm>
                <a:off x="10287950"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87" name="Rectangle 695"/>
              <p:cNvSpPr>
                <a:spLocks noChangeArrowheads="1"/>
              </p:cNvSpPr>
              <p:nvPr/>
            </p:nvSpPr>
            <p:spPr bwMode="auto">
              <a:xfrm>
                <a:off x="10342451"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88" name="Rectangle 696"/>
              <p:cNvSpPr>
                <a:spLocks noChangeArrowheads="1"/>
              </p:cNvSpPr>
              <p:nvPr/>
            </p:nvSpPr>
            <p:spPr bwMode="auto">
              <a:xfrm>
                <a:off x="10397910"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89" name="Rectangle 697"/>
              <p:cNvSpPr>
                <a:spLocks noChangeArrowheads="1"/>
              </p:cNvSpPr>
              <p:nvPr/>
            </p:nvSpPr>
            <p:spPr bwMode="auto">
              <a:xfrm>
                <a:off x="10452411"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90" name="Rectangle 698"/>
              <p:cNvSpPr>
                <a:spLocks noChangeArrowheads="1"/>
              </p:cNvSpPr>
              <p:nvPr/>
            </p:nvSpPr>
            <p:spPr bwMode="auto">
              <a:xfrm>
                <a:off x="10507869"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91" name="Rectangle 699"/>
              <p:cNvSpPr>
                <a:spLocks noChangeArrowheads="1"/>
              </p:cNvSpPr>
              <p:nvPr/>
            </p:nvSpPr>
            <p:spPr bwMode="auto">
              <a:xfrm>
                <a:off x="10563326"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92" name="Rectangle 700"/>
              <p:cNvSpPr>
                <a:spLocks noChangeArrowheads="1"/>
              </p:cNvSpPr>
              <p:nvPr/>
            </p:nvSpPr>
            <p:spPr bwMode="auto">
              <a:xfrm>
                <a:off x="10617829"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93" name="Rectangle 701"/>
              <p:cNvSpPr>
                <a:spLocks noChangeArrowheads="1"/>
              </p:cNvSpPr>
              <p:nvPr/>
            </p:nvSpPr>
            <p:spPr bwMode="auto">
              <a:xfrm>
                <a:off x="10673287"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94" name="Rectangle 702"/>
              <p:cNvSpPr>
                <a:spLocks noChangeArrowheads="1"/>
              </p:cNvSpPr>
              <p:nvPr/>
            </p:nvSpPr>
            <p:spPr bwMode="auto">
              <a:xfrm>
                <a:off x="10727788"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95" name="Rectangle 703"/>
              <p:cNvSpPr>
                <a:spLocks noChangeArrowheads="1"/>
              </p:cNvSpPr>
              <p:nvPr/>
            </p:nvSpPr>
            <p:spPr bwMode="auto">
              <a:xfrm>
                <a:off x="10783247"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96" name="Rectangle 704"/>
              <p:cNvSpPr>
                <a:spLocks noChangeArrowheads="1"/>
              </p:cNvSpPr>
              <p:nvPr/>
            </p:nvSpPr>
            <p:spPr bwMode="auto">
              <a:xfrm>
                <a:off x="10838705"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97" name="Rectangle 705"/>
              <p:cNvSpPr>
                <a:spLocks noChangeArrowheads="1"/>
              </p:cNvSpPr>
              <p:nvPr/>
            </p:nvSpPr>
            <p:spPr bwMode="auto">
              <a:xfrm>
                <a:off x="10893206"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98" name="Rectangle 706"/>
              <p:cNvSpPr>
                <a:spLocks noChangeArrowheads="1"/>
              </p:cNvSpPr>
              <p:nvPr/>
            </p:nvSpPr>
            <p:spPr bwMode="auto">
              <a:xfrm>
                <a:off x="10948663"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99" name="Rectangle 707"/>
              <p:cNvSpPr>
                <a:spLocks noChangeArrowheads="1"/>
              </p:cNvSpPr>
              <p:nvPr/>
            </p:nvSpPr>
            <p:spPr bwMode="auto">
              <a:xfrm>
                <a:off x="11003166"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00" name="Rectangle 708"/>
              <p:cNvSpPr>
                <a:spLocks noChangeArrowheads="1"/>
              </p:cNvSpPr>
              <p:nvPr/>
            </p:nvSpPr>
            <p:spPr bwMode="auto">
              <a:xfrm>
                <a:off x="9296400"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01" name="Rectangle 709"/>
              <p:cNvSpPr>
                <a:spLocks noChangeArrowheads="1"/>
              </p:cNvSpPr>
              <p:nvPr/>
            </p:nvSpPr>
            <p:spPr bwMode="auto">
              <a:xfrm>
                <a:off x="9351858"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02" name="Rectangle 710"/>
              <p:cNvSpPr>
                <a:spLocks noChangeArrowheads="1"/>
              </p:cNvSpPr>
              <p:nvPr/>
            </p:nvSpPr>
            <p:spPr bwMode="auto">
              <a:xfrm>
                <a:off x="9406360"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03" name="Rectangle 711"/>
              <p:cNvSpPr>
                <a:spLocks noChangeArrowheads="1"/>
              </p:cNvSpPr>
              <p:nvPr/>
            </p:nvSpPr>
            <p:spPr bwMode="auto">
              <a:xfrm>
                <a:off x="9461818"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04" name="Rectangle 712"/>
              <p:cNvSpPr>
                <a:spLocks noChangeArrowheads="1"/>
              </p:cNvSpPr>
              <p:nvPr/>
            </p:nvSpPr>
            <p:spPr bwMode="auto">
              <a:xfrm>
                <a:off x="9516319"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05" name="Rectangle 713"/>
              <p:cNvSpPr>
                <a:spLocks noChangeArrowheads="1"/>
              </p:cNvSpPr>
              <p:nvPr/>
            </p:nvSpPr>
            <p:spPr bwMode="auto">
              <a:xfrm>
                <a:off x="9571777"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06" name="Rectangle 714"/>
              <p:cNvSpPr>
                <a:spLocks noChangeArrowheads="1"/>
              </p:cNvSpPr>
              <p:nvPr/>
            </p:nvSpPr>
            <p:spPr bwMode="auto">
              <a:xfrm>
                <a:off x="9627236"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07" name="Rectangle 715"/>
              <p:cNvSpPr>
                <a:spLocks noChangeArrowheads="1"/>
              </p:cNvSpPr>
              <p:nvPr/>
            </p:nvSpPr>
            <p:spPr bwMode="auto">
              <a:xfrm>
                <a:off x="9681737"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08" name="Rectangle 716"/>
              <p:cNvSpPr>
                <a:spLocks noChangeArrowheads="1"/>
              </p:cNvSpPr>
              <p:nvPr/>
            </p:nvSpPr>
            <p:spPr bwMode="auto">
              <a:xfrm>
                <a:off x="9737195"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09" name="Rectangle 717"/>
              <p:cNvSpPr>
                <a:spLocks noChangeArrowheads="1"/>
              </p:cNvSpPr>
              <p:nvPr/>
            </p:nvSpPr>
            <p:spPr bwMode="auto">
              <a:xfrm>
                <a:off x="9791697"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10" name="Rectangle 718"/>
              <p:cNvSpPr>
                <a:spLocks noChangeArrowheads="1"/>
              </p:cNvSpPr>
              <p:nvPr/>
            </p:nvSpPr>
            <p:spPr bwMode="auto">
              <a:xfrm>
                <a:off x="9847155"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11" name="Rectangle 719"/>
              <p:cNvSpPr>
                <a:spLocks noChangeArrowheads="1"/>
              </p:cNvSpPr>
              <p:nvPr/>
            </p:nvSpPr>
            <p:spPr bwMode="auto">
              <a:xfrm>
                <a:off x="9902613"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12" name="Rectangle 720"/>
              <p:cNvSpPr>
                <a:spLocks noChangeArrowheads="1"/>
              </p:cNvSpPr>
              <p:nvPr/>
            </p:nvSpPr>
            <p:spPr bwMode="auto">
              <a:xfrm>
                <a:off x="9957114"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13" name="Rectangle 721"/>
              <p:cNvSpPr>
                <a:spLocks noChangeArrowheads="1"/>
              </p:cNvSpPr>
              <p:nvPr/>
            </p:nvSpPr>
            <p:spPr bwMode="auto">
              <a:xfrm>
                <a:off x="10012573"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14" name="Rectangle 722"/>
              <p:cNvSpPr>
                <a:spLocks noChangeArrowheads="1"/>
              </p:cNvSpPr>
              <p:nvPr/>
            </p:nvSpPr>
            <p:spPr bwMode="auto">
              <a:xfrm>
                <a:off x="10067074"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15" name="Rectangle 723"/>
              <p:cNvSpPr>
                <a:spLocks noChangeArrowheads="1"/>
              </p:cNvSpPr>
              <p:nvPr/>
            </p:nvSpPr>
            <p:spPr bwMode="auto">
              <a:xfrm>
                <a:off x="10122532"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16" name="Rectangle 724"/>
              <p:cNvSpPr>
                <a:spLocks noChangeArrowheads="1"/>
              </p:cNvSpPr>
              <p:nvPr/>
            </p:nvSpPr>
            <p:spPr bwMode="auto">
              <a:xfrm>
                <a:off x="10177989"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17" name="Rectangle 725"/>
              <p:cNvSpPr>
                <a:spLocks noChangeArrowheads="1"/>
              </p:cNvSpPr>
              <p:nvPr/>
            </p:nvSpPr>
            <p:spPr bwMode="auto">
              <a:xfrm>
                <a:off x="10232492"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18" name="Rectangle 726"/>
              <p:cNvSpPr>
                <a:spLocks noChangeArrowheads="1"/>
              </p:cNvSpPr>
              <p:nvPr/>
            </p:nvSpPr>
            <p:spPr bwMode="auto">
              <a:xfrm>
                <a:off x="10287950"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19" name="Rectangle 727"/>
              <p:cNvSpPr>
                <a:spLocks noChangeArrowheads="1"/>
              </p:cNvSpPr>
              <p:nvPr/>
            </p:nvSpPr>
            <p:spPr bwMode="auto">
              <a:xfrm>
                <a:off x="10342451"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20" name="Rectangle 728"/>
              <p:cNvSpPr>
                <a:spLocks noChangeArrowheads="1"/>
              </p:cNvSpPr>
              <p:nvPr/>
            </p:nvSpPr>
            <p:spPr bwMode="auto">
              <a:xfrm>
                <a:off x="10397910"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21" name="Rectangle 729"/>
              <p:cNvSpPr>
                <a:spLocks noChangeArrowheads="1"/>
              </p:cNvSpPr>
              <p:nvPr/>
            </p:nvSpPr>
            <p:spPr bwMode="auto">
              <a:xfrm>
                <a:off x="10452411"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22" name="Rectangle 730"/>
              <p:cNvSpPr>
                <a:spLocks noChangeArrowheads="1"/>
              </p:cNvSpPr>
              <p:nvPr/>
            </p:nvSpPr>
            <p:spPr bwMode="auto">
              <a:xfrm>
                <a:off x="10507869"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23" name="Rectangle 731"/>
              <p:cNvSpPr>
                <a:spLocks noChangeArrowheads="1"/>
              </p:cNvSpPr>
              <p:nvPr/>
            </p:nvSpPr>
            <p:spPr bwMode="auto">
              <a:xfrm>
                <a:off x="10563326"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24" name="Rectangle 732"/>
              <p:cNvSpPr>
                <a:spLocks noChangeArrowheads="1"/>
              </p:cNvSpPr>
              <p:nvPr/>
            </p:nvSpPr>
            <p:spPr bwMode="auto">
              <a:xfrm>
                <a:off x="10617829"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25" name="Rectangle 733"/>
              <p:cNvSpPr>
                <a:spLocks noChangeArrowheads="1"/>
              </p:cNvSpPr>
              <p:nvPr/>
            </p:nvSpPr>
            <p:spPr bwMode="auto">
              <a:xfrm>
                <a:off x="10673287"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26" name="Rectangle 734"/>
              <p:cNvSpPr>
                <a:spLocks noChangeArrowheads="1"/>
              </p:cNvSpPr>
              <p:nvPr/>
            </p:nvSpPr>
            <p:spPr bwMode="auto">
              <a:xfrm>
                <a:off x="10727788"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27" name="Rectangle 735"/>
              <p:cNvSpPr>
                <a:spLocks noChangeArrowheads="1"/>
              </p:cNvSpPr>
              <p:nvPr/>
            </p:nvSpPr>
            <p:spPr bwMode="auto">
              <a:xfrm>
                <a:off x="10783247"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28" name="Rectangle 736"/>
              <p:cNvSpPr>
                <a:spLocks noChangeArrowheads="1"/>
              </p:cNvSpPr>
              <p:nvPr/>
            </p:nvSpPr>
            <p:spPr bwMode="auto">
              <a:xfrm>
                <a:off x="10838705"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29" name="Rectangle 737"/>
              <p:cNvSpPr>
                <a:spLocks noChangeArrowheads="1"/>
              </p:cNvSpPr>
              <p:nvPr/>
            </p:nvSpPr>
            <p:spPr bwMode="auto">
              <a:xfrm>
                <a:off x="10893206"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30" name="Rectangle 738"/>
              <p:cNvSpPr>
                <a:spLocks noChangeArrowheads="1"/>
              </p:cNvSpPr>
              <p:nvPr/>
            </p:nvSpPr>
            <p:spPr bwMode="auto">
              <a:xfrm>
                <a:off x="10948663"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31" name="Rectangle 739"/>
              <p:cNvSpPr>
                <a:spLocks noChangeArrowheads="1"/>
              </p:cNvSpPr>
              <p:nvPr/>
            </p:nvSpPr>
            <p:spPr bwMode="auto">
              <a:xfrm>
                <a:off x="11003166"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32" name="Rectangle 740"/>
              <p:cNvSpPr>
                <a:spLocks noChangeArrowheads="1"/>
              </p:cNvSpPr>
              <p:nvPr/>
            </p:nvSpPr>
            <p:spPr bwMode="auto">
              <a:xfrm>
                <a:off x="9296400"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33" name="Rectangle 741"/>
              <p:cNvSpPr>
                <a:spLocks noChangeArrowheads="1"/>
              </p:cNvSpPr>
              <p:nvPr/>
            </p:nvSpPr>
            <p:spPr bwMode="auto">
              <a:xfrm>
                <a:off x="9351858"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34" name="Rectangle 742"/>
              <p:cNvSpPr>
                <a:spLocks noChangeArrowheads="1"/>
              </p:cNvSpPr>
              <p:nvPr/>
            </p:nvSpPr>
            <p:spPr bwMode="auto">
              <a:xfrm>
                <a:off x="9406360"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35" name="Rectangle 743"/>
              <p:cNvSpPr>
                <a:spLocks noChangeArrowheads="1"/>
              </p:cNvSpPr>
              <p:nvPr/>
            </p:nvSpPr>
            <p:spPr bwMode="auto">
              <a:xfrm>
                <a:off x="9461818"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36" name="Rectangle 744"/>
              <p:cNvSpPr>
                <a:spLocks noChangeArrowheads="1"/>
              </p:cNvSpPr>
              <p:nvPr/>
            </p:nvSpPr>
            <p:spPr bwMode="auto">
              <a:xfrm>
                <a:off x="9516319"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37" name="Rectangle 745"/>
              <p:cNvSpPr>
                <a:spLocks noChangeArrowheads="1"/>
              </p:cNvSpPr>
              <p:nvPr/>
            </p:nvSpPr>
            <p:spPr bwMode="auto">
              <a:xfrm>
                <a:off x="9571777"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38" name="Rectangle 746"/>
              <p:cNvSpPr>
                <a:spLocks noChangeArrowheads="1"/>
              </p:cNvSpPr>
              <p:nvPr/>
            </p:nvSpPr>
            <p:spPr bwMode="auto">
              <a:xfrm>
                <a:off x="9627236"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39" name="Rectangle 747"/>
              <p:cNvSpPr>
                <a:spLocks noChangeArrowheads="1"/>
              </p:cNvSpPr>
              <p:nvPr/>
            </p:nvSpPr>
            <p:spPr bwMode="auto">
              <a:xfrm>
                <a:off x="9681737"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40" name="Rectangle 748"/>
              <p:cNvSpPr>
                <a:spLocks noChangeArrowheads="1"/>
              </p:cNvSpPr>
              <p:nvPr/>
            </p:nvSpPr>
            <p:spPr bwMode="auto">
              <a:xfrm>
                <a:off x="9737195"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41" name="Rectangle 749"/>
              <p:cNvSpPr>
                <a:spLocks noChangeArrowheads="1"/>
              </p:cNvSpPr>
              <p:nvPr/>
            </p:nvSpPr>
            <p:spPr bwMode="auto">
              <a:xfrm>
                <a:off x="9791697"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42" name="Rectangle 750"/>
              <p:cNvSpPr>
                <a:spLocks noChangeArrowheads="1"/>
              </p:cNvSpPr>
              <p:nvPr/>
            </p:nvSpPr>
            <p:spPr bwMode="auto">
              <a:xfrm>
                <a:off x="9847155"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43" name="Rectangle 751"/>
              <p:cNvSpPr>
                <a:spLocks noChangeArrowheads="1"/>
              </p:cNvSpPr>
              <p:nvPr/>
            </p:nvSpPr>
            <p:spPr bwMode="auto">
              <a:xfrm>
                <a:off x="9902613"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44" name="Rectangle 752"/>
              <p:cNvSpPr>
                <a:spLocks noChangeArrowheads="1"/>
              </p:cNvSpPr>
              <p:nvPr/>
            </p:nvSpPr>
            <p:spPr bwMode="auto">
              <a:xfrm>
                <a:off x="9957114"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45" name="Rectangle 753"/>
              <p:cNvSpPr>
                <a:spLocks noChangeArrowheads="1"/>
              </p:cNvSpPr>
              <p:nvPr/>
            </p:nvSpPr>
            <p:spPr bwMode="auto">
              <a:xfrm>
                <a:off x="10012573"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46" name="Rectangle 754"/>
              <p:cNvSpPr>
                <a:spLocks noChangeArrowheads="1"/>
              </p:cNvSpPr>
              <p:nvPr/>
            </p:nvSpPr>
            <p:spPr bwMode="auto">
              <a:xfrm>
                <a:off x="10067074"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47" name="Rectangle 755"/>
              <p:cNvSpPr>
                <a:spLocks noChangeArrowheads="1"/>
              </p:cNvSpPr>
              <p:nvPr/>
            </p:nvSpPr>
            <p:spPr bwMode="auto">
              <a:xfrm>
                <a:off x="10122532"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48" name="Rectangle 756"/>
              <p:cNvSpPr>
                <a:spLocks noChangeArrowheads="1"/>
              </p:cNvSpPr>
              <p:nvPr/>
            </p:nvSpPr>
            <p:spPr bwMode="auto">
              <a:xfrm>
                <a:off x="10177989"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49" name="Rectangle 757"/>
              <p:cNvSpPr>
                <a:spLocks noChangeArrowheads="1"/>
              </p:cNvSpPr>
              <p:nvPr/>
            </p:nvSpPr>
            <p:spPr bwMode="auto">
              <a:xfrm>
                <a:off x="10232492"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50" name="Rectangle 758"/>
              <p:cNvSpPr>
                <a:spLocks noChangeArrowheads="1"/>
              </p:cNvSpPr>
              <p:nvPr/>
            </p:nvSpPr>
            <p:spPr bwMode="auto">
              <a:xfrm>
                <a:off x="10287950"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51" name="Rectangle 759"/>
              <p:cNvSpPr>
                <a:spLocks noChangeArrowheads="1"/>
              </p:cNvSpPr>
              <p:nvPr/>
            </p:nvSpPr>
            <p:spPr bwMode="auto">
              <a:xfrm>
                <a:off x="10342451"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52" name="Rectangle 760"/>
              <p:cNvSpPr>
                <a:spLocks noChangeArrowheads="1"/>
              </p:cNvSpPr>
              <p:nvPr/>
            </p:nvSpPr>
            <p:spPr bwMode="auto">
              <a:xfrm>
                <a:off x="10397910"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53" name="Rectangle 761"/>
              <p:cNvSpPr>
                <a:spLocks noChangeArrowheads="1"/>
              </p:cNvSpPr>
              <p:nvPr/>
            </p:nvSpPr>
            <p:spPr bwMode="auto">
              <a:xfrm>
                <a:off x="10452411"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54" name="Rectangle 762"/>
              <p:cNvSpPr>
                <a:spLocks noChangeArrowheads="1"/>
              </p:cNvSpPr>
              <p:nvPr/>
            </p:nvSpPr>
            <p:spPr bwMode="auto">
              <a:xfrm>
                <a:off x="10507869"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55" name="Rectangle 763"/>
              <p:cNvSpPr>
                <a:spLocks noChangeArrowheads="1"/>
              </p:cNvSpPr>
              <p:nvPr/>
            </p:nvSpPr>
            <p:spPr bwMode="auto">
              <a:xfrm>
                <a:off x="10563326"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56" name="Rectangle 764"/>
              <p:cNvSpPr>
                <a:spLocks noChangeArrowheads="1"/>
              </p:cNvSpPr>
              <p:nvPr/>
            </p:nvSpPr>
            <p:spPr bwMode="auto">
              <a:xfrm>
                <a:off x="10617829"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57" name="Rectangle 765"/>
              <p:cNvSpPr>
                <a:spLocks noChangeArrowheads="1"/>
              </p:cNvSpPr>
              <p:nvPr/>
            </p:nvSpPr>
            <p:spPr bwMode="auto">
              <a:xfrm>
                <a:off x="10673287"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58" name="Rectangle 766"/>
              <p:cNvSpPr>
                <a:spLocks noChangeArrowheads="1"/>
              </p:cNvSpPr>
              <p:nvPr/>
            </p:nvSpPr>
            <p:spPr bwMode="auto">
              <a:xfrm>
                <a:off x="10727788"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59" name="Rectangle 767"/>
              <p:cNvSpPr>
                <a:spLocks noChangeArrowheads="1"/>
              </p:cNvSpPr>
              <p:nvPr/>
            </p:nvSpPr>
            <p:spPr bwMode="auto">
              <a:xfrm>
                <a:off x="10783247"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60" name="Rectangle 768"/>
              <p:cNvSpPr>
                <a:spLocks noChangeArrowheads="1"/>
              </p:cNvSpPr>
              <p:nvPr/>
            </p:nvSpPr>
            <p:spPr bwMode="auto">
              <a:xfrm>
                <a:off x="10838705"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61" name="Rectangle 769"/>
              <p:cNvSpPr>
                <a:spLocks noChangeArrowheads="1"/>
              </p:cNvSpPr>
              <p:nvPr/>
            </p:nvSpPr>
            <p:spPr bwMode="auto">
              <a:xfrm>
                <a:off x="10893206"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62" name="Rectangle 770"/>
              <p:cNvSpPr>
                <a:spLocks noChangeArrowheads="1"/>
              </p:cNvSpPr>
              <p:nvPr/>
            </p:nvSpPr>
            <p:spPr bwMode="auto">
              <a:xfrm>
                <a:off x="10948663"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63" name="Rectangle 771"/>
              <p:cNvSpPr>
                <a:spLocks noChangeArrowheads="1"/>
              </p:cNvSpPr>
              <p:nvPr/>
            </p:nvSpPr>
            <p:spPr bwMode="auto">
              <a:xfrm>
                <a:off x="11003166"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64" name="Rectangle 772"/>
              <p:cNvSpPr>
                <a:spLocks noChangeArrowheads="1"/>
              </p:cNvSpPr>
              <p:nvPr/>
            </p:nvSpPr>
            <p:spPr bwMode="auto">
              <a:xfrm>
                <a:off x="9296400"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65" name="Rectangle 773"/>
              <p:cNvSpPr>
                <a:spLocks noChangeArrowheads="1"/>
              </p:cNvSpPr>
              <p:nvPr/>
            </p:nvSpPr>
            <p:spPr bwMode="auto">
              <a:xfrm>
                <a:off x="9351858"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66" name="Rectangle 774"/>
              <p:cNvSpPr>
                <a:spLocks noChangeArrowheads="1"/>
              </p:cNvSpPr>
              <p:nvPr/>
            </p:nvSpPr>
            <p:spPr bwMode="auto">
              <a:xfrm>
                <a:off x="9406360"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67" name="Rectangle 775"/>
              <p:cNvSpPr>
                <a:spLocks noChangeArrowheads="1"/>
              </p:cNvSpPr>
              <p:nvPr/>
            </p:nvSpPr>
            <p:spPr bwMode="auto">
              <a:xfrm>
                <a:off x="9461818"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68" name="Rectangle 776"/>
              <p:cNvSpPr>
                <a:spLocks noChangeArrowheads="1"/>
              </p:cNvSpPr>
              <p:nvPr/>
            </p:nvSpPr>
            <p:spPr bwMode="auto">
              <a:xfrm>
                <a:off x="9516319"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69" name="Rectangle 777"/>
              <p:cNvSpPr>
                <a:spLocks noChangeArrowheads="1"/>
              </p:cNvSpPr>
              <p:nvPr/>
            </p:nvSpPr>
            <p:spPr bwMode="auto">
              <a:xfrm>
                <a:off x="9571777"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70" name="Rectangle 778"/>
              <p:cNvSpPr>
                <a:spLocks noChangeArrowheads="1"/>
              </p:cNvSpPr>
              <p:nvPr/>
            </p:nvSpPr>
            <p:spPr bwMode="auto">
              <a:xfrm>
                <a:off x="9627236"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71" name="Rectangle 779"/>
              <p:cNvSpPr>
                <a:spLocks noChangeArrowheads="1"/>
              </p:cNvSpPr>
              <p:nvPr/>
            </p:nvSpPr>
            <p:spPr bwMode="auto">
              <a:xfrm>
                <a:off x="9681737"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72" name="Rectangle 780"/>
              <p:cNvSpPr>
                <a:spLocks noChangeArrowheads="1"/>
              </p:cNvSpPr>
              <p:nvPr/>
            </p:nvSpPr>
            <p:spPr bwMode="auto">
              <a:xfrm>
                <a:off x="9737195"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73" name="Rectangle 781"/>
              <p:cNvSpPr>
                <a:spLocks noChangeArrowheads="1"/>
              </p:cNvSpPr>
              <p:nvPr/>
            </p:nvSpPr>
            <p:spPr bwMode="auto">
              <a:xfrm>
                <a:off x="9791697"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74" name="Rectangle 782"/>
              <p:cNvSpPr>
                <a:spLocks noChangeArrowheads="1"/>
              </p:cNvSpPr>
              <p:nvPr/>
            </p:nvSpPr>
            <p:spPr bwMode="auto">
              <a:xfrm>
                <a:off x="9847155"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75" name="Rectangle 783"/>
              <p:cNvSpPr>
                <a:spLocks noChangeArrowheads="1"/>
              </p:cNvSpPr>
              <p:nvPr/>
            </p:nvSpPr>
            <p:spPr bwMode="auto">
              <a:xfrm>
                <a:off x="9902613"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76" name="Rectangle 784"/>
              <p:cNvSpPr>
                <a:spLocks noChangeArrowheads="1"/>
              </p:cNvSpPr>
              <p:nvPr/>
            </p:nvSpPr>
            <p:spPr bwMode="auto">
              <a:xfrm>
                <a:off x="9957114"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77" name="Rectangle 785"/>
              <p:cNvSpPr>
                <a:spLocks noChangeArrowheads="1"/>
              </p:cNvSpPr>
              <p:nvPr/>
            </p:nvSpPr>
            <p:spPr bwMode="auto">
              <a:xfrm>
                <a:off x="10012573"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78" name="Rectangle 786"/>
              <p:cNvSpPr>
                <a:spLocks noChangeArrowheads="1"/>
              </p:cNvSpPr>
              <p:nvPr/>
            </p:nvSpPr>
            <p:spPr bwMode="auto">
              <a:xfrm>
                <a:off x="10067074"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79" name="Rectangle 787"/>
              <p:cNvSpPr>
                <a:spLocks noChangeArrowheads="1"/>
              </p:cNvSpPr>
              <p:nvPr/>
            </p:nvSpPr>
            <p:spPr bwMode="auto">
              <a:xfrm>
                <a:off x="10122532"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80" name="Rectangle 788"/>
              <p:cNvSpPr>
                <a:spLocks noChangeArrowheads="1"/>
              </p:cNvSpPr>
              <p:nvPr/>
            </p:nvSpPr>
            <p:spPr bwMode="auto">
              <a:xfrm>
                <a:off x="10177989"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81" name="Rectangle 789"/>
              <p:cNvSpPr>
                <a:spLocks noChangeArrowheads="1"/>
              </p:cNvSpPr>
              <p:nvPr/>
            </p:nvSpPr>
            <p:spPr bwMode="auto">
              <a:xfrm>
                <a:off x="10232492"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82" name="Rectangle 790"/>
              <p:cNvSpPr>
                <a:spLocks noChangeArrowheads="1"/>
              </p:cNvSpPr>
              <p:nvPr/>
            </p:nvSpPr>
            <p:spPr bwMode="auto">
              <a:xfrm>
                <a:off x="10287950"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83" name="Rectangle 791"/>
              <p:cNvSpPr>
                <a:spLocks noChangeArrowheads="1"/>
              </p:cNvSpPr>
              <p:nvPr/>
            </p:nvSpPr>
            <p:spPr bwMode="auto">
              <a:xfrm>
                <a:off x="10342451"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84" name="Rectangle 792"/>
              <p:cNvSpPr>
                <a:spLocks noChangeArrowheads="1"/>
              </p:cNvSpPr>
              <p:nvPr/>
            </p:nvSpPr>
            <p:spPr bwMode="auto">
              <a:xfrm>
                <a:off x="10397910"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85" name="Rectangle 793"/>
              <p:cNvSpPr>
                <a:spLocks noChangeArrowheads="1"/>
              </p:cNvSpPr>
              <p:nvPr/>
            </p:nvSpPr>
            <p:spPr bwMode="auto">
              <a:xfrm>
                <a:off x="10452411"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86" name="Rectangle 794"/>
              <p:cNvSpPr>
                <a:spLocks noChangeArrowheads="1"/>
              </p:cNvSpPr>
              <p:nvPr/>
            </p:nvSpPr>
            <p:spPr bwMode="auto">
              <a:xfrm>
                <a:off x="10507869"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87" name="Rectangle 795"/>
              <p:cNvSpPr>
                <a:spLocks noChangeArrowheads="1"/>
              </p:cNvSpPr>
              <p:nvPr/>
            </p:nvSpPr>
            <p:spPr bwMode="auto">
              <a:xfrm>
                <a:off x="10563326"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88" name="Rectangle 796"/>
              <p:cNvSpPr>
                <a:spLocks noChangeArrowheads="1"/>
              </p:cNvSpPr>
              <p:nvPr/>
            </p:nvSpPr>
            <p:spPr bwMode="auto">
              <a:xfrm>
                <a:off x="10617829"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89" name="Rectangle 797"/>
              <p:cNvSpPr>
                <a:spLocks noChangeArrowheads="1"/>
              </p:cNvSpPr>
              <p:nvPr/>
            </p:nvSpPr>
            <p:spPr bwMode="auto">
              <a:xfrm>
                <a:off x="10673287"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90" name="Rectangle 798"/>
              <p:cNvSpPr>
                <a:spLocks noChangeArrowheads="1"/>
              </p:cNvSpPr>
              <p:nvPr/>
            </p:nvSpPr>
            <p:spPr bwMode="auto">
              <a:xfrm>
                <a:off x="10727788"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91" name="Rectangle 799"/>
              <p:cNvSpPr>
                <a:spLocks noChangeArrowheads="1"/>
              </p:cNvSpPr>
              <p:nvPr/>
            </p:nvSpPr>
            <p:spPr bwMode="auto">
              <a:xfrm>
                <a:off x="10783247"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92" name="Rectangle 800"/>
              <p:cNvSpPr>
                <a:spLocks noChangeArrowheads="1"/>
              </p:cNvSpPr>
              <p:nvPr/>
            </p:nvSpPr>
            <p:spPr bwMode="auto">
              <a:xfrm>
                <a:off x="10838705"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93" name="Rectangle 801"/>
              <p:cNvSpPr>
                <a:spLocks noChangeArrowheads="1"/>
              </p:cNvSpPr>
              <p:nvPr/>
            </p:nvSpPr>
            <p:spPr bwMode="auto">
              <a:xfrm>
                <a:off x="10893206"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94" name="Rectangle 802"/>
              <p:cNvSpPr>
                <a:spLocks noChangeArrowheads="1"/>
              </p:cNvSpPr>
              <p:nvPr/>
            </p:nvSpPr>
            <p:spPr bwMode="auto">
              <a:xfrm>
                <a:off x="10948663"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95" name="Rectangle 803"/>
              <p:cNvSpPr>
                <a:spLocks noChangeArrowheads="1"/>
              </p:cNvSpPr>
              <p:nvPr/>
            </p:nvSpPr>
            <p:spPr bwMode="auto">
              <a:xfrm>
                <a:off x="11003166"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96" name="Rectangle 804"/>
              <p:cNvSpPr>
                <a:spLocks noChangeArrowheads="1"/>
              </p:cNvSpPr>
              <p:nvPr/>
            </p:nvSpPr>
            <p:spPr bwMode="auto">
              <a:xfrm>
                <a:off x="9296400"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97" name="Rectangle 805"/>
              <p:cNvSpPr>
                <a:spLocks noChangeArrowheads="1"/>
              </p:cNvSpPr>
              <p:nvPr/>
            </p:nvSpPr>
            <p:spPr bwMode="auto">
              <a:xfrm>
                <a:off x="9351858"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98" name="Rectangle 806"/>
              <p:cNvSpPr>
                <a:spLocks noChangeArrowheads="1"/>
              </p:cNvSpPr>
              <p:nvPr/>
            </p:nvSpPr>
            <p:spPr bwMode="auto">
              <a:xfrm>
                <a:off x="9406360"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99" name="Rectangle 807"/>
              <p:cNvSpPr>
                <a:spLocks noChangeArrowheads="1"/>
              </p:cNvSpPr>
              <p:nvPr/>
            </p:nvSpPr>
            <p:spPr bwMode="auto">
              <a:xfrm>
                <a:off x="9461818"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00" name="Rectangle 808"/>
              <p:cNvSpPr>
                <a:spLocks noChangeArrowheads="1"/>
              </p:cNvSpPr>
              <p:nvPr/>
            </p:nvSpPr>
            <p:spPr bwMode="auto">
              <a:xfrm>
                <a:off x="9516319"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01" name="Rectangle 809"/>
              <p:cNvSpPr>
                <a:spLocks noChangeArrowheads="1"/>
              </p:cNvSpPr>
              <p:nvPr/>
            </p:nvSpPr>
            <p:spPr bwMode="auto">
              <a:xfrm>
                <a:off x="9571777"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02" name="Rectangle 810"/>
              <p:cNvSpPr>
                <a:spLocks noChangeArrowheads="1"/>
              </p:cNvSpPr>
              <p:nvPr/>
            </p:nvSpPr>
            <p:spPr bwMode="auto">
              <a:xfrm>
                <a:off x="9627236"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03" name="Rectangle 811"/>
              <p:cNvSpPr>
                <a:spLocks noChangeArrowheads="1"/>
              </p:cNvSpPr>
              <p:nvPr/>
            </p:nvSpPr>
            <p:spPr bwMode="auto">
              <a:xfrm>
                <a:off x="9681737"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04" name="Rectangle 812"/>
              <p:cNvSpPr>
                <a:spLocks noChangeArrowheads="1"/>
              </p:cNvSpPr>
              <p:nvPr/>
            </p:nvSpPr>
            <p:spPr bwMode="auto">
              <a:xfrm>
                <a:off x="9737195"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05" name="Rectangle 813"/>
              <p:cNvSpPr>
                <a:spLocks noChangeArrowheads="1"/>
              </p:cNvSpPr>
              <p:nvPr/>
            </p:nvSpPr>
            <p:spPr bwMode="auto">
              <a:xfrm>
                <a:off x="9791697"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06" name="Rectangle 814"/>
              <p:cNvSpPr>
                <a:spLocks noChangeArrowheads="1"/>
              </p:cNvSpPr>
              <p:nvPr/>
            </p:nvSpPr>
            <p:spPr bwMode="auto">
              <a:xfrm>
                <a:off x="9847155"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07" name="Rectangle 815"/>
              <p:cNvSpPr>
                <a:spLocks noChangeArrowheads="1"/>
              </p:cNvSpPr>
              <p:nvPr/>
            </p:nvSpPr>
            <p:spPr bwMode="auto">
              <a:xfrm>
                <a:off x="9902613"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08" name="Rectangle 816"/>
              <p:cNvSpPr>
                <a:spLocks noChangeArrowheads="1"/>
              </p:cNvSpPr>
              <p:nvPr/>
            </p:nvSpPr>
            <p:spPr bwMode="auto">
              <a:xfrm>
                <a:off x="9957114"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09" name="Rectangle 817"/>
              <p:cNvSpPr>
                <a:spLocks noChangeArrowheads="1"/>
              </p:cNvSpPr>
              <p:nvPr/>
            </p:nvSpPr>
            <p:spPr bwMode="auto">
              <a:xfrm>
                <a:off x="10012573"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10" name="Rectangle 818"/>
              <p:cNvSpPr>
                <a:spLocks noChangeArrowheads="1"/>
              </p:cNvSpPr>
              <p:nvPr/>
            </p:nvSpPr>
            <p:spPr bwMode="auto">
              <a:xfrm>
                <a:off x="10067074"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11" name="Rectangle 819"/>
              <p:cNvSpPr>
                <a:spLocks noChangeArrowheads="1"/>
              </p:cNvSpPr>
              <p:nvPr/>
            </p:nvSpPr>
            <p:spPr bwMode="auto">
              <a:xfrm>
                <a:off x="10122532"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12" name="Rectangle 820"/>
              <p:cNvSpPr>
                <a:spLocks noChangeArrowheads="1"/>
              </p:cNvSpPr>
              <p:nvPr/>
            </p:nvSpPr>
            <p:spPr bwMode="auto">
              <a:xfrm>
                <a:off x="10177989"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13" name="Rectangle 821"/>
              <p:cNvSpPr>
                <a:spLocks noChangeArrowheads="1"/>
              </p:cNvSpPr>
              <p:nvPr/>
            </p:nvSpPr>
            <p:spPr bwMode="auto">
              <a:xfrm>
                <a:off x="10232492"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14" name="Rectangle 822"/>
              <p:cNvSpPr>
                <a:spLocks noChangeArrowheads="1"/>
              </p:cNvSpPr>
              <p:nvPr/>
            </p:nvSpPr>
            <p:spPr bwMode="auto">
              <a:xfrm>
                <a:off x="10287950"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15" name="Rectangle 823"/>
              <p:cNvSpPr>
                <a:spLocks noChangeArrowheads="1"/>
              </p:cNvSpPr>
              <p:nvPr/>
            </p:nvSpPr>
            <p:spPr bwMode="auto">
              <a:xfrm>
                <a:off x="10342451"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16" name="Rectangle 824"/>
              <p:cNvSpPr>
                <a:spLocks noChangeArrowheads="1"/>
              </p:cNvSpPr>
              <p:nvPr/>
            </p:nvSpPr>
            <p:spPr bwMode="auto">
              <a:xfrm>
                <a:off x="10397910"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17" name="Rectangle 825"/>
              <p:cNvSpPr>
                <a:spLocks noChangeArrowheads="1"/>
              </p:cNvSpPr>
              <p:nvPr/>
            </p:nvSpPr>
            <p:spPr bwMode="auto">
              <a:xfrm>
                <a:off x="10452411"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18" name="Rectangle 826"/>
              <p:cNvSpPr>
                <a:spLocks noChangeArrowheads="1"/>
              </p:cNvSpPr>
              <p:nvPr/>
            </p:nvSpPr>
            <p:spPr bwMode="auto">
              <a:xfrm>
                <a:off x="10507869"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19" name="Rectangle 827"/>
              <p:cNvSpPr>
                <a:spLocks noChangeArrowheads="1"/>
              </p:cNvSpPr>
              <p:nvPr/>
            </p:nvSpPr>
            <p:spPr bwMode="auto">
              <a:xfrm>
                <a:off x="10563326"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20" name="Rectangle 828"/>
              <p:cNvSpPr>
                <a:spLocks noChangeArrowheads="1"/>
              </p:cNvSpPr>
              <p:nvPr/>
            </p:nvSpPr>
            <p:spPr bwMode="auto">
              <a:xfrm>
                <a:off x="10617829"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21" name="Rectangle 829"/>
              <p:cNvSpPr>
                <a:spLocks noChangeArrowheads="1"/>
              </p:cNvSpPr>
              <p:nvPr/>
            </p:nvSpPr>
            <p:spPr bwMode="auto">
              <a:xfrm>
                <a:off x="10673287"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22" name="Rectangle 830"/>
              <p:cNvSpPr>
                <a:spLocks noChangeArrowheads="1"/>
              </p:cNvSpPr>
              <p:nvPr/>
            </p:nvSpPr>
            <p:spPr bwMode="auto">
              <a:xfrm>
                <a:off x="10727788"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23" name="Rectangle 831"/>
              <p:cNvSpPr>
                <a:spLocks noChangeArrowheads="1"/>
              </p:cNvSpPr>
              <p:nvPr/>
            </p:nvSpPr>
            <p:spPr bwMode="auto">
              <a:xfrm>
                <a:off x="10783247"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24" name="Rectangle 832"/>
              <p:cNvSpPr>
                <a:spLocks noChangeArrowheads="1"/>
              </p:cNvSpPr>
              <p:nvPr/>
            </p:nvSpPr>
            <p:spPr bwMode="auto">
              <a:xfrm>
                <a:off x="10838705"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25" name="Rectangle 833"/>
              <p:cNvSpPr>
                <a:spLocks noChangeArrowheads="1"/>
              </p:cNvSpPr>
              <p:nvPr/>
            </p:nvSpPr>
            <p:spPr bwMode="auto">
              <a:xfrm>
                <a:off x="10893206"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26" name="Rectangle 834"/>
              <p:cNvSpPr>
                <a:spLocks noChangeArrowheads="1"/>
              </p:cNvSpPr>
              <p:nvPr/>
            </p:nvSpPr>
            <p:spPr bwMode="auto">
              <a:xfrm>
                <a:off x="10948663"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27" name="Rectangle 835"/>
              <p:cNvSpPr>
                <a:spLocks noChangeArrowheads="1"/>
              </p:cNvSpPr>
              <p:nvPr/>
            </p:nvSpPr>
            <p:spPr bwMode="auto">
              <a:xfrm>
                <a:off x="11003166"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28" name="Rectangle 836"/>
              <p:cNvSpPr>
                <a:spLocks noChangeArrowheads="1"/>
              </p:cNvSpPr>
              <p:nvPr/>
            </p:nvSpPr>
            <p:spPr bwMode="auto">
              <a:xfrm>
                <a:off x="9296400"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29" name="Rectangle 837"/>
              <p:cNvSpPr>
                <a:spLocks noChangeArrowheads="1"/>
              </p:cNvSpPr>
              <p:nvPr/>
            </p:nvSpPr>
            <p:spPr bwMode="auto">
              <a:xfrm>
                <a:off x="9351858"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30" name="Rectangle 838"/>
              <p:cNvSpPr>
                <a:spLocks noChangeArrowheads="1"/>
              </p:cNvSpPr>
              <p:nvPr/>
            </p:nvSpPr>
            <p:spPr bwMode="auto">
              <a:xfrm>
                <a:off x="9406360"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31" name="Rectangle 839"/>
              <p:cNvSpPr>
                <a:spLocks noChangeArrowheads="1"/>
              </p:cNvSpPr>
              <p:nvPr/>
            </p:nvSpPr>
            <p:spPr bwMode="auto">
              <a:xfrm>
                <a:off x="9461818"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32" name="Rectangle 840"/>
              <p:cNvSpPr>
                <a:spLocks noChangeArrowheads="1"/>
              </p:cNvSpPr>
              <p:nvPr/>
            </p:nvSpPr>
            <p:spPr bwMode="auto">
              <a:xfrm>
                <a:off x="9516319"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33" name="Rectangle 841"/>
              <p:cNvSpPr>
                <a:spLocks noChangeArrowheads="1"/>
              </p:cNvSpPr>
              <p:nvPr/>
            </p:nvSpPr>
            <p:spPr bwMode="auto">
              <a:xfrm>
                <a:off x="9571777"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34" name="Rectangle 842"/>
              <p:cNvSpPr>
                <a:spLocks noChangeArrowheads="1"/>
              </p:cNvSpPr>
              <p:nvPr/>
            </p:nvSpPr>
            <p:spPr bwMode="auto">
              <a:xfrm>
                <a:off x="9627236"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35" name="Rectangle 843"/>
              <p:cNvSpPr>
                <a:spLocks noChangeArrowheads="1"/>
              </p:cNvSpPr>
              <p:nvPr/>
            </p:nvSpPr>
            <p:spPr bwMode="auto">
              <a:xfrm>
                <a:off x="9681737"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36" name="Rectangle 844"/>
              <p:cNvSpPr>
                <a:spLocks noChangeArrowheads="1"/>
              </p:cNvSpPr>
              <p:nvPr/>
            </p:nvSpPr>
            <p:spPr bwMode="auto">
              <a:xfrm>
                <a:off x="9737195"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37" name="Rectangle 845"/>
              <p:cNvSpPr>
                <a:spLocks noChangeArrowheads="1"/>
              </p:cNvSpPr>
              <p:nvPr/>
            </p:nvSpPr>
            <p:spPr bwMode="auto">
              <a:xfrm>
                <a:off x="9791697"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38" name="Rectangle 846"/>
              <p:cNvSpPr>
                <a:spLocks noChangeArrowheads="1"/>
              </p:cNvSpPr>
              <p:nvPr/>
            </p:nvSpPr>
            <p:spPr bwMode="auto">
              <a:xfrm>
                <a:off x="9847155"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39" name="Rectangle 847"/>
              <p:cNvSpPr>
                <a:spLocks noChangeArrowheads="1"/>
              </p:cNvSpPr>
              <p:nvPr/>
            </p:nvSpPr>
            <p:spPr bwMode="auto">
              <a:xfrm>
                <a:off x="9902613"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40" name="Rectangle 848"/>
              <p:cNvSpPr>
                <a:spLocks noChangeArrowheads="1"/>
              </p:cNvSpPr>
              <p:nvPr/>
            </p:nvSpPr>
            <p:spPr bwMode="auto">
              <a:xfrm>
                <a:off x="9957114"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41" name="Rectangle 849"/>
              <p:cNvSpPr>
                <a:spLocks noChangeArrowheads="1"/>
              </p:cNvSpPr>
              <p:nvPr/>
            </p:nvSpPr>
            <p:spPr bwMode="auto">
              <a:xfrm>
                <a:off x="10012573"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42" name="Rectangle 850"/>
              <p:cNvSpPr>
                <a:spLocks noChangeArrowheads="1"/>
              </p:cNvSpPr>
              <p:nvPr/>
            </p:nvSpPr>
            <p:spPr bwMode="auto">
              <a:xfrm>
                <a:off x="10067074"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43" name="Rectangle 851"/>
              <p:cNvSpPr>
                <a:spLocks noChangeArrowheads="1"/>
              </p:cNvSpPr>
              <p:nvPr/>
            </p:nvSpPr>
            <p:spPr bwMode="auto">
              <a:xfrm>
                <a:off x="10122532"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44" name="Rectangle 852"/>
              <p:cNvSpPr>
                <a:spLocks noChangeArrowheads="1"/>
              </p:cNvSpPr>
              <p:nvPr/>
            </p:nvSpPr>
            <p:spPr bwMode="auto">
              <a:xfrm>
                <a:off x="10177989"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45" name="Rectangle 853"/>
              <p:cNvSpPr>
                <a:spLocks noChangeArrowheads="1"/>
              </p:cNvSpPr>
              <p:nvPr/>
            </p:nvSpPr>
            <p:spPr bwMode="auto">
              <a:xfrm>
                <a:off x="10232492"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46" name="Rectangle 854"/>
              <p:cNvSpPr>
                <a:spLocks noChangeArrowheads="1"/>
              </p:cNvSpPr>
              <p:nvPr/>
            </p:nvSpPr>
            <p:spPr bwMode="auto">
              <a:xfrm>
                <a:off x="10287950"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47" name="Rectangle 855"/>
              <p:cNvSpPr>
                <a:spLocks noChangeArrowheads="1"/>
              </p:cNvSpPr>
              <p:nvPr/>
            </p:nvSpPr>
            <p:spPr bwMode="auto">
              <a:xfrm>
                <a:off x="10342451"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48" name="Rectangle 856"/>
              <p:cNvSpPr>
                <a:spLocks noChangeArrowheads="1"/>
              </p:cNvSpPr>
              <p:nvPr/>
            </p:nvSpPr>
            <p:spPr bwMode="auto">
              <a:xfrm>
                <a:off x="10397910"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49" name="Rectangle 857"/>
              <p:cNvSpPr>
                <a:spLocks noChangeArrowheads="1"/>
              </p:cNvSpPr>
              <p:nvPr/>
            </p:nvSpPr>
            <p:spPr bwMode="auto">
              <a:xfrm>
                <a:off x="10452411"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50" name="Rectangle 858"/>
              <p:cNvSpPr>
                <a:spLocks noChangeArrowheads="1"/>
              </p:cNvSpPr>
              <p:nvPr/>
            </p:nvSpPr>
            <p:spPr bwMode="auto">
              <a:xfrm>
                <a:off x="10507869"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51" name="Rectangle 859"/>
              <p:cNvSpPr>
                <a:spLocks noChangeArrowheads="1"/>
              </p:cNvSpPr>
              <p:nvPr/>
            </p:nvSpPr>
            <p:spPr bwMode="auto">
              <a:xfrm>
                <a:off x="10563326"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52" name="Rectangle 860"/>
              <p:cNvSpPr>
                <a:spLocks noChangeArrowheads="1"/>
              </p:cNvSpPr>
              <p:nvPr/>
            </p:nvSpPr>
            <p:spPr bwMode="auto">
              <a:xfrm>
                <a:off x="10617829"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53" name="Rectangle 861"/>
              <p:cNvSpPr>
                <a:spLocks noChangeArrowheads="1"/>
              </p:cNvSpPr>
              <p:nvPr/>
            </p:nvSpPr>
            <p:spPr bwMode="auto">
              <a:xfrm>
                <a:off x="10673287"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54" name="Rectangle 862"/>
              <p:cNvSpPr>
                <a:spLocks noChangeArrowheads="1"/>
              </p:cNvSpPr>
              <p:nvPr/>
            </p:nvSpPr>
            <p:spPr bwMode="auto">
              <a:xfrm>
                <a:off x="10727788"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55" name="Rectangle 863"/>
              <p:cNvSpPr>
                <a:spLocks noChangeArrowheads="1"/>
              </p:cNvSpPr>
              <p:nvPr/>
            </p:nvSpPr>
            <p:spPr bwMode="auto">
              <a:xfrm>
                <a:off x="10783247"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56" name="Rectangle 864"/>
              <p:cNvSpPr>
                <a:spLocks noChangeArrowheads="1"/>
              </p:cNvSpPr>
              <p:nvPr/>
            </p:nvSpPr>
            <p:spPr bwMode="auto">
              <a:xfrm>
                <a:off x="10838705"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57" name="Rectangle 865"/>
              <p:cNvSpPr>
                <a:spLocks noChangeArrowheads="1"/>
              </p:cNvSpPr>
              <p:nvPr/>
            </p:nvSpPr>
            <p:spPr bwMode="auto">
              <a:xfrm>
                <a:off x="10893206"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58" name="Rectangle 866"/>
              <p:cNvSpPr>
                <a:spLocks noChangeArrowheads="1"/>
              </p:cNvSpPr>
              <p:nvPr/>
            </p:nvSpPr>
            <p:spPr bwMode="auto">
              <a:xfrm>
                <a:off x="10948663"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59" name="Rectangle 867"/>
              <p:cNvSpPr>
                <a:spLocks noChangeArrowheads="1"/>
              </p:cNvSpPr>
              <p:nvPr/>
            </p:nvSpPr>
            <p:spPr bwMode="auto">
              <a:xfrm>
                <a:off x="11003166"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60" name="Rectangle 868"/>
              <p:cNvSpPr>
                <a:spLocks noChangeArrowheads="1"/>
              </p:cNvSpPr>
              <p:nvPr/>
            </p:nvSpPr>
            <p:spPr bwMode="auto">
              <a:xfrm>
                <a:off x="9296400"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61" name="Rectangle 869"/>
              <p:cNvSpPr>
                <a:spLocks noChangeArrowheads="1"/>
              </p:cNvSpPr>
              <p:nvPr/>
            </p:nvSpPr>
            <p:spPr bwMode="auto">
              <a:xfrm>
                <a:off x="9351858"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62" name="Rectangle 870"/>
              <p:cNvSpPr>
                <a:spLocks noChangeArrowheads="1"/>
              </p:cNvSpPr>
              <p:nvPr/>
            </p:nvSpPr>
            <p:spPr bwMode="auto">
              <a:xfrm>
                <a:off x="9406360"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63" name="Rectangle 871"/>
              <p:cNvSpPr>
                <a:spLocks noChangeArrowheads="1"/>
              </p:cNvSpPr>
              <p:nvPr/>
            </p:nvSpPr>
            <p:spPr bwMode="auto">
              <a:xfrm>
                <a:off x="9461818"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64" name="Rectangle 872"/>
              <p:cNvSpPr>
                <a:spLocks noChangeArrowheads="1"/>
              </p:cNvSpPr>
              <p:nvPr/>
            </p:nvSpPr>
            <p:spPr bwMode="auto">
              <a:xfrm>
                <a:off x="9516319"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65" name="Rectangle 873"/>
              <p:cNvSpPr>
                <a:spLocks noChangeArrowheads="1"/>
              </p:cNvSpPr>
              <p:nvPr/>
            </p:nvSpPr>
            <p:spPr bwMode="auto">
              <a:xfrm>
                <a:off x="9571777"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66" name="Rectangle 874"/>
              <p:cNvSpPr>
                <a:spLocks noChangeArrowheads="1"/>
              </p:cNvSpPr>
              <p:nvPr/>
            </p:nvSpPr>
            <p:spPr bwMode="auto">
              <a:xfrm>
                <a:off x="9627236"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67" name="Rectangle 875"/>
              <p:cNvSpPr>
                <a:spLocks noChangeArrowheads="1"/>
              </p:cNvSpPr>
              <p:nvPr/>
            </p:nvSpPr>
            <p:spPr bwMode="auto">
              <a:xfrm>
                <a:off x="9681737"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68" name="Rectangle 876"/>
              <p:cNvSpPr>
                <a:spLocks noChangeArrowheads="1"/>
              </p:cNvSpPr>
              <p:nvPr/>
            </p:nvSpPr>
            <p:spPr bwMode="auto">
              <a:xfrm>
                <a:off x="9737195"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69" name="Rectangle 877"/>
              <p:cNvSpPr>
                <a:spLocks noChangeArrowheads="1"/>
              </p:cNvSpPr>
              <p:nvPr/>
            </p:nvSpPr>
            <p:spPr bwMode="auto">
              <a:xfrm>
                <a:off x="9791697"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70" name="Rectangle 878"/>
              <p:cNvSpPr>
                <a:spLocks noChangeArrowheads="1"/>
              </p:cNvSpPr>
              <p:nvPr/>
            </p:nvSpPr>
            <p:spPr bwMode="auto">
              <a:xfrm>
                <a:off x="9847155"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71" name="Rectangle 879"/>
              <p:cNvSpPr>
                <a:spLocks noChangeArrowheads="1"/>
              </p:cNvSpPr>
              <p:nvPr/>
            </p:nvSpPr>
            <p:spPr bwMode="auto">
              <a:xfrm>
                <a:off x="9902613"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72" name="Rectangle 880"/>
              <p:cNvSpPr>
                <a:spLocks noChangeArrowheads="1"/>
              </p:cNvSpPr>
              <p:nvPr/>
            </p:nvSpPr>
            <p:spPr bwMode="auto">
              <a:xfrm>
                <a:off x="9957114"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73" name="Rectangle 881"/>
              <p:cNvSpPr>
                <a:spLocks noChangeArrowheads="1"/>
              </p:cNvSpPr>
              <p:nvPr/>
            </p:nvSpPr>
            <p:spPr bwMode="auto">
              <a:xfrm>
                <a:off x="10012573"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74" name="Rectangle 882"/>
              <p:cNvSpPr>
                <a:spLocks noChangeArrowheads="1"/>
              </p:cNvSpPr>
              <p:nvPr/>
            </p:nvSpPr>
            <p:spPr bwMode="auto">
              <a:xfrm>
                <a:off x="10067074"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75" name="Rectangle 883"/>
              <p:cNvSpPr>
                <a:spLocks noChangeArrowheads="1"/>
              </p:cNvSpPr>
              <p:nvPr/>
            </p:nvSpPr>
            <p:spPr bwMode="auto">
              <a:xfrm>
                <a:off x="10122532"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76" name="Rectangle 884"/>
              <p:cNvSpPr>
                <a:spLocks noChangeArrowheads="1"/>
              </p:cNvSpPr>
              <p:nvPr/>
            </p:nvSpPr>
            <p:spPr bwMode="auto">
              <a:xfrm>
                <a:off x="10177989"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77" name="Rectangle 885"/>
              <p:cNvSpPr>
                <a:spLocks noChangeArrowheads="1"/>
              </p:cNvSpPr>
              <p:nvPr/>
            </p:nvSpPr>
            <p:spPr bwMode="auto">
              <a:xfrm>
                <a:off x="10232492"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78" name="Rectangle 886"/>
              <p:cNvSpPr>
                <a:spLocks noChangeArrowheads="1"/>
              </p:cNvSpPr>
              <p:nvPr/>
            </p:nvSpPr>
            <p:spPr bwMode="auto">
              <a:xfrm>
                <a:off x="10287950"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79" name="Rectangle 887"/>
              <p:cNvSpPr>
                <a:spLocks noChangeArrowheads="1"/>
              </p:cNvSpPr>
              <p:nvPr/>
            </p:nvSpPr>
            <p:spPr bwMode="auto">
              <a:xfrm>
                <a:off x="10342451"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80" name="Rectangle 888"/>
              <p:cNvSpPr>
                <a:spLocks noChangeArrowheads="1"/>
              </p:cNvSpPr>
              <p:nvPr/>
            </p:nvSpPr>
            <p:spPr bwMode="auto">
              <a:xfrm>
                <a:off x="10397910"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81" name="Rectangle 889"/>
              <p:cNvSpPr>
                <a:spLocks noChangeArrowheads="1"/>
              </p:cNvSpPr>
              <p:nvPr/>
            </p:nvSpPr>
            <p:spPr bwMode="auto">
              <a:xfrm>
                <a:off x="10452411"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82" name="Rectangle 890"/>
              <p:cNvSpPr>
                <a:spLocks noChangeArrowheads="1"/>
              </p:cNvSpPr>
              <p:nvPr/>
            </p:nvSpPr>
            <p:spPr bwMode="auto">
              <a:xfrm>
                <a:off x="10507869"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83" name="Rectangle 891"/>
              <p:cNvSpPr>
                <a:spLocks noChangeArrowheads="1"/>
              </p:cNvSpPr>
              <p:nvPr/>
            </p:nvSpPr>
            <p:spPr bwMode="auto">
              <a:xfrm>
                <a:off x="10563326"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84" name="Rectangle 892"/>
              <p:cNvSpPr>
                <a:spLocks noChangeArrowheads="1"/>
              </p:cNvSpPr>
              <p:nvPr/>
            </p:nvSpPr>
            <p:spPr bwMode="auto">
              <a:xfrm>
                <a:off x="10617829"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85" name="Rectangle 893"/>
              <p:cNvSpPr>
                <a:spLocks noChangeArrowheads="1"/>
              </p:cNvSpPr>
              <p:nvPr/>
            </p:nvSpPr>
            <p:spPr bwMode="auto">
              <a:xfrm>
                <a:off x="10673287"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86" name="Rectangle 894"/>
              <p:cNvSpPr>
                <a:spLocks noChangeArrowheads="1"/>
              </p:cNvSpPr>
              <p:nvPr/>
            </p:nvSpPr>
            <p:spPr bwMode="auto">
              <a:xfrm>
                <a:off x="10727788"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87" name="Rectangle 895"/>
              <p:cNvSpPr>
                <a:spLocks noChangeArrowheads="1"/>
              </p:cNvSpPr>
              <p:nvPr/>
            </p:nvSpPr>
            <p:spPr bwMode="auto">
              <a:xfrm>
                <a:off x="10783247"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88" name="Rectangle 896"/>
              <p:cNvSpPr>
                <a:spLocks noChangeArrowheads="1"/>
              </p:cNvSpPr>
              <p:nvPr/>
            </p:nvSpPr>
            <p:spPr bwMode="auto">
              <a:xfrm>
                <a:off x="10838705"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89" name="Rectangle 897"/>
              <p:cNvSpPr>
                <a:spLocks noChangeArrowheads="1"/>
              </p:cNvSpPr>
              <p:nvPr/>
            </p:nvSpPr>
            <p:spPr bwMode="auto">
              <a:xfrm>
                <a:off x="10893206"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90" name="Rectangle 898"/>
              <p:cNvSpPr>
                <a:spLocks noChangeArrowheads="1"/>
              </p:cNvSpPr>
              <p:nvPr/>
            </p:nvSpPr>
            <p:spPr bwMode="auto">
              <a:xfrm>
                <a:off x="10948663"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91" name="Rectangle 899"/>
              <p:cNvSpPr>
                <a:spLocks noChangeArrowheads="1"/>
              </p:cNvSpPr>
              <p:nvPr/>
            </p:nvSpPr>
            <p:spPr bwMode="auto">
              <a:xfrm>
                <a:off x="11003166"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92" name="Rectangle 900"/>
              <p:cNvSpPr>
                <a:spLocks noChangeArrowheads="1"/>
              </p:cNvSpPr>
              <p:nvPr/>
            </p:nvSpPr>
            <p:spPr bwMode="auto">
              <a:xfrm>
                <a:off x="9296400"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93" name="Rectangle 901"/>
              <p:cNvSpPr>
                <a:spLocks noChangeArrowheads="1"/>
              </p:cNvSpPr>
              <p:nvPr/>
            </p:nvSpPr>
            <p:spPr bwMode="auto">
              <a:xfrm>
                <a:off x="9351858"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94" name="Rectangle 902"/>
              <p:cNvSpPr>
                <a:spLocks noChangeArrowheads="1"/>
              </p:cNvSpPr>
              <p:nvPr/>
            </p:nvSpPr>
            <p:spPr bwMode="auto">
              <a:xfrm>
                <a:off x="9406360"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95" name="Rectangle 903"/>
              <p:cNvSpPr>
                <a:spLocks noChangeArrowheads="1"/>
              </p:cNvSpPr>
              <p:nvPr/>
            </p:nvSpPr>
            <p:spPr bwMode="auto">
              <a:xfrm>
                <a:off x="9461818"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96" name="Rectangle 904"/>
              <p:cNvSpPr>
                <a:spLocks noChangeArrowheads="1"/>
              </p:cNvSpPr>
              <p:nvPr/>
            </p:nvSpPr>
            <p:spPr bwMode="auto">
              <a:xfrm>
                <a:off x="9516319"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97" name="Rectangle 905"/>
              <p:cNvSpPr>
                <a:spLocks noChangeArrowheads="1"/>
              </p:cNvSpPr>
              <p:nvPr/>
            </p:nvSpPr>
            <p:spPr bwMode="auto">
              <a:xfrm>
                <a:off x="9571777"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98" name="Rectangle 906"/>
              <p:cNvSpPr>
                <a:spLocks noChangeArrowheads="1"/>
              </p:cNvSpPr>
              <p:nvPr/>
            </p:nvSpPr>
            <p:spPr bwMode="auto">
              <a:xfrm>
                <a:off x="9627236"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99" name="Rectangle 907"/>
              <p:cNvSpPr>
                <a:spLocks noChangeArrowheads="1"/>
              </p:cNvSpPr>
              <p:nvPr/>
            </p:nvSpPr>
            <p:spPr bwMode="auto">
              <a:xfrm>
                <a:off x="9681737"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00" name="Rectangle 908"/>
              <p:cNvSpPr>
                <a:spLocks noChangeArrowheads="1"/>
              </p:cNvSpPr>
              <p:nvPr/>
            </p:nvSpPr>
            <p:spPr bwMode="auto">
              <a:xfrm>
                <a:off x="9737195"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01" name="Rectangle 909"/>
              <p:cNvSpPr>
                <a:spLocks noChangeArrowheads="1"/>
              </p:cNvSpPr>
              <p:nvPr/>
            </p:nvSpPr>
            <p:spPr bwMode="auto">
              <a:xfrm>
                <a:off x="9791697"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02" name="Rectangle 910"/>
              <p:cNvSpPr>
                <a:spLocks noChangeArrowheads="1"/>
              </p:cNvSpPr>
              <p:nvPr/>
            </p:nvSpPr>
            <p:spPr bwMode="auto">
              <a:xfrm>
                <a:off x="9847155"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03" name="Rectangle 911"/>
              <p:cNvSpPr>
                <a:spLocks noChangeArrowheads="1"/>
              </p:cNvSpPr>
              <p:nvPr/>
            </p:nvSpPr>
            <p:spPr bwMode="auto">
              <a:xfrm>
                <a:off x="9902613"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04" name="Rectangle 912"/>
              <p:cNvSpPr>
                <a:spLocks noChangeArrowheads="1"/>
              </p:cNvSpPr>
              <p:nvPr/>
            </p:nvSpPr>
            <p:spPr bwMode="auto">
              <a:xfrm>
                <a:off x="9957114"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05" name="Rectangle 913"/>
              <p:cNvSpPr>
                <a:spLocks noChangeArrowheads="1"/>
              </p:cNvSpPr>
              <p:nvPr/>
            </p:nvSpPr>
            <p:spPr bwMode="auto">
              <a:xfrm>
                <a:off x="10012573"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06" name="Rectangle 914"/>
              <p:cNvSpPr>
                <a:spLocks noChangeArrowheads="1"/>
              </p:cNvSpPr>
              <p:nvPr/>
            </p:nvSpPr>
            <p:spPr bwMode="auto">
              <a:xfrm>
                <a:off x="10067074"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07" name="Rectangle 915"/>
              <p:cNvSpPr>
                <a:spLocks noChangeArrowheads="1"/>
              </p:cNvSpPr>
              <p:nvPr/>
            </p:nvSpPr>
            <p:spPr bwMode="auto">
              <a:xfrm>
                <a:off x="10122532"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08" name="Rectangle 916"/>
              <p:cNvSpPr>
                <a:spLocks noChangeArrowheads="1"/>
              </p:cNvSpPr>
              <p:nvPr/>
            </p:nvSpPr>
            <p:spPr bwMode="auto">
              <a:xfrm>
                <a:off x="10177989"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09" name="Rectangle 917"/>
              <p:cNvSpPr>
                <a:spLocks noChangeArrowheads="1"/>
              </p:cNvSpPr>
              <p:nvPr/>
            </p:nvSpPr>
            <p:spPr bwMode="auto">
              <a:xfrm>
                <a:off x="10232492"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10" name="Rectangle 918"/>
              <p:cNvSpPr>
                <a:spLocks noChangeArrowheads="1"/>
              </p:cNvSpPr>
              <p:nvPr/>
            </p:nvSpPr>
            <p:spPr bwMode="auto">
              <a:xfrm>
                <a:off x="10287950"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11" name="Rectangle 919"/>
              <p:cNvSpPr>
                <a:spLocks noChangeArrowheads="1"/>
              </p:cNvSpPr>
              <p:nvPr/>
            </p:nvSpPr>
            <p:spPr bwMode="auto">
              <a:xfrm>
                <a:off x="10342451"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12" name="Rectangle 920"/>
              <p:cNvSpPr>
                <a:spLocks noChangeArrowheads="1"/>
              </p:cNvSpPr>
              <p:nvPr/>
            </p:nvSpPr>
            <p:spPr bwMode="auto">
              <a:xfrm>
                <a:off x="10397910"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13" name="Rectangle 921"/>
              <p:cNvSpPr>
                <a:spLocks noChangeArrowheads="1"/>
              </p:cNvSpPr>
              <p:nvPr/>
            </p:nvSpPr>
            <p:spPr bwMode="auto">
              <a:xfrm>
                <a:off x="10452411"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14" name="Rectangle 922"/>
              <p:cNvSpPr>
                <a:spLocks noChangeArrowheads="1"/>
              </p:cNvSpPr>
              <p:nvPr/>
            </p:nvSpPr>
            <p:spPr bwMode="auto">
              <a:xfrm>
                <a:off x="10507869"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15" name="Rectangle 923"/>
              <p:cNvSpPr>
                <a:spLocks noChangeArrowheads="1"/>
              </p:cNvSpPr>
              <p:nvPr/>
            </p:nvSpPr>
            <p:spPr bwMode="auto">
              <a:xfrm>
                <a:off x="10563326"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16" name="Rectangle 924"/>
              <p:cNvSpPr>
                <a:spLocks noChangeArrowheads="1"/>
              </p:cNvSpPr>
              <p:nvPr/>
            </p:nvSpPr>
            <p:spPr bwMode="auto">
              <a:xfrm>
                <a:off x="10617829"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17" name="Rectangle 925"/>
              <p:cNvSpPr>
                <a:spLocks noChangeArrowheads="1"/>
              </p:cNvSpPr>
              <p:nvPr/>
            </p:nvSpPr>
            <p:spPr bwMode="auto">
              <a:xfrm>
                <a:off x="10673287"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18" name="Rectangle 926"/>
              <p:cNvSpPr>
                <a:spLocks noChangeArrowheads="1"/>
              </p:cNvSpPr>
              <p:nvPr/>
            </p:nvSpPr>
            <p:spPr bwMode="auto">
              <a:xfrm>
                <a:off x="10727788"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19" name="Rectangle 927"/>
              <p:cNvSpPr>
                <a:spLocks noChangeArrowheads="1"/>
              </p:cNvSpPr>
              <p:nvPr/>
            </p:nvSpPr>
            <p:spPr bwMode="auto">
              <a:xfrm>
                <a:off x="10783247"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20" name="Rectangle 928"/>
              <p:cNvSpPr>
                <a:spLocks noChangeArrowheads="1"/>
              </p:cNvSpPr>
              <p:nvPr/>
            </p:nvSpPr>
            <p:spPr bwMode="auto">
              <a:xfrm>
                <a:off x="10838705"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21" name="Rectangle 929"/>
              <p:cNvSpPr>
                <a:spLocks noChangeArrowheads="1"/>
              </p:cNvSpPr>
              <p:nvPr/>
            </p:nvSpPr>
            <p:spPr bwMode="auto">
              <a:xfrm>
                <a:off x="10893206"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22" name="Rectangle 930"/>
              <p:cNvSpPr>
                <a:spLocks noChangeArrowheads="1"/>
              </p:cNvSpPr>
              <p:nvPr/>
            </p:nvSpPr>
            <p:spPr bwMode="auto">
              <a:xfrm>
                <a:off x="10948663"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23" name="Rectangle 931"/>
              <p:cNvSpPr>
                <a:spLocks noChangeArrowheads="1"/>
              </p:cNvSpPr>
              <p:nvPr/>
            </p:nvSpPr>
            <p:spPr bwMode="auto">
              <a:xfrm>
                <a:off x="11003166"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24" name="Rectangle 932"/>
              <p:cNvSpPr>
                <a:spLocks noChangeArrowheads="1"/>
              </p:cNvSpPr>
              <p:nvPr/>
            </p:nvSpPr>
            <p:spPr bwMode="auto">
              <a:xfrm>
                <a:off x="9296400"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25" name="Rectangle 933"/>
              <p:cNvSpPr>
                <a:spLocks noChangeArrowheads="1"/>
              </p:cNvSpPr>
              <p:nvPr/>
            </p:nvSpPr>
            <p:spPr bwMode="auto">
              <a:xfrm>
                <a:off x="9351858"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26" name="Rectangle 934"/>
              <p:cNvSpPr>
                <a:spLocks noChangeArrowheads="1"/>
              </p:cNvSpPr>
              <p:nvPr/>
            </p:nvSpPr>
            <p:spPr bwMode="auto">
              <a:xfrm>
                <a:off x="9406360"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27" name="Rectangle 935"/>
              <p:cNvSpPr>
                <a:spLocks noChangeArrowheads="1"/>
              </p:cNvSpPr>
              <p:nvPr/>
            </p:nvSpPr>
            <p:spPr bwMode="auto">
              <a:xfrm>
                <a:off x="9461818"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28" name="Rectangle 936"/>
              <p:cNvSpPr>
                <a:spLocks noChangeArrowheads="1"/>
              </p:cNvSpPr>
              <p:nvPr/>
            </p:nvSpPr>
            <p:spPr bwMode="auto">
              <a:xfrm>
                <a:off x="9516319"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29" name="Rectangle 937"/>
              <p:cNvSpPr>
                <a:spLocks noChangeArrowheads="1"/>
              </p:cNvSpPr>
              <p:nvPr/>
            </p:nvSpPr>
            <p:spPr bwMode="auto">
              <a:xfrm>
                <a:off x="9571777"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30" name="Rectangle 938"/>
              <p:cNvSpPr>
                <a:spLocks noChangeArrowheads="1"/>
              </p:cNvSpPr>
              <p:nvPr/>
            </p:nvSpPr>
            <p:spPr bwMode="auto">
              <a:xfrm>
                <a:off x="9627236"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31" name="Rectangle 939"/>
              <p:cNvSpPr>
                <a:spLocks noChangeArrowheads="1"/>
              </p:cNvSpPr>
              <p:nvPr/>
            </p:nvSpPr>
            <p:spPr bwMode="auto">
              <a:xfrm>
                <a:off x="9681737"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32" name="Rectangle 940"/>
              <p:cNvSpPr>
                <a:spLocks noChangeArrowheads="1"/>
              </p:cNvSpPr>
              <p:nvPr/>
            </p:nvSpPr>
            <p:spPr bwMode="auto">
              <a:xfrm>
                <a:off x="9737195"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33" name="Rectangle 941"/>
              <p:cNvSpPr>
                <a:spLocks noChangeArrowheads="1"/>
              </p:cNvSpPr>
              <p:nvPr/>
            </p:nvSpPr>
            <p:spPr bwMode="auto">
              <a:xfrm>
                <a:off x="9791697"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34" name="Rectangle 942"/>
              <p:cNvSpPr>
                <a:spLocks noChangeArrowheads="1"/>
              </p:cNvSpPr>
              <p:nvPr/>
            </p:nvSpPr>
            <p:spPr bwMode="auto">
              <a:xfrm>
                <a:off x="9847155"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35" name="Rectangle 943"/>
              <p:cNvSpPr>
                <a:spLocks noChangeArrowheads="1"/>
              </p:cNvSpPr>
              <p:nvPr/>
            </p:nvSpPr>
            <p:spPr bwMode="auto">
              <a:xfrm>
                <a:off x="9902613"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36" name="Rectangle 944"/>
              <p:cNvSpPr>
                <a:spLocks noChangeArrowheads="1"/>
              </p:cNvSpPr>
              <p:nvPr/>
            </p:nvSpPr>
            <p:spPr bwMode="auto">
              <a:xfrm>
                <a:off x="9957114"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37" name="Rectangle 945"/>
              <p:cNvSpPr>
                <a:spLocks noChangeArrowheads="1"/>
              </p:cNvSpPr>
              <p:nvPr/>
            </p:nvSpPr>
            <p:spPr bwMode="auto">
              <a:xfrm>
                <a:off x="10012573"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38" name="Rectangle 946"/>
              <p:cNvSpPr>
                <a:spLocks noChangeArrowheads="1"/>
              </p:cNvSpPr>
              <p:nvPr/>
            </p:nvSpPr>
            <p:spPr bwMode="auto">
              <a:xfrm>
                <a:off x="10067074"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39" name="Rectangle 947"/>
              <p:cNvSpPr>
                <a:spLocks noChangeArrowheads="1"/>
              </p:cNvSpPr>
              <p:nvPr/>
            </p:nvSpPr>
            <p:spPr bwMode="auto">
              <a:xfrm>
                <a:off x="10122532"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40" name="Rectangle 948"/>
              <p:cNvSpPr>
                <a:spLocks noChangeArrowheads="1"/>
              </p:cNvSpPr>
              <p:nvPr/>
            </p:nvSpPr>
            <p:spPr bwMode="auto">
              <a:xfrm>
                <a:off x="10177989"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41" name="Rectangle 949"/>
              <p:cNvSpPr>
                <a:spLocks noChangeArrowheads="1"/>
              </p:cNvSpPr>
              <p:nvPr/>
            </p:nvSpPr>
            <p:spPr bwMode="auto">
              <a:xfrm>
                <a:off x="10232492"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42" name="Rectangle 950"/>
              <p:cNvSpPr>
                <a:spLocks noChangeArrowheads="1"/>
              </p:cNvSpPr>
              <p:nvPr/>
            </p:nvSpPr>
            <p:spPr bwMode="auto">
              <a:xfrm>
                <a:off x="10287950"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43" name="Rectangle 951"/>
              <p:cNvSpPr>
                <a:spLocks noChangeArrowheads="1"/>
              </p:cNvSpPr>
              <p:nvPr/>
            </p:nvSpPr>
            <p:spPr bwMode="auto">
              <a:xfrm>
                <a:off x="10342451"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44" name="Rectangle 952"/>
              <p:cNvSpPr>
                <a:spLocks noChangeArrowheads="1"/>
              </p:cNvSpPr>
              <p:nvPr/>
            </p:nvSpPr>
            <p:spPr bwMode="auto">
              <a:xfrm>
                <a:off x="10397910"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45" name="Rectangle 953"/>
              <p:cNvSpPr>
                <a:spLocks noChangeArrowheads="1"/>
              </p:cNvSpPr>
              <p:nvPr/>
            </p:nvSpPr>
            <p:spPr bwMode="auto">
              <a:xfrm>
                <a:off x="10452411"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46" name="Rectangle 954"/>
              <p:cNvSpPr>
                <a:spLocks noChangeArrowheads="1"/>
              </p:cNvSpPr>
              <p:nvPr/>
            </p:nvSpPr>
            <p:spPr bwMode="auto">
              <a:xfrm>
                <a:off x="10507869"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47" name="Rectangle 955"/>
              <p:cNvSpPr>
                <a:spLocks noChangeArrowheads="1"/>
              </p:cNvSpPr>
              <p:nvPr/>
            </p:nvSpPr>
            <p:spPr bwMode="auto">
              <a:xfrm>
                <a:off x="10563326"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48" name="Rectangle 956"/>
              <p:cNvSpPr>
                <a:spLocks noChangeArrowheads="1"/>
              </p:cNvSpPr>
              <p:nvPr/>
            </p:nvSpPr>
            <p:spPr bwMode="auto">
              <a:xfrm>
                <a:off x="10617829"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49" name="Rectangle 957"/>
              <p:cNvSpPr>
                <a:spLocks noChangeArrowheads="1"/>
              </p:cNvSpPr>
              <p:nvPr/>
            </p:nvSpPr>
            <p:spPr bwMode="auto">
              <a:xfrm>
                <a:off x="10673287"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50" name="Rectangle 958"/>
              <p:cNvSpPr>
                <a:spLocks noChangeArrowheads="1"/>
              </p:cNvSpPr>
              <p:nvPr/>
            </p:nvSpPr>
            <p:spPr bwMode="auto">
              <a:xfrm>
                <a:off x="10727788"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51" name="Rectangle 959"/>
              <p:cNvSpPr>
                <a:spLocks noChangeArrowheads="1"/>
              </p:cNvSpPr>
              <p:nvPr/>
            </p:nvSpPr>
            <p:spPr bwMode="auto">
              <a:xfrm>
                <a:off x="10783247"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52" name="Rectangle 960"/>
              <p:cNvSpPr>
                <a:spLocks noChangeArrowheads="1"/>
              </p:cNvSpPr>
              <p:nvPr/>
            </p:nvSpPr>
            <p:spPr bwMode="auto">
              <a:xfrm>
                <a:off x="10838705"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53" name="Rectangle 961"/>
              <p:cNvSpPr>
                <a:spLocks noChangeArrowheads="1"/>
              </p:cNvSpPr>
              <p:nvPr/>
            </p:nvSpPr>
            <p:spPr bwMode="auto">
              <a:xfrm>
                <a:off x="10893206"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54" name="Rectangle 962"/>
              <p:cNvSpPr>
                <a:spLocks noChangeArrowheads="1"/>
              </p:cNvSpPr>
              <p:nvPr/>
            </p:nvSpPr>
            <p:spPr bwMode="auto">
              <a:xfrm>
                <a:off x="10948663"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55" name="Rectangle 963"/>
              <p:cNvSpPr>
                <a:spLocks noChangeArrowheads="1"/>
              </p:cNvSpPr>
              <p:nvPr/>
            </p:nvSpPr>
            <p:spPr bwMode="auto">
              <a:xfrm>
                <a:off x="11003166"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56" name="Rectangle 964"/>
              <p:cNvSpPr>
                <a:spLocks noChangeArrowheads="1"/>
              </p:cNvSpPr>
              <p:nvPr/>
            </p:nvSpPr>
            <p:spPr bwMode="auto">
              <a:xfrm>
                <a:off x="9296400"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57" name="Rectangle 965"/>
              <p:cNvSpPr>
                <a:spLocks noChangeArrowheads="1"/>
              </p:cNvSpPr>
              <p:nvPr/>
            </p:nvSpPr>
            <p:spPr bwMode="auto">
              <a:xfrm>
                <a:off x="9351858"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58" name="Rectangle 966"/>
              <p:cNvSpPr>
                <a:spLocks noChangeArrowheads="1"/>
              </p:cNvSpPr>
              <p:nvPr/>
            </p:nvSpPr>
            <p:spPr bwMode="auto">
              <a:xfrm>
                <a:off x="9406360"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59" name="Rectangle 967"/>
              <p:cNvSpPr>
                <a:spLocks noChangeArrowheads="1"/>
              </p:cNvSpPr>
              <p:nvPr/>
            </p:nvSpPr>
            <p:spPr bwMode="auto">
              <a:xfrm>
                <a:off x="9461818"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60" name="Rectangle 968"/>
              <p:cNvSpPr>
                <a:spLocks noChangeArrowheads="1"/>
              </p:cNvSpPr>
              <p:nvPr/>
            </p:nvSpPr>
            <p:spPr bwMode="auto">
              <a:xfrm>
                <a:off x="9516319"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61" name="Rectangle 969"/>
              <p:cNvSpPr>
                <a:spLocks noChangeArrowheads="1"/>
              </p:cNvSpPr>
              <p:nvPr/>
            </p:nvSpPr>
            <p:spPr bwMode="auto">
              <a:xfrm>
                <a:off x="9571777"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62" name="Rectangle 970"/>
              <p:cNvSpPr>
                <a:spLocks noChangeArrowheads="1"/>
              </p:cNvSpPr>
              <p:nvPr/>
            </p:nvSpPr>
            <p:spPr bwMode="auto">
              <a:xfrm>
                <a:off x="9627236"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63" name="Rectangle 971"/>
              <p:cNvSpPr>
                <a:spLocks noChangeArrowheads="1"/>
              </p:cNvSpPr>
              <p:nvPr/>
            </p:nvSpPr>
            <p:spPr bwMode="auto">
              <a:xfrm>
                <a:off x="9681737"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64" name="Rectangle 972"/>
              <p:cNvSpPr>
                <a:spLocks noChangeArrowheads="1"/>
              </p:cNvSpPr>
              <p:nvPr/>
            </p:nvSpPr>
            <p:spPr bwMode="auto">
              <a:xfrm>
                <a:off x="9737195"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65" name="Rectangle 973"/>
              <p:cNvSpPr>
                <a:spLocks noChangeArrowheads="1"/>
              </p:cNvSpPr>
              <p:nvPr/>
            </p:nvSpPr>
            <p:spPr bwMode="auto">
              <a:xfrm>
                <a:off x="9791697"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66" name="Rectangle 974"/>
              <p:cNvSpPr>
                <a:spLocks noChangeArrowheads="1"/>
              </p:cNvSpPr>
              <p:nvPr/>
            </p:nvSpPr>
            <p:spPr bwMode="auto">
              <a:xfrm>
                <a:off x="9847155"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67" name="Rectangle 975"/>
              <p:cNvSpPr>
                <a:spLocks noChangeArrowheads="1"/>
              </p:cNvSpPr>
              <p:nvPr/>
            </p:nvSpPr>
            <p:spPr bwMode="auto">
              <a:xfrm>
                <a:off x="9902613"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68" name="Rectangle 976"/>
              <p:cNvSpPr>
                <a:spLocks noChangeArrowheads="1"/>
              </p:cNvSpPr>
              <p:nvPr/>
            </p:nvSpPr>
            <p:spPr bwMode="auto">
              <a:xfrm>
                <a:off x="9957114"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69" name="Rectangle 977"/>
              <p:cNvSpPr>
                <a:spLocks noChangeArrowheads="1"/>
              </p:cNvSpPr>
              <p:nvPr/>
            </p:nvSpPr>
            <p:spPr bwMode="auto">
              <a:xfrm>
                <a:off x="10012573"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70" name="Rectangle 978"/>
              <p:cNvSpPr>
                <a:spLocks noChangeArrowheads="1"/>
              </p:cNvSpPr>
              <p:nvPr/>
            </p:nvSpPr>
            <p:spPr bwMode="auto">
              <a:xfrm>
                <a:off x="10067074"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71" name="Rectangle 979"/>
              <p:cNvSpPr>
                <a:spLocks noChangeArrowheads="1"/>
              </p:cNvSpPr>
              <p:nvPr/>
            </p:nvSpPr>
            <p:spPr bwMode="auto">
              <a:xfrm>
                <a:off x="10122532"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72" name="Rectangle 980"/>
              <p:cNvSpPr>
                <a:spLocks noChangeArrowheads="1"/>
              </p:cNvSpPr>
              <p:nvPr/>
            </p:nvSpPr>
            <p:spPr bwMode="auto">
              <a:xfrm>
                <a:off x="10177989"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73" name="Rectangle 981"/>
              <p:cNvSpPr>
                <a:spLocks noChangeArrowheads="1"/>
              </p:cNvSpPr>
              <p:nvPr/>
            </p:nvSpPr>
            <p:spPr bwMode="auto">
              <a:xfrm>
                <a:off x="10232492"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74" name="Rectangle 982"/>
              <p:cNvSpPr>
                <a:spLocks noChangeArrowheads="1"/>
              </p:cNvSpPr>
              <p:nvPr/>
            </p:nvSpPr>
            <p:spPr bwMode="auto">
              <a:xfrm>
                <a:off x="10287950"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75" name="Rectangle 983"/>
              <p:cNvSpPr>
                <a:spLocks noChangeArrowheads="1"/>
              </p:cNvSpPr>
              <p:nvPr/>
            </p:nvSpPr>
            <p:spPr bwMode="auto">
              <a:xfrm>
                <a:off x="10342451"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76" name="Rectangle 984"/>
              <p:cNvSpPr>
                <a:spLocks noChangeArrowheads="1"/>
              </p:cNvSpPr>
              <p:nvPr/>
            </p:nvSpPr>
            <p:spPr bwMode="auto">
              <a:xfrm>
                <a:off x="10397910"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77" name="Rectangle 985"/>
              <p:cNvSpPr>
                <a:spLocks noChangeArrowheads="1"/>
              </p:cNvSpPr>
              <p:nvPr/>
            </p:nvSpPr>
            <p:spPr bwMode="auto">
              <a:xfrm>
                <a:off x="10452411"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78" name="Rectangle 986"/>
              <p:cNvSpPr>
                <a:spLocks noChangeArrowheads="1"/>
              </p:cNvSpPr>
              <p:nvPr/>
            </p:nvSpPr>
            <p:spPr bwMode="auto">
              <a:xfrm>
                <a:off x="10507869"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79" name="Rectangle 987"/>
              <p:cNvSpPr>
                <a:spLocks noChangeArrowheads="1"/>
              </p:cNvSpPr>
              <p:nvPr/>
            </p:nvSpPr>
            <p:spPr bwMode="auto">
              <a:xfrm>
                <a:off x="10563326"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80" name="Rectangle 988"/>
              <p:cNvSpPr>
                <a:spLocks noChangeArrowheads="1"/>
              </p:cNvSpPr>
              <p:nvPr/>
            </p:nvSpPr>
            <p:spPr bwMode="auto">
              <a:xfrm>
                <a:off x="10617829"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81" name="Rectangle 989"/>
              <p:cNvSpPr>
                <a:spLocks noChangeArrowheads="1"/>
              </p:cNvSpPr>
              <p:nvPr/>
            </p:nvSpPr>
            <p:spPr bwMode="auto">
              <a:xfrm>
                <a:off x="10673287"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82" name="Rectangle 990"/>
              <p:cNvSpPr>
                <a:spLocks noChangeArrowheads="1"/>
              </p:cNvSpPr>
              <p:nvPr/>
            </p:nvSpPr>
            <p:spPr bwMode="auto">
              <a:xfrm>
                <a:off x="10727788"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83" name="Rectangle 991"/>
              <p:cNvSpPr>
                <a:spLocks noChangeArrowheads="1"/>
              </p:cNvSpPr>
              <p:nvPr/>
            </p:nvSpPr>
            <p:spPr bwMode="auto">
              <a:xfrm>
                <a:off x="10783247"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84" name="Rectangle 992"/>
              <p:cNvSpPr>
                <a:spLocks noChangeArrowheads="1"/>
              </p:cNvSpPr>
              <p:nvPr/>
            </p:nvSpPr>
            <p:spPr bwMode="auto">
              <a:xfrm>
                <a:off x="10838705"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85" name="Rectangle 993"/>
              <p:cNvSpPr>
                <a:spLocks noChangeArrowheads="1"/>
              </p:cNvSpPr>
              <p:nvPr/>
            </p:nvSpPr>
            <p:spPr bwMode="auto">
              <a:xfrm>
                <a:off x="10893206"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86" name="Rectangle 994"/>
              <p:cNvSpPr>
                <a:spLocks noChangeArrowheads="1"/>
              </p:cNvSpPr>
              <p:nvPr/>
            </p:nvSpPr>
            <p:spPr bwMode="auto">
              <a:xfrm>
                <a:off x="10948663"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87" name="Rectangle 995"/>
              <p:cNvSpPr>
                <a:spLocks noChangeArrowheads="1"/>
              </p:cNvSpPr>
              <p:nvPr/>
            </p:nvSpPr>
            <p:spPr bwMode="auto">
              <a:xfrm>
                <a:off x="11003166"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88" name="Rectangle 996"/>
              <p:cNvSpPr>
                <a:spLocks noChangeArrowheads="1"/>
              </p:cNvSpPr>
              <p:nvPr/>
            </p:nvSpPr>
            <p:spPr bwMode="auto">
              <a:xfrm>
                <a:off x="9296400"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89" name="Rectangle 997"/>
              <p:cNvSpPr>
                <a:spLocks noChangeArrowheads="1"/>
              </p:cNvSpPr>
              <p:nvPr/>
            </p:nvSpPr>
            <p:spPr bwMode="auto">
              <a:xfrm>
                <a:off x="9351858"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90" name="Rectangle 998"/>
              <p:cNvSpPr>
                <a:spLocks noChangeArrowheads="1"/>
              </p:cNvSpPr>
              <p:nvPr/>
            </p:nvSpPr>
            <p:spPr bwMode="auto">
              <a:xfrm>
                <a:off x="9406360"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91" name="Rectangle 999"/>
              <p:cNvSpPr>
                <a:spLocks noChangeArrowheads="1"/>
              </p:cNvSpPr>
              <p:nvPr/>
            </p:nvSpPr>
            <p:spPr bwMode="auto">
              <a:xfrm>
                <a:off x="9461818"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92" name="Rectangle 1000"/>
              <p:cNvSpPr>
                <a:spLocks noChangeArrowheads="1"/>
              </p:cNvSpPr>
              <p:nvPr/>
            </p:nvSpPr>
            <p:spPr bwMode="auto">
              <a:xfrm>
                <a:off x="9516319"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93" name="Rectangle 1001"/>
              <p:cNvSpPr>
                <a:spLocks noChangeArrowheads="1"/>
              </p:cNvSpPr>
              <p:nvPr/>
            </p:nvSpPr>
            <p:spPr bwMode="auto">
              <a:xfrm>
                <a:off x="9571777"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94" name="Rectangle 1002"/>
              <p:cNvSpPr>
                <a:spLocks noChangeArrowheads="1"/>
              </p:cNvSpPr>
              <p:nvPr/>
            </p:nvSpPr>
            <p:spPr bwMode="auto">
              <a:xfrm>
                <a:off x="9627236"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95" name="Rectangle 1003"/>
              <p:cNvSpPr>
                <a:spLocks noChangeArrowheads="1"/>
              </p:cNvSpPr>
              <p:nvPr/>
            </p:nvSpPr>
            <p:spPr bwMode="auto">
              <a:xfrm>
                <a:off x="9681737"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96" name="Rectangle 1004"/>
              <p:cNvSpPr>
                <a:spLocks noChangeArrowheads="1"/>
              </p:cNvSpPr>
              <p:nvPr/>
            </p:nvSpPr>
            <p:spPr bwMode="auto">
              <a:xfrm>
                <a:off x="9737195"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97" name="Rectangle 1005"/>
              <p:cNvSpPr>
                <a:spLocks noChangeArrowheads="1"/>
              </p:cNvSpPr>
              <p:nvPr/>
            </p:nvSpPr>
            <p:spPr bwMode="auto">
              <a:xfrm>
                <a:off x="9791697"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98" name="Rectangle 1006"/>
              <p:cNvSpPr>
                <a:spLocks noChangeArrowheads="1"/>
              </p:cNvSpPr>
              <p:nvPr/>
            </p:nvSpPr>
            <p:spPr bwMode="auto">
              <a:xfrm>
                <a:off x="9847155"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99" name="Rectangle 1007"/>
              <p:cNvSpPr>
                <a:spLocks noChangeArrowheads="1"/>
              </p:cNvSpPr>
              <p:nvPr/>
            </p:nvSpPr>
            <p:spPr bwMode="auto">
              <a:xfrm>
                <a:off x="9902613"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100" name="Rectangle 1008"/>
              <p:cNvSpPr>
                <a:spLocks noChangeArrowheads="1"/>
              </p:cNvSpPr>
              <p:nvPr/>
            </p:nvSpPr>
            <p:spPr bwMode="auto">
              <a:xfrm>
                <a:off x="9957114"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101" name="Rectangle 1009"/>
              <p:cNvSpPr>
                <a:spLocks noChangeArrowheads="1"/>
              </p:cNvSpPr>
              <p:nvPr/>
            </p:nvSpPr>
            <p:spPr bwMode="auto">
              <a:xfrm>
                <a:off x="10012573"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102" name="Rectangle 1010"/>
              <p:cNvSpPr>
                <a:spLocks noChangeArrowheads="1"/>
              </p:cNvSpPr>
              <p:nvPr/>
            </p:nvSpPr>
            <p:spPr bwMode="auto">
              <a:xfrm>
                <a:off x="10067074"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103" name="Rectangle 1011"/>
              <p:cNvSpPr>
                <a:spLocks noChangeArrowheads="1"/>
              </p:cNvSpPr>
              <p:nvPr/>
            </p:nvSpPr>
            <p:spPr bwMode="auto">
              <a:xfrm>
                <a:off x="10122532"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104" name="Rectangle 1012"/>
              <p:cNvSpPr>
                <a:spLocks noChangeArrowheads="1"/>
              </p:cNvSpPr>
              <p:nvPr/>
            </p:nvSpPr>
            <p:spPr bwMode="auto">
              <a:xfrm>
                <a:off x="10177989"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105" name="Rectangle 1013"/>
              <p:cNvSpPr>
                <a:spLocks noChangeArrowheads="1"/>
              </p:cNvSpPr>
              <p:nvPr/>
            </p:nvSpPr>
            <p:spPr bwMode="auto">
              <a:xfrm>
                <a:off x="10232492"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106" name="Rectangle 1014"/>
              <p:cNvSpPr>
                <a:spLocks noChangeArrowheads="1"/>
              </p:cNvSpPr>
              <p:nvPr/>
            </p:nvSpPr>
            <p:spPr bwMode="auto">
              <a:xfrm>
                <a:off x="10287950"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107" name="Rectangle 1015"/>
              <p:cNvSpPr>
                <a:spLocks noChangeArrowheads="1"/>
              </p:cNvSpPr>
              <p:nvPr/>
            </p:nvSpPr>
            <p:spPr bwMode="auto">
              <a:xfrm>
                <a:off x="10342451"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108" name="Rectangle 1016"/>
              <p:cNvSpPr>
                <a:spLocks noChangeArrowheads="1"/>
              </p:cNvSpPr>
              <p:nvPr/>
            </p:nvSpPr>
            <p:spPr bwMode="auto">
              <a:xfrm>
                <a:off x="10397910"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109" name="Rectangle 1017"/>
              <p:cNvSpPr>
                <a:spLocks noChangeArrowheads="1"/>
              </p:cNvSpPr>
              <p:nvPr/>
            </p:nvSpPr>
            <p:spPr bwMode="auto">
              <a:xfrm>
                <a:off x="10452411"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110" name="Rectangle 1018"/>
              <p:cNvSpPr>
                <a:spLocks noChangeArrowheads="1"/>
              </p:cNvSpPr>
              <p:nvPr/>
            </p:nvSpPr>
            <p:spPr bwMode="auto">
              <a:xfrm>
                <a:off x="10507869"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111" name="Rectangle 1019"/>
              <p:cNvSpPr>
                <a:spLocks noChangeArrowheads="1"/>
              </p:cNvSpPr>
              <p:nvPr/>
            </p:nvSpPr>
            <p:spPr bwMode="auto">
              <a:xfrm>
                <a:off x="10563326"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112" name="Rectangle 1020"/>
              <p:cNvSpPr>
                <a:spLocks noChangeArrowheads="1"/>
              </p:cNvSpPr>
              <p:nvPr/>
            </p:nvSpPr>
            <p:spPr bwMode="auto">
              <a:xfrm>
                <a:off x="10617829"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113" name="Rectangle 1021"/>
              <p:cNvSpPr>
                <a:spLocks noChangeArrowheads="1"/>
              </p:cNvSpPr>
              <p:nvPr/>
            </p:nvSpPr>
            <p:spPr bwMode="auto">
              <a:xfrm>
                <a:off x="10673287"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114" name="Rectangle 1022"/>
              <p:cNvSpPr>
                <a:spLocks noChangeArrowheads="1"/>
              </p:cNvSpPr>
              <p:nvPr/>
            </p:nvSpPr>
            <p:spPr bwMode="auto">
              <a:xfrm>
                <a:off x="10727788"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115" name="Rectangle 1023"/>
              <p:cNvSpPr>
                <a:spLocks noChangeArrowheads="1"/>
              </p:cNvSpPr>
              <p:nvPr/>
            </p:nvSpPr>
            <p:spPr bwMode="auto">
              <a:xfrm>
                <a:off x="10783247"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116" name="Rectangle 0"/>
              <p:cNvSpPr>
                <a:spLocks noChangeArrowheads="1"/>
              </p:cNvSpPr>
              <p:nvPr/>
            </p:nvSpPr>
            <p:spPr bwMode="auto">
              <a:xfrm>
                <a:off x="10838705"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117" name="Rectangle 1"/>
              <p:cNvSpPr>
                <a:spLocks noChangeArrowheads="1"/>
              </p:cNvSpPr>
              <p:nvPr/>
            </p:nvSpPr>
            <p:spPr bwMode="auto">
              <a:xfrm>
                <a:off x="10893206"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118" name="Rectangle 2"/>
              <p:cNvSpPr>
                <a:spLocks noChangeArrowheads="1"/>
              </p:cNvSpPr>
              <p:nvPr/>
            </p:nvSpPr>
            <p:spPr bwMode="auto">
              <a:xfrm>
                <a:off x="10948663"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119" name="Rectangle 3"/>
              <p:cNvSpPr>
                <a:spLocks noChangeArrowheads="1"/>
              </p:cNvSpPr>
              <p:nvPr/>
            </p:nvSpPr>
            <p:spPr bwMode="auto">
              <a:xfrm>
                <a:off x="11003166"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120" name="Rectangle 4"/>
              <p:cNvSpPr>
                <a:spLocks noChangeArrowheads="1"/>
              </p:cNvSpPr>
              <p:nvPr/>
            </p:nvSpPr>
            <p:spPr bwMode="auto">
              <a:xfrm>
                <a:off x="9296400" y="3048000"/>
                <a:ext cx="1762224" cy="1608359"/>
              </a:xfrm>
              <a:prstGeom prst="rect">
                <a:avLst/>
              </a:prstGeom>
              <a:noFill/>
              <a:ln w="952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121" name="Rectangle 109"/>
              <p:cNvSpPr>
                <a:spLocks noChangeArrowheads="1"/>
              </p:cNvSpPr>
              <p:nvPr/>
            </p:nvSpPr>
            <p:spPr bwMode="auto">
              <a:xfrm>
                <a:off x="10787071" y="3101233"/>
                <a:ext cx="54501" cy="49742"/>
              </a:xfrm>
              <a:prstGeom prst="rect">
                <a:avLst/>
              </a:prstGeom>
              <a:solidFill>
                <a:srgbClr val="00FFFF"/>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2122" name="Rectangle 110"/>
              <p:cNvSpPr>
                <a:spLocks noChangeArrowheads="1"/>
              </p:cNvSpPr>
              <p:nvPr/>
            </p:nvSpPr>
            <p:spPr bwMode="auto">
              <a:xfrm>
                <a:off x="10841573" y="3101233"/>
                <a:ext cx="55458" cy="49742"/>
              </a:xfrm>
              <a:prstGeom prst="rect">
                <a:avLst/>
              </a:prstGeom>
              <a:solidFill>
                <a:srgbClr val="00FFFF"/>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2123" name="Rectangle 111"/>
              <p:cNvSpPr>
                <a:spLocks noChangeArrowheads="1"/>
              </p:cNvSpPr>
              <p:nvPr/>
            </p:nvSpPr>
            <p:spPr bwMode="auto">
              <a:xfrm>
                <a:off x="10998678" y="3050618"/>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2124" name="Rectangle 112"/>
              <p:cNvSpPr>
                <a:spLocks noChangeArrowheads="1"/>
              </p:cNvSpPr>
              <p:nvPr/>
            </p:nvSpPr>
            <p:spPr bwMode="auto">
              <a:xfrm>
                <a:off x="10897030" y="3101233"/>
                <a:ext cx="55458" cy="49742"/>
              </a:xfrm>
              <a:prstGeom prst="rect">
                <a:avLst/>
              </a:prstGeom>
              <a:solidFill>
                <a:srgbClr val="00FFFF"/>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2125" name="Rectangle 113"/>
              <p:cNvSpPr>
                <a:spLocks noChangeArrowheads="1"/>
              </p:cNvSpPr>
              <p:nvPr/>
            </p:nvSpPr>
            <p:spPr bwMode="auto">
              <a:xfrm>
                <a:off x="10952488" y="3101233"/>
                <a:ext cx="54501" cy="49742"/>
              </a:xfrm>
              <a:prstGeom prst="rect">
                <a:avLst/>
              </a:prstGeom>
              <a:solidFill>
                <a:srgbClr val="00FFFF"/>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2126" name="Rectangle 114"/>
              <p:cNvSpPr>
                <a:spLocks noChangeArrowheads="1"/>
              </p:cNvSpPr>
              <p:nvPr/>
            </p:nvSpPr>
            <p:spPr bwMode="auto">
              <a:xfrm>
                <a:off x="10511693" y="3402310"/>
                <a:ext cx="55458" cy="50615"/>
              </a:xfrm>
              <a:prstGeom prst="rect">
                <a:avLst/>
              </a:prstGeom>
              <a:solidFill>
                <a:srgbClr val="FF99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2127" name="Rectangle 115"/>
              <p:cNvSpPr>
                <a:spLocks noChangeArrowheads="1"/>
              </p:cNvSpPr>
              <p:nvPr/>
            </p:nvSpPr>
            <p:spPr bwMode="auto">
              <a:xfrm>
                <a:off x="10236317" y="3704260"/>
                <a:ext cx="55458" cy="49742"/>
              </a:xfrm>
              <a:prstGeom prst="rect">
                <a:avLst/>
              </a:prstGeom>
              <a:solidFill>
                <a:srgbClr val="800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2128" name="Rectangle 116"/>
              <p:cNvSpPr>
                <a:spLocks noChangeArrowheads="1"/>
              </p:cNvSpPr>
              <p:nvPr/>
            </p:nvSpPr>
            <p:spPr bwMode="auto">
              <a:xfrm>
                <a:off x="10180859" y="3754002"/>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2129" name="Rectangle 117"/>
              <p:cNvSpPr>
                <a:spLocks noChangeArrowheads="1"/>
              </p:cNvSpPr>
              <p:nvPr/>
            </p:nvSpPr>
            <p:spPr bwMode="auto">
              <a:xfrm>
                <a:off x="10126356" y="3804618"/>
                <a:ext cx="54501"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2130" name="Rectangle 118"/>
              <p:cNvSpPr>
                <a:spLocks noChangeArrowheads="1"/>
              </p:cNvSpPr>
              <p:nvPr/>
            </p:nvSpPr>
            <p:spPr bwMode="auto">
              <a:xfrm>
                <a:off x="10070899" y="3854361"/>
                <a:ext cx="55458" cy="50615"/>
              </a:xfrm>
              <a:prstGeom prst="rect">
                <a:avLst/>
              </a:prstGeom>
              <a:solidFill>
                <a:srgbClr val="0080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2131" name="Rectangle 119"/>
              <p:cNvSpPr>
                <a:spLocks noChangeArrowheads="1"/>
              </p:cNvSpPr>
              <p:nvPr/>
            </p:nvSpPr>
            <p:spPr bwMode="auto">
              <a:xfrm>
                <a:off x="10731612" y="3150977"/>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2132" name="Rectangle 120"/>
              <p:cNvSpPr>
                <a:spLocks noChangeArrowheads="1"/>
              </p:cNvSpPr>
              <p:nvPr/>
            </p:nvSpPr>
            <p:spPr bwMode="auto">
              <a:xfrm>
                <a:off x="10677111" y="3201593"/>
                <a:ext cx="54501"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2133" name="Rectangle 121"/>
              <p:cNvSpPr>
                <a:spLocks noChangeArrowheads="1"/>
              </p:cNvSpPr>
              <p:nvPr/>
            </p:nvSpPr>
            <p:spPr bwMode="auto">
              <a:xfrm>
                <a:off x="10621654" y="3251335"/>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2134" name="Rectangle 122"/>
              <p:cNvSpPr>
                <a:spLocks noChangeArrowheads="1"/>
              </p:cNvSpPr>
              <p:nvPr/>
            </p:nvSpPr>
            <p:spPr bwMode="auto">
              <a:xfrm>
                <a:off x="10567151" y="3301951"/>
                <a:ext cx="54501"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2135" name="Rectangle 123"/>
              <p:cNvSpPr>
                <a:spLocks noChangeArrowheads="1"/>
              </p:cNvSpPr>
              <p:nvPr/>
            </p:nvSpPr>
            <p:spPr bwMode="auto">
              <a:xfrm>
                <a:off x="10511693" y="3352568"/>
                <a:ext cx="55458" cy="49742"/>
              </a:xfrm>
              <a:prstGeom prst="rect">
                <a:avLst/>
              </a:prstGeom>
              <a:solidFill>
                <a:srgbClr val="FF99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2136" name="Rectangle 124"/>
              <p:cNvSpPr>
                <a:spLocks noChangeArrowheads="1"/>
              </p:cNvSpPr>
              <p:nvPr/>
            </p:nvSpPr>
            <p:spPr bwMode="auto">
              <a:xfrm>
                <a:off x="10456236" y="3452926"/>
                <a:ext cx="55458"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2137" name="Rectangle 125"/>
              <p:cNvSpPr>
                <a:spLocks noChangeArrowheads="1"/>
              </p:cNvSpPr>
              <p:nvPr/>
            </p:nvSpPr>
            <p:spPr bwMode="auto">
              <a:xfrm>
                <a:off x="10401735" y="3502669"/>
                <a:ext cx="54501"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2138" name="Rectangle 126"/>
              <p:cNvSpPr>
                <a:spLocks noChangeArrowheads="1"/>
              </p:cNvSpPr>
              <p:nvPr/>
            </p:nvSpPr>
            <p:spPr bwMode="auto">
              <a:xfrm>
                <a:off x="10346275" y="3553285"/>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2139" name="Rectangle 127"/>
              <p:cNvSpPr>
                <a:spLocks noChangeArrowheads="1"/>
              </p:cNvSpPr>
              <p:nvPr/>
            </p:nvSpPr>
            <p:spPr bwMode="auto">
              <a:xfrm>
                <a:off x="10291774" y="3603900"/>
                <a:ext cx="54501"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2140" name="Rectangle 128"/>
              <p:cNvSpPr>
                <a:spLocks noChangeArrowheads="1"/>
              </p:cNvSpPr>
              <p:nvPr/>
            </p:nvSpPr>
            <p:spPr bwMode="auto">
              <a:xfrm>
                <a:off x="10236317" y="3653643"/>
                <a:ext cx="55458" cy="50615"/>
              </a:xfrm>
              <a:prstGeom prst="rect">
                <a:avLst/>
              </a:prstGeom>
              <a:solidFill>
                <a:srgbClr val="800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2141" name="Rectangle 129"/>
              <p:cNvSpPr>
                <a:spLocks noChangeArrowheads="1"/>
              </p:cNvSpPr>
              <p:nvPr/>
            </p:nvSpPr>
            <p:spPr bwMode="auto">
              <a:xfrm>
                <a:off x="10016398" y="3854361"/>
                <a:ext cx="54501" cy="50615"/>
              </a:xfrm>
              <a:prstGeom prst="rect">
                <a:avLst/>
              </a:prstGeom>
              <a:solidFill>
                <a:srgbClr val="0080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2142" name="Rectangle 130"/>
              <p:cNvSpPr>
                <a:spLocks noChangeArrowheads="1"/>
              </p:cNvSpPr>
              <p:nvPr/>
            </p:nvSpPr>
            <p:spPr bwMode="auto">
              <a:xfrm>
                <a:off x="9960938" y="3904977"/>
                <a:ext cx="55458" cy="50615"/>
              </a:xfrm>
              <a:prstGeom prst="rect">
                <a:avLst/>
              </a:prstGeom>
              <a:solidFill>
                <a:srgbClr val="9933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2143" name="Rectangle 131"/>
              <p:cNvSpPr>
                <a:spLocks noChangeArrowheads="1"/>
              </p:cNvSpPr>
              <p:nvPr/>
            </p:nvSpPr>
            <p:spPr bwMode="auto">
              <a:xfrm>
                <a:off x="9960938" y="3955592"/>
                <a:ext cx="55458" cy="49742"/>
              </a:xfrm>
              <a:prstGeom prst="rect">
                <a:avLst/>
              </a:prstGeom>
              <a:solidFill>
                <a:srgbClr val="9933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2144" name="Rectangle 132"/>
              <p:cNvSpPr>
                <a:spLocks noChangeArrowheads="1"/>
              </p:cNvSpPr>
              <p:nvPr/>
            </p:nvSpPr>
            <p:spPr bwMode="auto">
              <a:xfrm>
                <a:off x="9906437" y="4005335"/>
                <a:ext cx="54501"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2145" name="Rectangle 133"/>
              <p:cNvSpPr>
                <a:spLocks noChangeArrowheads="1"/>
              </p:cNvSpPr>
              <p:nvPr/>
            </p:nvSpPr>
            <p:spPr bwMode="auto">
              <a:xfrm>
                <a:off x="9850980" y="4055952"/>
                <a:ext cx="55458"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2146" name="Rectangle 134"/>
              <p:cNvSpPr>
                <a:spLocks noChangeArrowheads="1"/>
              </p:cNvSpPr>
              <p:nvPr/>
            </p:nvSpPr>
            <p:spPr bwMode="auto">
              <a:xfrm>
                <a:off x="9795522" y="4105694"/>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2147" name="Rectangle 135"/>
              <p:cNvSpPr>
                <a:spLocks noChangeArrowheads="1"/>
              </p:cNvSpPr>
              <p:nvPr/>
            </p:nvSpPr>
            <p:spPr bwMode="auto">
              <a:xfrm>
                <a:off x="9741019" y="4156310"/>
                <a:ext cx="54501"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2148" name="Rectangle 136"/>
              <p:cNvSpPr>
                <a:spLocks noChangeArrowheads="1"/>
              </p:cNvSpPr>
              <p:nvPr/>
            </p:nvSpPr>
            <p:spPr bwMode="auto">
              <a:xfrm>
                <a:off x="9685562" y="4206925"/>
                <a:ext cx="55458"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2149" name="Rectangle 137"/>
              <p:cNvSpPr>
                <a:spLocks noChangeArrowheads="1"/>
              </p:cNvSpPr>
              <p:nvPr/>
            </p:nvSpPr>
            <p:spPr bwMode="auto">
              <a:xfrm>
                <a:off x="9631061" y="4256669"/>
                <a:ext cx="54501"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2150" name="Rectangle 138"/>
              <p:cNvSpPr>
                <a:spLocks noChangeArrowheads="1"/>
              </p:cNvSpPr>
              <p:nvPr/>
            </p:nvSpPr>
            <p:spPr bwMode="auto">
              <a:xfrm>
                <a:off x="9575601" y="4307284"/>
                <a:ext cx="55458"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2151" name="Rectangle 139"/>
              <p:cNvSpPr>
                <a:spLocks noChangeArrowheads="1"/>
              </p:cNvSpPr>
              <p:nvPr/>
            </p:nvSpPr>
            <p:spPr bwMode="auto">
              <a:xfrm>
                <a:off x="9520144" y="4357027"/>
                <a:ext cx="55458" cy="50615"/>
              </a:xfrm>
              <a:prstGeom prst="rect">
                <a:avLst/>
              </a:prstGeom>
              <a:solidFill>
                <a:srgbClr val="000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2152" name="Rectangle 140"/>
              <p:cNvSpPr>
                <a:spLocks noChangeArrowheads="1"/>
              </p:cNvSpPr>
              <p:nvPr/>
            </p:nvSpPr>
            <p:spPr bwMode="auto">
              <a:xfrm>
                <a:off x="9520144" y="4407644"/>
                <a:ext cx="55458" cy="50615"/>
              </a:xfrm>
              <a:prstGeom prst="rect">
                <a:avLst/>
              </a:prstGeom>
              <a:solidFill>
                <a:srgbClr val="000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2153" name="Rectangle 141"/>
              <p:cNvSpPr>
                <a:spLocks noChangeArrowheads="1"/>
              </p:cNvSpPr>
              <p:nvPr/>
            </p:nvSpPr>
            <p:spPr bwMode="auto">
              <a:xfrm>
                <a:off x="9465643" y="4458259"/>
                <a:ext cx="54501"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2154" name="Rectangle 142"/>
              <p:cNvSpPr>
                <a:spLocks noChangeArrowheads="1"/>
              </p:cNvSpPr>
              <p:nvPr/>
            </p:nvSpPr>
            <p:spPr bwMode="auto">
              <a:xfrm>
                <a:off x="9410185" y="4508002"/>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2155" name="Rectangle 143"/>
              <p:cNvSpPr>
                <a:spLocks noChangeArrowheads="1"/>
              </p:cNvSpPr>
              <p:nvPr/>
            </p:nvSpPr>
            <p:spPr bwMode="auto">
              <a:xfrm>
                <a:off x="9355682" y="4558617"/>
                <a:ext cx="54501"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2156" name="Rectangle 144"/>
              <p:cNvSpPr>
                <a:spLocks noChangeArrowheads="1"/>
              </p:cNvSpPr>
              <p:nvPr/>
            </p:nvSpPr>
            <p:spPr bwMode="auto">
              <a:xfrm>
                <a:off x="9300225" y="4608361"/>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grpSp>
        <p:grpSp>
          <p:nvGrpSpPr>
            <p:cNvPr id="5304" name="Group 5303"/>
            <p:cNvGrpSpPr/>
            <p:nvPr/>
          </p:nvGrpSpPr>
          <p:grpSpPr>
            <a:xfrm>
              <a:off x="1292633" y="3111195"/>
              <a:ext cx="1762224" cy="1610976"/>
              <a:chOff x="2895600" y="2895600"/>
              <a:chExt cx="1762224" cy="1610976"/>
            </a:xfrm>
          </p:grpSpPr>
          <p:sp>
            <p:nvSpPr>
              <p:cNvPr id="5303" name="Rectangle 5302"/>
              <p:cNvSpPr/>
              <p:nvPr/>
            </p:nvSpPr>
            <p:spPr>
              <a:xfrm>
                <a:off x="2903913" y="2903913"/>
                <a:ext cx="1752600" cy="1600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4416"/>
              <p:cNvGrpSpPr/>
              <p:nvPr/>
            </p:nvGrpSpPr>
            <p:grpSpPr>
              <a:xfrm>
                <a:off x="2895600" y="2895600"/>
                <a:ext cx="1762224" cy="1610976"/>
                <a:chOff x="9296400" y="3048000"/>
                <a:chExt cx="1762224" cy="1610976"/>
              </a:xfrm>
            </p:grpSpPr>
            <p:sp>
              <p:nvSpPr>
                <p:cNvPr id="35" name="Rectangle 4"/>
                <p:cNvSpPr>
                  <a:spLocks noChangeArrowheads="1"/>
                </p:cNvSpPr>
                <p:nvPr/>
              </p:nvSpPr>
              <p:spPr bwMode="auto">
                <a:xfrm>
                  <a:off x="9296400"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 name="Rectangle 5"/>
                <p:cNvSpPr>
                  <a:spLocks noChangeArrowheads="1"/>
                </p:cNvSpPr>
                <p:nvPr/>
              </p:nvSpPr>
              <p:spPr bwMode="auto">
                <a:xfrm>
                  <a:off x="9351858"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 name="Rectangle 6"/>
                <p:cNvSpPr>
                  <a:spLocks noChangeArrowheads="1"/>
                </p:cNvSpPr>
                <p:nvPr/>
              </p:nvSpPr>
              <p:spPr bwMode="auto">
                <a:xfrm>
                  <a:off x="9406360"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 name="Rectangle 7"/>
                <p:cNvSpPr>
                  <a:spLocks noChangeArrowheads="1"/>
                </p:cNvSpPr>
                <p:nvPr/>
              </p:nvSpPr>
              <p:spPr bwMode="auto">
                <a:xfrm>
                  <a:off x="9461818"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 name="Rectangle 8"/>
                <p:cNvSpPr>
                  <a:spLocks noChangeArrowheads="1"/>
                </p:cNvSpPr>
                <p:nvPr/>
              </p:nvSpPr>
              <p:spPr bwMode="auto">
                <a:xfrm>
                  <a:off x="9516319"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 name="Rectangle 9"/>
                <p:cNvSpPr>
                  <a:spLocks noChangeArrowheads="1"/>
                </p:cNvSpPr>
                <p:nvPr/>
              </p:nvSpPr>
              <p:spPr bwMode="auto">
                <a:xfrm>
                  <a:off x="9571777"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 name="Rectangle 10"/>
                <p:cNvSpPr>
                  <a:spLocks noChangeArrowheads="1"/>
                </p:cNvSpPr>
                <p:nvPr/>
              </p:nvSpPr>
              <p:spPr bwMode="auto">
                <a:xfrm>
                  <a:off x="9627236"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 name="Rectangle 11"/>
                <p:cNvSpPr>
                  <a:spLocks noChangeArrowheads="1"/>
                </p:cNvSpPr>
                <p:nvPr/>
              </p:nvSpPr>
              <p:spPr bwMode="auto">
                <a:xfrm>
                  <a:off x="9681737"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 name="Rectangle 12"/>
                <p:cNvSpPr>
                  <a:spLocks noChangeArrowheads="1"/>
                </p:cNvSpPr>
                <p:nvPr/>
              </p:nvSpPr>
              <p:spPr bwMode="auto">
                <a:xfrm>
                  <a:off x="9737195"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 name="Rectangle 13"/>
                <p:cNvSpPr>
                  <a:spLocks noChangeArrowheads="1"/>
                </p:cNvSpPr>
                <p:nvPr/>
              </p:nvSpPr>
              <p:spPr bwMode="auto">
                <a:xfrm>
                  <a:off x="9791697"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 name="Rectangle 14"/>
                <p:cNvSpPr>
                  <a:spLocks noChangeArrowheads="1"/>
                </p:cNvSpPr>
                <p:nvPr/>
              </p:nvSpPr>
              <p:spPr bwMode="auto">
                <a:xfrm>
                  <a:off x="9847155"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 name="Rectangle 15"/>
                <p:cNvSpPr>
                  <a:spLocks noChangeArrowheads="1"/>
                </p:cNvSpPr>
                <p:nvPr/>
              </p:nvSpPr>
              <p:spPr bwMode="auto">
                <a:xfrm>
                  <a:off x="9902613"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 name="Rectangle 16"/>
                <p:cNvSpPr>
                  <a:spLocks noChangeArrowheads="1"/>
                </p:cNvSpPr>
                <p:nvPr/>
              </p:nvSpPr>
              <p:spPr bwMode="auto">
                <a:xfrm>
                  <a:off x="9957114"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 name="Rectangle 17"/>
                <p:cNvSpPr>
                  <a:spLocks noChangeArrowheads="1"/>
                </p:cNvSpPr>
                <p:nvPr/>
              </p:nvSpPr>
              <p:spPr bwMode="auto">
                <a:xfrm>
                  <a:off x="10012573"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 name="Rectangle 18"/>
                <p:cNvSpPr>
                  <a:spLocks noChangeArrowheads="1"/>
                </p:cNvSpPr>
                <p:nvPr/>
              </p:nvSpPr>
              <p:spPr bwMode="auto">
                <a:xfrm>
                  <a:off x="10067074"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 name="Rectangle 19"/>
                <p:cNvSpPr>
                  <a:spLocks noChangeArrowheads="1"/>
                </p:cNvSpPr>
                <p:nvPr/>
              </p:nvSpPr>
              <p:spPr bwMode="auto">
                <a:xfrm>
                  <a:off x="10122532"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 name="Rectangle 20"/>
                <p:cNvSpPr>
                  <a:spLocks noChangeArrowheads="1"/>
                </p:cNvSpPr>
                <p:nvPr/>
              </p:nvSpPr>
              <p:spPr bwMode="auto">
                <a:xfrm>
                  <a:off x="10177989"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 name="Rectangle 21"/>
                <p:cNvSpPr>
                  <a:spLocks noChangeArrowheads="1"/>
                </p:cNvSpPr>
                <p:nvPr/>
              </p:nvSpPr>
              <p:spPr bwMode="auto">
                <a:xfrm>
                  <a:off x="10232492"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 name="Rectangle 22"/>
                <p:cNvSpPr>
                  <a:spLocks noChangeArrowheads="1"/>
                </p:cNvSpPr>
                <p:nvPr/>
              </p:nvSpPr>
              <p:spPr bwMode="auto">
                <a:xfrm>
                  <a:off x="10287950"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 name="Rectangle 23"/>
                <p:cNvSpPr>
                  <a:spLocks noChangeArrowheads="1"/>
                </p:cNvSpPr>
                <p:nvPr/>
              </p:nvSpPr>
              <p:spPr bwMode="auto">
                <a:xfrm>
                  <a:off x="10342451"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 name="Rectangle 24"/>
                <p:cNvSpPr>
                  <a:spLocks noChangeArrowheads="1"/>
                </p:cNvSpPr>
                <p:nvPr/>
              </p:nvSpPr>
              <p:spPr bwMode="auto">
                <a:xfrm>
                  <a:off x="10397910"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 name="Rectangle 25"/>
                <p:cNvSpPr>
                  <a:spLocks noChangeArrowheads="1"/>
                </p:cNvSpPr>
                <p:nvPr/>
              </p:nvSpPr>
              <p:spPr bwMode="auto">
                <a:xfrm>
                  <a:off x="10452411"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 name="Rectangle 26"/>
                <p:cNvSpPr>
                  <a:spLocks noChangeArrowheads="1"/>
                </p:cNvSpPr>
                <p:nvPr/>
              </p:nvSpPr>
              <p:spPr bwMode="auto">
                <a:xfrm>
                  <a:off x="10507869"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 name="Rectangle 27"/>
                <p:cNvSpPr>
                  <a:spLocks noChangeArrowheads="1"/>
                </p:cNvSpPr>
                <p:nvPr/>
              </p:nvSpPr>
              <p:spPr bwMode="auto">
                <a:xfrm>
                  <a:off x="10563326"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 name="Rectangle 28"/>
                <p:cNvSpPr>
                  <a:spLocks noChangeArrowheads="1"/>
                </p:cNvSpPr>
                <p:nvPr/>
              </p:nvSpPr>
              <p:spPr bwMode="auto">
                <a:xfrm>
                  <a:off x="10617829"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 name="Rectangle 29"/>
                <p:cNvSpPr>
                  <a:spLocks noChangeArrowheads="1"/>
                </p:cNvSpPr>
                <p:nvPr/>
              </p:nvSpPr>
              <p:spPr bwMode="auto">
                <a:xfrm>
                  <a:off x="10673287"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 name="Rectangle 30"/>
                <p:cNvSpPr>
                  <a:spLocks noChangeArrowheads="1"/>
                </p:cNvSpPr>
                <p:nvPr/>
              </p:nvSpPr>
              <p:spPr bwMode="auto">
                <a:xfrm>
                  <a:off x="10727788"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 name="Rectangle 31"/>
                <p:cNvSpPr>
                  <a:spLocks noChangeArrowheads="1"/>
                </p:cNvSpPr>
                <p:nvPr/>
              </p:nvSpPr>
              <p:spPr bwMode="auto">
                <a:xfrm>
                  <a:off x="10783247"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 name="Rectangle 32"/>
                <p:cNvSpPr>
                  <a:spLocks noChangeArrowheads="1"/>
                </p:cNvSpPr>
                <p:nvPr/>
              </p:nvSpPr>
              <p:spPr bwMode="auto">
                <a:xfrm>
                  <a:off x="10838705"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 name="Rectangle 33"/>
                <p:cNvSpPr>
                  <a:spLocks noChangeArrowheads="1"/>
                </p:cNvSpPr>
                <p:nvPr/>
              </p:nvSpPr>
              <p:spPr bwMode="auto">
                <a:xfrm>
                  <a:off x="10893206"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 name="Rectangle 34"/>
                <p:cNvSpPr>
                  <a:spLocks noChangeArrowheads="1"/>
                </p:cNvSpPr>
                <p:nvPr/>
              </p:nvSpPr>
              <p:spPr bwMode="auto">
                <a:xfrm>
                  <a:off x="10948663"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 name="Rectangle 35"/>
                <p:cNvSpPr>
                  <a:spLocks noChangeArrowheads="1"/>
                </p:cNvSpPr>
                <p:nvPr/>
              </p:nvSpPr>
              <p:spPr bwMode="auto">
                <a:xfrm>
                  <a:off x="10994853"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 name="Rectangle 36"/>
                <p:cNvSpPr>
                  <a:spLocks noChangeArrowheads="1"/>
                </p:cNvSpPr>
                <p:nvPr/>
              </p:nvSpPr>
              <p:spPr bwMode="auto">
                <a:xfrm>
                  <a:off x="9296400"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 name="Rectangle 37"/>
                <p:cNvSpPr>
                  <a:spLocks noChangeArrowheads="1"/>
                </p:cNvSpPr>
                <p:nvPr/>
              </p:nvSpPr>
              <p:spPr bwMode="auto">
                <a:xfrm>
                  <a:off x="9351858"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 name="Rectangle 38"/>
                <p:cNvSpPr>
                  <a:spLocks noChangeArrowheads="1"/>
                </p:cNvSpPr>
                <p:nvPr/>
              </p:nvSpPr>
              <p:spPr bwMode="auto">
                <a:xfrm>
                  <a:off x="9406360"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 name="Rectangle 39"/>
                <p:cNvSpPr>
                  <a:spLocks noChangeArrowheads="1"/>
                </p:cNvSpPr>
                <p:nvPr/>
              </p:nvSpPr>
              <p:spPr bwMode="auto">
                <a:xfrm>
                  <a:off x="9461818"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 name="Rectangle 40"/>
                <p:cNvSpPr>
                  <a:spLocks noChangeArrowheads="1"/>
                </p:cNvSpPr>
                <p:nvPr/>
              </p:nvSpPr>
              <p:spPr bwMode="auto">
                <a:xfrm>
                  <a:off x="9516319"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 name="Rectangle 41"/>
                <p:cNvSpPr>
                  <a:spLocks noChangeArrowheads="1"/>
                </p:cNvSpPr>
                <p:nvPr/>
              </p:nvSpPr>
              <p:spPr bwMode="auto">
                <a:xfrm>
                  <a:off x="9571777"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 name="Rectangle 42"/>
                <p:cNvSpPr>
                  <a:spLocks noChangeArrowheads="1"/>
                </p:cNvSpPr>
                <p:nvPr/>
              </p:nvSpPr>
              <p:spPr bwMode="auto">
                <a:xfrm>
                  <a:off x="9627236"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 name="Rectangle 43"/>
                <p:cNvSpPr>
                  <a:spLocks noChangeArrowheads="1"/>
                </p:cNvSpPr>
                <p:nvPr/>
              </p:nvSpPr>
              <p:spPr bwMode="auto">
                <a:xfrm>
                  <a:off x="9681737"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 name="Rectangle 44"/>
                <p:cNvSpPr>
                  <a:spLocks noChangeArrowheads="1"/>
                </p:cNvSpPr>
                <p:nvPr/>
              </p:nvSpPr>
              <p:spPr bwMode="auto">
                <a:xfrm>
                  <a:off x="9737195"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 name="Rectangle 45"/>
                <p:cNvSpPr>
                  <a:spLocks noChangeArrowheads="1"/>
                </p:cNvSpPr>
                <p:nvPr/>
              </p:nvSpPr>
              <p:spPr bwMode="auto">
                <a:xfrm>
                  <a:off x="9791697"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 name="Rectangle 46"/>
                <p:cNvSpPr>
                  <a:spLocks noChangeArrowheads="1"/>
                </p:cNvSpPr>
                <p:nvPr/>
              </p:nvSpPr>
              <p:spPr bwMode="auto">
                <a:xfrm>
                  <a:off x="9847155"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 name="Rectangle 47"/>
                <p:cNvSpPr>
                  <a:spLocks noChangeArrowheads="1"/>
                </p:cNvSpPr>
                <p:nvPr/>
              </p:nvSpPr>
              <p:spPr bwMode="auto">
                <a:xfrm>
                  <a:off x="9902613"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 name="Rectangle 48"/>
                <p:cNvSpPr>
                  <a:spLocks noChangeArrowheads="1"/>
                </p:cNvSpPr>
                <p:nvPr/>
              </p:nvSpPr>
              <p:spPr bwMode="auto">
                <a:xfrm>
                  <a:off x="9957114"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 name="Rectangle 49"/>
                <p:cNvSpPr>
                  <a:spLocks noChangeArrowheads="1"/>
                </p:cNvSpPr>
                <p:nvPr/>
              </p:nvSpPr>
              <p:spPr bwMode="auto">
                <a:xfrm>
                  <a:off x="10012573"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 name="Rectangle 50"/>
                <p:cNvSpPr>
                  <a:spLocks noChangeArrowheads="1"/>
                </p:cNvSpPr>
                <p:nvPr/>
              </p:nvSpPr>
              <p:spPr bwMode="auto">
                <a:xfrm>
                  <a:off x="10067074"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 name="Rectangle 51"/>
                <p:cNvSpPr>
                  <a:spLocks noChangeArrowheads="1"/>
                </p:cNvSpPr>
                <p:nvPr/>
              </p:nvSpPr>
              <p:spPr bwMode="auto">
                <a:xfrm>
                  <a:off x="10122532"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 name="Rectangle 52"/>
                <p:cNvSpPr>
                  <a:spLocks noChangeArrowheads="1"/>
                </p:cNvSpPr>
                <p:nvPr/>
              </p:nvSpPr>
              <p:spPr bwMode="auto">
                <a:xfrm>
                  <a:off x="10177989"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 name="Rectangle 53"/>
                <p:cNvSpPr>
                  <a:spLocks noChangeArrowheads="1"/>
                </p:cNvSpPr>
                <p:nvPr/>
              </p:nvSpPr>
              <p:spPr bwMode="auto">
                <a:xfrm>
                  <a:off x="10232492"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 name="Rectangle 54"/>
                <p:cNvSpPr>
                  <a:spLocks noChangeArrowheads="1"/>
                </p:cNvSpPr>
                <p:nvPr/>
              </p:nvSpPr>
              <p:spPr bwMode="auto">
                <a:xfrm>
                  <a:off x="10287950"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 name="Rectangle 55"/>
                <p:cNvSpPr>
                  <a:spLocks noChangeArrowheads="1"/>
                </p:cNvSpPr>
                <p:nvPr/>
              </p:nvSpPr>
              <p:spPr bwMode="auto">
                <a:xfrm>
                  <a:off x="10342451"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 name="Rectangle 56"/>
                <p:cNvSpPr>
                  <a:spLocks noChangeArrowheads="1"/>
                </p:cNvSpPr>
                <p:nvPr/>
              </p:nvSpPr>
              <p:spPr bwMode="auto">
                <a:xfrm>
                  <a:off x="10397910"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 name="Rectangle 57"/>
                <p:cNvSpPr>
                  <a:spLocks noChangeArrowheads="1"/>
                </p:cNvSpPr>
                <p:nvPr/>
              </p:nvSpPr>
              <p:spPr bwMode="auto">
                <a:xfrm>
                  <a:off x="10452411"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9" name="Rectangle 58"/>
                <p:cNvSpPr>
                  <a:spLocks noChangeArrowheads="1"/>
                </p:cNvSpPr>
                <p:nvPr/>
              </p:nvSpPr>
              <p:spPr bwMode="auto">
                <a:xfrm>
                  <a:off x="10507869"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0" name="Rectangle 59"/>
                <p:cNvSpPr>
                  <a:spLocks noChangeArrowheads="1"/>
                </p:cNvSpPr>
                <p:nvPr/>
              </p:nvSpPr>
              <p:spPr bwMode="auto">
                <a:xfrm>
                  <a:off x="10563326"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1" name="Rectangle 60"/>
                <p:cNvSpPr>
                  <a:spLocks noChangeArrowheads="1"/>
                </p:cNvSpPr>
                <p:nvPr/>
              </p:nvSpPr>
              <p:spPr bwMode="auto">
                <a:xfrm>
                  <a:off x="10617829"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2" name="Rectangle 61"/>
                <p:cNvSpPr>
                  <a:spLocks noChangeArrowheads="1"/>
                </p:cNvSpPr>
                <p:nvPr/>
              </p:nvSpPr>
              <p:spPr bwMode="auto">
                <a:xfrm>
                  <a:off x="10673287"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3" name="Rectangle 62"/>
                <p:cNvSpPr>
                  <a:spLocks noChangeArrowheads="1"/>
                </p:cNvSpPr>
                <p:nvPr/>
              </p:nvSpPr>
              <p:spPr bwMode="auto">
                <a:xfrm>
                  <a:off x="10727788"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4" name="Rectangle 63"/>
                <p:cNvSpPr>
                  <a:spLocks noChangeArrowheads="1"/>
                </p:cNvSpPr>
                <p:nvPr/>
              </p:nvSpPr>
              <p:spPr bwMode="auto">
                <a:xfrm>
                  <a:off x="10783247"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5" name="Rectangle 64"/>
                <p:cNvSpPr>
                  <a:spLocks noChangeArrowheads="1"/>
                </p:cNvSpPr>
                <p:nvPr/>
              </p:nvSpPr>
              <p:spPr bwMode="auto">
                <a:xfrm>
                  <a:off x="10838705"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6" name="Rectangle 65"/>
                <p:cNvSpPr>
                  <a:spLocks noChangeArrowheads="1"/>
                </p:cNvSpPr>
                <p:nvPr/>
              </p:nvSpPr>
              <p:spPr bwMode="auto">
                <a:xfrm>
                  <a:off x="10893206"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7" name="Rectangle 66"/>
                <p:cNvSpPr>
                  <a:spLocks noChangeArrowheads="1"/>
                </p:cNvSpPr>
                <p:nvPr/>
              </p:nvSpPr>
              <p:spPr bwMode="auto">
                <a:xfrm>
                  <a:off x="10948663"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8" name="Rectangle 67"/>
                <p:cNvSpPr>
                  <a:spLocks noChangeArrowheads="1"/>
                </p:cNvSpPr>
                <p:nvPr/>
              </p:nvSpPr>
              <p:spPr bwMode="auto">
                <a:xfrm>
                  <a:off x="11003166"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9" name="Rectangle 68"/>
                <p:cNvSpPr>
                  <a:spLocks noChangeArrowheads="1"/>
                </p:cNvSpPr>
                <p:nvPr/>
              </p:nvSpPr>
              <p:spPr bwMode="auto">
                <a:xfrm>
                  <a:off x="9296400"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0" name="Rectangle 69"/>
                <p:cNvSpPr>
                  <a:spLocks noChangeArrowheads="1"/>
                </p:cNvSpPr>
                <p:nvPr/>
              </p:nvSpPr>
              <p:spPr bwMode="auto">
                <a:xfrm>
                  <a:off x="9351858"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1" name="Rectangle 70"/>
                <p:cNvSpPr>
                  <a:spLocks noChangeArrowheads="1"/>
                </p:cNvSpPr>
                <p:nvPr/>
              </p:nvSpPr>
              <p:spPr bwMode="auto">
                <a:xfrm>
                  <a:off x="9406360"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2" name="Rectangle 71"/>
                <p:cNvSpPr>
                  <a:spLocks noChangeArrowheads="1"/>
                </p:cNvSpPr>
                <p:nvPr/>
              </p:nvSpPr>
              <p:spPr bwMode="auto">
                <a:xfrm>
                  <a:off x="9461818"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3" name="Rectangle 72"/>
                <p:cNvSpPr>
                  <a:spLocks noChangeArrowheads="1"/>
                </p:cNvSpPr>
                <p:nvPr/>
              </p:nvSpPr>
              <p:spPr bwMode="auto">
                <a:xfrm>
                  <a:off x="9516319"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4" name="Rectangle 73"/>
                <p:cNvSpPr>
                  <a:spLocks noChangeArrowheads="1"/>
                </p:cNvSpPr>
                <p:nvPr/>
              </p:nvSpPr>
              <p:spPr bwMode="auto">
                <a:xfrm>
                  <a:off x="9571777"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5" name="Rectangle 74"/>
                <p:cNvSpPr>
                  <a:spLocks noChangeArrowheads="1"/>
                </p:cNvSpPr>
                <p:nvPr/>
              </p:nvSpPr>
              <p:spPr bwMode="auto">
                <a:xfrm>
                  <a:off x="9627236"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6" name="Rectangle 75"/>
                <p:cNvSpPr>
                  <a:spLocks noChangeArrowheads="1"/>
                </p:cNvSpPr>
                <p:nvPr/>
              </p:nvSpPr>
              <p:spPr bwMode="auto">
                <a:xfrm>
                  <a:off x="9681737"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7" name="Rectangle 76"/>
                <p:cNvSpPr>
                  <a:spLocks noChangeArrowheads="1"/>
                </p:cNvSpPr>
                <p:nvPr/>
              </p:nvSpPr>
              <p:spPr bwMode="auto">
                <a:xfrm>
                  <a:off x="9737195"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8" name="Rectangle 77"/>
                <p:cNvSpPr>
                  <a:spLocks noChangeArrowheads="1"/>
                </p:cNvSpPr>
                <p:nvPr/>
              </p:nvSpPr>
              <p:spPr bwMode="auto">
                <a:xfrm>
                  <a:off x="9791697"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9" name="Rectangle 78"/>
                <p:cNvSpPr>
                  <a:spLocks noChangeArrowheads="1"/>
                </p:cNvSpPr>
                <p:nvPr/>
              </p:nvSpPr>
              <p:spPr bwMode="auto">
                <a:xfrm>
                  <a:off x="9847155"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0" name="Rectangle 79"/>
                <p:cNvSpPr>
                  <a:spLocks noChangeArrowheads="1"/>
                </p:cNvSpPr>
                <p:nvPr/>
              </p:nvSpPr>
              <p:spPr bwMode="auto">
                <a:xfrm>
                  <a:off x="9902613"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1" name="Rectangle 80"/>
                <p:cNvSpPr>
                  <a:spLocks noChangeArrowheads="1"/>
                </p:cNvSpPr>
                <p:nvPr/>
              </p:nvSpPr>
              <p:spPr bwMode="auto">
                <a:xfrm>
                  <a:off x="9957114"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2" name="Rectangle 81"/>
                <p:cNvSpPr>
                  <a:spLocks noChangeArrowheads="1"/>
                </p:cNvSpPr>
                <p:nvPr/>
              </p:nvSpPr>
              <p:spPr bwMode="auto">
                <a:xfrm>
                  <a:off x="10012573"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3" name="Rectangle 82"/>
                <p:cNvSpPr>
                  <a:spLocks noChangeArrowheads="1"/>
                </p:cNvSpPr>
                <p:nvPr/>
              </p:nvSpPr>
              <p:spPr bwMode="auto">
                <a:xfrm>
                  <a:off x="10067074"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4" name="Rectangle 83"/>
                <p:cNvSpPr>
                  <a:spLocks noChangeArrowheads="1"/>
                </p:cNvSpPr>
                <p:nvPr/>
              </p:nvSpPr>
              <p:spPr bwMode="auto">
                <a:xfrm>
                  <a:off x="10122532"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5" name="Rectangle 84"/>
                <p:cNvSpPr>
                  <a:spLocks noChangeArrowheads="1"/>
                </p:cNvSpPr>
                <p:nvPr/>
              </p:nvSpPr>
              <p:spPr bwMode="auto">
                <a:xfrm>
                  <a:off x="10177989"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6" name="Rectangle 85"/>
                <p:cNvSpPr>
                  <a:spLocks noChangeArrowheads="1"/>
                </p:cNvSpPr>
                <p:nvPr/>
              </p:nvSpPr>
              <p:spPr bwMode="auto">
                <a:xfrm>
                  <a:off x="10232492"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7" name="Rectangle 86"/>
                <p:cNvSpPr>
                  <a:spLocks noChangeArrowheads="1"/>
                </p:cNvSpPr>
                <p:nvPr/>
              </p:nvSpPr>
              <p:spPr bwMode="auto">
                <a:xfrm>
                  <a:off x="10287950"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8" name="Rectangle 87"/>
                <p:cNvSpPr>
                  <a:spLocks noChangeArrowheads="1"/>
                </p:cNvSpPr>
                <p:nvPr/>
              </p:nvSpPr>
              <p:spPr bwMode="auto">
                <a:xfrm>
                  <a:off x="10342451"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19" name="Rectangle 88"/>
                <p:cNvSpPr>
                  <a:spLocks noChangeArrowheads="1"/>
                </p:cNvSpPr>
                <p:nvPr/>
              </p:nvSpPr>
              <p:spPr bwMode="auto">
                <a:xfrm>
                  <a:off x="10397910"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0" name="Rectangle 89"/>
                <p:cNvSpPr>
                  <a:spLocks noChangeArrowheads="1"/>
                </p:cNvSpPr>
                <p:nvPr/>
              </p:nvSpPr>
              <p:spPr bwMode="auto">
                <a:xfrm>
                  <a:off x="10452411"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1" name="Rectangle 90"/>
                <p:cNvSpPr>
                  <a:spLocks noChangeArrowheads="1"/>
                </p:cNvSpPr>
                <p:nvPr/>
              </p:nvSpPr>
              <p:spPr bwMode="auto">
                <a:xfrm>
                  <a:off x="10507869"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2" name="Rectangle 91"/>
                <p:cNvSpPr>
                  <a:spLocks noChangeArrowheads="1"/>
                </p:cNvSpPr>
                <p:nvPr/>
              </p:nvSpPr>
              <p:spPr bwMode="auto">
                <a:xfrm>
                  <a:off x="10563326"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3" name="Rectangle 92"/>
                <p:cNvSpPr>
                  <a:spLocks noChangeArrowheads="1"/>
                </p:cNvSpPr>
                <p:nvPr/>
              </p:nvSpPr>
              <p:spPr bwMode="auto">
                <a:xfrm>
                  <a:off x="10617829"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4" name="Rectangle 93"/>
                <p:cNvSpPr>
                  <a:spLocks noChangeArrowheads="1"/>
                </p:cNvSpPr>
                <p:nvPr/>
              </p:nvSpPr>
              <p:spPr bwMode="auto">
                <a:xfrm>
                  <a:off x="10673287"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5" name="Rectangle 94"/>
                <p:cNvSpPr>
                  <a:spLocks noChangeArrowheads="1"/>
                </p:cNvSpPr>
                <p:nvPr/>
              </p:nvSpPr>
              <p:spPr bwMode="auto">
                <a:xfrm>
                  <a:off x="10727788"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6" name="Rectangle 95"/>
                <p:cNvSpPr>
                  <a:spLocks noChangeArrowheads="1"/>
                </p:cNvSpPr>
                <p:nvPr/>
              </p:nvSpPr>
              <p:spPr bwMode="auto">
                <a:xfrm>
                  <a:off x="10783247"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7" name="Rectangle 96"/>
                <p:cNvSpPr>
                  <a:spLocks noChangeArrowheads="1"/>
                </p:cNvSpPr>
                <p:nvPr/>
              </p:nvSpPr>
              <p:spPr bwMode="auto">
                <a:xfrm>
                  <a:off x="10838705"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8" name="Rectangle 97"/>
                <p:cNvSpPr>
                  <a:spLocks noChangeArrowheads="1"/>
                </p:cNvSpPr>
                <p:nvPr/>
              </p:nvSpPr>
              <p:spPr bwMode="auto">
                <a:xfrm>
                  <a:off x="10893206"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29" name="Rectangle 98"/>
                <p:cNvSpPr>
                  <a:spLocks noChangeArrowheads="1"/>
                </p:cNvSpPr>
                <p:nvPr/>
              </p:nvSpPr>
              <p:spPr bwMode="auto">
                <a:xfrm>
                  <a:off x="10948663"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0" name="Rectangle 99"/>
                <p:cNvSpPr>
                  <a:spLocks noChangeArrowheads="1"/>
                </p:cNvSpPr>
                <p:nvPr/>
              </p:nvSpPr>
              <p:spPr bwMode="auto">
                <a:xfrm>
                  <a:off x="11003166"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1" name="Rectangle 100"/>
                <p:cNvSpPr>
                  <a:spLocks noChangeArrowheads="1"/>
                </p:cNvSpPr>
                <p:nvPr/>
              </p:nvSpPr>
              <p:spPr bwMode="auto">
                <a:xfrm>
                  <a:off x="9296400"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2" name="Rectangle 101"/>
                <p:cNvSpPr>
                  <a:spLocks noChangeArrowheads="1"/>
                </p:cNvSpPr>
                <p:nvPr/>
              </p:nvSpPr>
              <p:spPr bwMode="auto">
                <a:xfrm>
                  <a:off x="9351858"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3" name="Rectangle 102"/>
                <p:cNvSpPr>
                  <a:spLocks noChangeArrowheads="1"/>
                </p:cNvSpPr>
                <p:nvPr/>
              </p:nvSpPr>
              <p:spPr bwMode="auto">
                <a:xfrm>
                  <a:off x="9406360"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4" name="Rectangle 103"/>
                <p:cNvSpPr>
                  <a:spLocks noChangeArrowheads="1"/>
                </p:cNvSpPr>
                <p:nvPr/>
              </p:nvSpPr>
              <p:spPr bwMode="auto">
                <a:xfrm>
                  <a:off x="9461818"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5" name="Rectangle 104"/>
                <p:cNvSpPr>
                  <a:spLocks noChangeArrowheads="1"/>
                </p:cNvSpPr>
                <p:nvPr/>
              </p:nvSpPr>
              <p:spPr bwMode="auto">
                <a:xfrm>
                  <a:off x="9516319"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6" name="Rectangle 105"/>
                <p:cNvSpPr>
                  <a:spLocks noChangeArrowheads="1"/>
                </p:cNvSpPr>
                <p:nvPr/>
              </p:nvSpPr>
              <p:spPr bwMode="auto">
                <a:xfrm>
                  <a:off x="9571777"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7" name="Rectangle 106"/>
                <p:cNvSpPr>
                  <a:spLocks noChangeArrowheads="1"/>
                </p:cNvSpPr>
                <p:nvPr/>
              </p:nvSpPr>
              <p:spPr bwMode="auto">
                <a:xfrm>
                  <a:off x="9627236"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8" name="Rectangle 107"/>
                <p:cNvSpPr>
                  <a:spLocks noChangeArrowheads="1"/>
                </p:cNvSpPr>
                <p:nvPr/>
              </p:nvSpPr>
              <p:spPr bwMode="auto">
                <a:xfrm>
                  <a:off x="9681737"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39" name="Rectangle 108"/>
                <p:cNvSpPr>
                  <a:spLocks noChangeArrowheads="1"/>
                </p:cNvSpPr>
                <p:nvPr/>
              </p:nvSpPr>
              <p:spPr bwMode="auto">
                <a:xfrm>
                  <a:off x="9737195"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0" name="Rectangle 109"/>
                <p:cNvSpPr>
                  <a:spLocks noChangeArrowheads="1"/>
                </p:cNvSpPr>
                <p:nvPr/>
              </p:nvSpPr>
              <p:spPr bwMode="auto">
                <a:xfrm>
                  <a:off x="9791697"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1" name="Rectangle 110"/>
                <p:cNvSpPr>
                  <a:spLocks noChangeArrowheads="1"/>
                </p:cNvSpPr>
                <p:nvPr/>
              </p:nvSpPr>
              <p:spPr bwMode="auto">
                <a:xfrm>
                  <a:off x="9847155"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2" name="Rectangle 111"/>
                <p:cNvSpPr>
                  <a:spLocks noChangeArrowheads="1"/>
                </p:cNvSpPr>
                <p:nvPr/>
              </p:nvSpPr>
              <p:spPr bwMode="auto">
                <a:xfrm>
                  <a:off x="9902613"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3" name="Rectangle 112"/>
                <p:cNvSpPr>
                  <a:spLocks noChangeArrowheads="1"/>
                </p:cNvSpPr>
                <p:nvPr/>
              </p:nvSpPr>
              <p:spPr bwMode="auto">
                <a:xfrm>
                  <a:off x="9957114"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4" name="Rectangle 113"/>
                <p:cNvSpPr>
                  <a:spLocks noChangeArrowheads="1"/>
                </p:cNvSpPr>
                <p:nvPr/>
              </p:nvSpPr>
              <p:spPr bwMode="auto">
                <a:xfrm>
                  <a:off x="10012573"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5" name="Rectangle 114"/>
                <p:cNvSpPr>
                  <a:spLocks noChangeArrowheads="1"/>
                </p:cNvSpPr>
                <p:nvPr/>
              </p:nvSpPr>
              <p:spPr bwMode="auto">
                <a:xfrm>
                  <a:off x="10067074"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6" name="Rectangle 115"/>
                <p:cNvSpPr>
                  <a:spLocks noChangeArrowheads="1"/>
                </p:cNvSpPr>
                <p:nvPr/>
              </p:nvSpPr>
              <p:spPr bwMode="auto">
                <a:xfrm>
                  <a:off x="10122532"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7" name="Rectangle 116"/>
                <p:cNvSpPr>
                  <a:spLocks noChangeArrowheads="1"/>
                </p:cNvSpPr>
                <p:nvPr/>
              </p:nvSpPr>
              <p:spPr bwMode="auto">
                <a:xfrm>
                  <a:off x="10177989"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8" name="Rectangle 117"/>
                <p:cNvSpPr>
                  <a:spLocks noChangeArrowheads="1"/>
                </p:cNvSpPr>
                <p:nvPr/>
              </p:nvSpPr>
              <p:spPr bwMode="auto">
                <a:xfrm>
                  <a:off x="10232492"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49" name="Rectangle 118"/>
                <p:cNvSpPr>
                  <a:spLocks noChangeArrowheads="1"/>
                </p:cNvSpPr>
                <p:nvPr/>
              </p:nvSpPr>
              <p:spPr bwMode="auto">
                <a:xfrm>
                  <a:off x="10287950"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0" name="Rectangle 119"/>
                <p:cNvSpPr>
                  <a:spLocks noChangeArrowheads="1"/>
                </p:cNvSpPr>
                <p:nvPr/>
              </p:nvSpPr>
              <p:spPr bwMode="auto">
                <a:xfrm>
                  <a:off x="10342451"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1" name="Rectangle 120"/>
                <p:cNvSpPr>
                  <a:spLocks noChangeArrowheads="1"/>
                </p:cNvSpPr>
                <p:nvPr/>
              </p:nvSpPr>
              <p:spPr bwMode="auto">
                <a:xfrm>
                  <a:off x="10397910"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2" name="Rectangle 121"/>
                <p:cNvSpPr>
                  <a:spLocks noChangeArrowheads="1"/>
                </p:cNvSpPr>
                <p:nvPr/>
              </p:nvSpPr>
              <p:spPr bwMode="auto">
                <a:xfrm>
                  <a:off x="10452411"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3" name="Rectangle 122"/>
                <p:cNvSpPr>
                  <a:spLocks noChangeArrowheads="1"/>
                </p:cNvSpPr>
                <p:nvPr/>
              </p:nvSpPr>
              <p:spPr bwMode="auto">
                <a:xfrm>
                  <a:off x="10507869"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4" name="Rectangle 123"/>
                <p:cNvSpPr>
                  <a:spLocks noChangeArrowheads="1"/>
                </p:cNvSpPr>
                <p:nvPr/>
              </p:nvSpPr>
              <p:spPr bwMode="auto">
                <a:xfrm>
                  <a:off x="10563326"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5" name="Rectangle 124"/>
                <p:cNvSpPr>
                  <a:spLocks noChangeArrowheads="1"/>
                </p:cNvSpPr>
                <p:nvPr/>
              </p:nvSpPr>
              <p:spPr bwMode="auto">
                <a:xfrm>
                  <a:off x="10617829"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6" name="Rectangle 125"/>
                <p:cNvSpPr>
                  <a:spLocks noChangeArrowheads="1"/>
                </p:cNvSpPr>
                <p:nvPr/>
              </p:nvSpPr>
              <p:spPr bwMode="auto">
                <a:xfrm>
                  <a:off x="10673287"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7" name="Rectangle 126"/>
                <p:cNvSpPr>
                  <a:spLocks noChangeArrowheads="1"/>
                </p:cNvSpPr>
                <p:nvPr/>
              </p:nvSpPr>
              <p:spPr bwMode="auto">
                <a:xfrm>
                  <a:off x="10727788"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8" name="Rectangle 127"/>
                <p:cNvSpPr>
                  <a:spLocks noChangeArrowheads="1"/>
                </p:cNvSpPr>
                <p:nvPr/>
              </p:nvSpPr>
              <p:spPr bwMode="auto">
                <a:xfrm>
                  <a:off x="10783247"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59" name="Rectangle 128"/>
                <p:cNvSpPr>
                  <a:spLocks noChangeArrowheads="1"/>
                </p:cNvSpPr>
                <p:nvPr/>
              </p:nvSpPr>
              <p:spPr bwMode="auto">
                <a:xfrm>
                  <a:off x="10838705"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0" name="Rectangle 129"/>
                <p:cNvSpPr>
                  <a:spLocks noChangeArrowheads="1"/>
                </p:cNvSpPr>
                <p:nvPr/>
              </p:nvSpPr>
              <p:spPr bwMode="auto">
                <a:xfrm>
                  <a:off x="10893206"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1" name="Rectangle 130"/>
                <p:cNvSpPr>
                  <a:spLocks noChangeArrowheads="1"/>
                </p:cNvSpPr>
                <p:nvPr/>
              </p:nvSpPr>
              <p:spPr bwMode="auto">
                <a:xfrm>
                  <a:off x="10948663"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2" name="Rectangle 131"/>
                <p:cNvSpPr>
                  <a:spLocks noChangeArrowheads="1"/>
                </p:cNvSpPr>
                <p:nvPr/>
              </p:nvSpPr>
              <p:spPr bwMode="auto">
                <a:xfrm>
                  <a:off x="11003166"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3" name="Rectangle 132"/>
                <p:cNvSpPr>
                  <a:spLocks noChangeArrowheads="1"/>
                </p:cNvSpPr>
                <p:nvPr/>
              </p:nvSpPr>
              <p:spPr bwMode="auto">
                <a:xfrm>
                  <a:off x="9296400"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4" name="Rectangle 133"/>
                <p:cNvSpPr>
                  <a:spLocks noChangeArrowheads="1"/>
                </p:cNvSpPr>
                <p:nvPr/>
              </p:nvSpPr>
              <p:spPr bwMode="auto">
                <a:xfrm>
                  <a:off x="9351858"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5" name="Rectangle 134"/>
                <p:cNvSpPr>
                  <a:spLocks noChangeArrowheads="1"/>
                </p:cNvSpPr>
                <p:nvPr/>
              </p:nvSpPr>
              <p:spPr bwMode="auto">
                <a:xfrm>
                  <a:off x="9406360"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6" name="Rectangle 135"/>
                <p:cNvSpPr>
                  <a:spLocks noChangeArrowheads="1"/>
                </p:cNvSpPr>
                <p:nvPr/>
              </p:nvSpPr>
              <p:spPr bwMode="auto">
                <a:xfrm>
                  <a:off x="9461818"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7" name="Rectangle 136"/>
                <p:cNvSpPr>
                  <a:spLocks noChangeArrowheads="1"/>
                </p:cNvSpPr>
                <p:nvPr/>
              </p:nvSpPr>
              <p:spPr bwMode="auto">
                <a:xfrm>
                  <a:off x="9516319"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8" name="Rectangle 137"/>
                <p:cNvSpPr>
                  <a:spLocks noChangeArrowheads="1"/>
                </p:cNvSpPr>
                <p:nvPr/>
              </p:nvSpPr>
              <p:spPr bwMode="auto">
                <a:xfrm>
                  <a:off x="9571777"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69" name="Rectangle 138"/>
                <p:cNvSpPr>
                  <a:spLocks noChangeArrowheads="1"/>
                </p:cNvSpPr>
                <p:nvPr/>
              </p:nvSpPr>
              <p:spPr bwMode="auto">
                <a:xfrm>
                  <a:off x="9627236"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0" name="Rectangle 139"/>
                <p:cNvSpPr>
                  <a:spLocks noChangeArrowheads="1"/>
                </p:cNvSpPr>
                <p:nvPr/>
              </p:nvSpPr>
              <p:spPr bwMode="auto">
                <a:xfrm>
                  <a:off x="9681737"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1" name="Rectangle 140"/>
                <p:cNvSpPr>
                  <a:spLocks noChangeArrowheads="1"/>
                </p:cNvSpPr>
                <p:nvPr/>
              </p:nvSpPr>
              <p:spPr bwMode="auto">
                <a:xfrm>
                  <a:off x="9737195"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2" name="Rectangle 141"/>
                <p:cNvSpPr>
                  <a:spLocks noChangeArrowheads="1"/>
                </p:cNvSpPr>
                <p:nvPr/>
              </p:nvSpPr>
              <p:spPr bwMode="auto">
                <a:xfrm>
                  <a:off x="9791697"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3" name="Rectangle 142"/>
                <p:cNvSpPr>
                  <a:spLocks noChangeArrowheads="1"/>
                </p:cNvSpPr>
                <p:nvPr/>
              </p:nvSpPr>
              <p:spPr bwMode="auto">
                <a:xfrm>
                  <a:off x="9847155"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4" name="Rectangle 143"/>
                <p:cNvSpPr>
                  <a:spLocks noChangeArrowheads="1"/>
                </p:cNvSpPr>
                <p:nvPr/>
              </p:nvSpPr>
              <p:spPr bwMode="auto">
                <a:xfrm>
                  <a:off x="9902613"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5" name="Rectangle 144"/>
                <p:cNvSpPr>
                  <a:spLocks noChangeArrowheads="1"/>
                </p:cNvSpPr>
                <p:nvPr/>
              </p:nvSpPr>
              <p:spPr bwMode="auto">
                <a:xfrm>
                  <a:off x="9957114"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6" name="Rectangle 145"/>
                <p:cNvSpPr>
                  <a:spLocks noChangeArrowheads="1"/>
                </p:cNvSpPr>
                <p:nvPr/>
              </p:nvSpPr>
              <p:spPr bwMode="auto">
                <a:xfrm>
                  <a:off x="10012573"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7" name="Rectangle 146"/>
                <p:cNvSpPr>
                  <a:spLocks noChangeArrowheads="1"/>
                </p:cNvSpPr>
                <p:nvPr/>
              </p:nvSpPr>
              <p:spPr bwMode="auto">
                <a:xfrm>
                  <a:off x="10067074"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8" name="Rectangle 147"/>
                <p:cNvSpPr>
                  <a:spLocks noChangeArrowheads="1"/>
                </p:cNvSpPr>
                <p:nvPr/>
              </p:nvSpPr>
              <p:spPr bwMode="auto">
                <a:xfrm>
                  <a:off x="10122532"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79" name="Rectangle 148"/>
                <p:cNvSpPr>
                  <a:spLocks noChangeArrowheads="1"/>
                </p:cNvSpPr>
                <p:nvPr/>
              </p:nvSpPr>
              <p:spPr bwMode="auto">
                <a:xfrm>
                  <a:off x="10177989"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0" name="Rectangle 149"/>
                <p:cNvSpPr>
                  <a:spLocks noChangeArrowheads="1"/>
                </p:cNvSpPr>
                <p:nvPr/>
              </p:nvSpPr>
              <p:spPr bwMode="auto">
                <a:xfrm>
                  <a:off x="10232492"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1" name="Rectangle 150"/>
                <p:cNvSpPr>
                  <a:spLocks noChangeArrowheads="1"/>
                </p:cNvSpPr>
                <p:nvPr/>
              </p:nvSpPr>
              <p:spPr bwMode="auto">
                <a:xfrm>
                  <a:off x="10287950"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2" name="Rectangle 151"/>
                <p:cNvSpPr>
                  <a:spLocks noChangeArrowheads="1"/>
                </p:cNvSpPr>
                <p:nvPr/>
              </p:nvSpPr>
              <p:spPr bwMode="auto">
                <a:xfrm>
                  <a:off x="10342451"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3" name="Rectangle 152"/>
                <p:cNvSpPr>
                  <a:spLocks noChangeArrowheads="1"/>
                </p:cNvSpPr>
                <p:nvPr/>
              </p:nvSpPr>
              <p:spPr bwMode="auto">
                <a:xfrm>
                  <a:off x="10397910"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4" name="Rectangle 153"/>
                <p:cNvSpPr>
                  <a:spLocks noChangeArrowheads="1"/>
                </p:cNvSpPr>
                <p:nvPr/>
              </p:nvSpPr>
              <p:spPr bwMode="auto">
                <a:xfrm>
                  <a:off x="10452411"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5" name="Rectangle 154"/>
                <p:cNvSpPr>
                  <a:spLocks noChangeArrowheads="1"/>
                </p:cNvSpPr>
                <p:nvPr/>
              </p:nvSpPr>
              <p:spPr bwMode="auto">
                <a:xfrm>
                  <a:off x="10507869"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6" name="Rectangle 155"/>
                <p:cNvSpPr>
                  <a:spLocks noChangeArrowheads="1"/>
                </p:cNvSpPr>
                <p:nvPr/>
              </p:nvSpPr>
              <p:spPr bwMode="auto">
                <a:xfrm>
                  <a:off x="10563326"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7" name="Rectangle 156"/>
                <p:cNvSpPr>
                  <a:spLocks noChangeArrowheads="1"/>
                </p:cNvSpPr>
                <p:nvPr/>
              </p:nvSpPr>
              <p:spPr bwMode="auto">
                <a:xfrm>
                  <a:off x="10617829"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8" name="Rectangle 157"/>
                <p:cNvSpPr>
                  <a:spLocks noChangeArrowheads="1"/>
                </p:cNvSpPr>
                <p:nvPr/>
              </p:nvSpPr>
              <p:spPr bwMode="auto">
                <a:xfrm>
                  <a:off x="10673287"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89" name="Rectangle 158"/>
                <p:cNvSpPr>
                  <a:spLocks noChangeArrowheads="1"/>
                </p:cNvSpPr>
                <p:nvPr/>
              </p:nvSpPr>
              <p:spPr bwMode="auto">
                <a:xfrm>
                  <a:off x="10727788"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0" name="Rectangle 159"/>
                <p:cNvSpPr>
                  <a:spLocks noChangeArrowheads="1"/>
                </p:cNvSpPr>
                <p:nvPr/>
              </p:nvSpPr>
              <p:spPr bwMode="auto">
                <a:xfrm>
                  <a:off x="10783247"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1" name="Rectangle 160"/>
                <p:cNvSpPr>
                  <a:spLocks noChangeArrowheads="1"/>
                </p:cNvSpPr>
                <p:nvPr/>
              </p:nvSpPr>
              <p:spPr bwMode="auto">
                <a:xfrm>
                  <a:off x="10838705"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2" name="Rectangle 161"/>
                <p:cNvSpPr>
                  <a:spLocks noChangeArrowheads="1"/>
                </p:cNvSpPr>
                <p:nvPr/>
              </p:nvSpPr>
              <p:spPr bwMode="auto">
                <a:xfrm>
                  <a:off x="10893206"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3" name="Rectangle 162"/>
                <p:cNvSpPr>
                  <a:spLocks noChangeArrowheads="1"/>
                </p:cNvSpPr>
                <p:nvPr/>
              </p:nvSpPr>
              <p:spPr bwMode="auto">
                <a:xfrm>
                  <a:off x="10948663"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4" name="Rectangle 163"/>
                <p:cNvSpPr>
                  <a:spLocks noChangeArrowheads="1"/>
                </p:cNvSpPr>
                <p:nvPr/>
              </p:nvSpPr>
              <p:spPr bwMode="auto">
                <a:xfrm>
                  <a:off x="11003166"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5" name="Rectangle 164"/>
                <p:cNvSpPr>
                  <a:spLocks noChangeArrowheads="1"/>
                </p:cNvSpPr>
                <p:nvPr/>
              </p:nvSpPr>
              <p:spPr bwMode="auto">
                <a:xfrm>
                  <a:off x="9296400"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6" name="Rectangle 165"/>
                <p:cNvSpPr>
                  <a:spLocks noChangeArrowheads="1"/>
                </p:cNvSpPr>
                <p:nvPr/>
              </p:nvSpPr>
              <p:spPr bwMode="auto">
                <a:xfrm>
                  <a:off x="9351858"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7" name="Rectangle 166"/>
                <p:cNvSpPr>
                  <a:spLocks noChangeArrowheads="1"/>
                </p:cNvSpPr>
                <p:nvPr/>
              </p:nvSpPr>
              <p:spPr bwMode="auto">
                <a:xfrm>
                  <a:off x="9406360"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8" name="Rectangle 167"/>
                <p:cNvSpPr>
                  <a:spLocks noChangeArrowheads="1"/>
                </p:cNvSpPr>
                <p:nvPr/>
              </p:nvSpPr>
              <p:spPr bwMode="auto">
                <a:xfrm>
                  <a:off x="9461818"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99" name="Rectangle 168"/>
                <p:cNvSpPr>
                  <a:spLocks noChangeArrowheads="1"/>
                </p:cNvSpPr>
                <p:nvPr/>
              </p:nvSpPr>
              <p:spPr bwMode="auto">
                <a:xfrm>
                  <a:off x="9516319"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0" name="Rectangle 169"/>
                <p:cNvSpPr>
                  <a:spLocks noChangeArrowheads="1"/>
                </p:cNvSpPr>
                <p:nvPr/>
              </p:nvSpPr>
              <p:spPr bwMode="auto">
                <a:xfrm>
                  <a:off x="9571777"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1" name="Rectangle 170"/>
                <p:cNvSpPr>
                  <a:spLocks noChangeArrowheads="1"/>
                </p:cNvSpPr>
                <p:nvPr/>
              </p:nvSpPr>
              <p:spPr bwMode="auto">
                <a:xfrm>
                  <a:off x="9627236"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2" name="Rectangle 171"/>
                <p:cNvSpPr>
                  <a:spLocks noChangeArrowheads="1"/>
                </p:cNvSpPr>
                <p:nvPr/>
              </p:nvSpPr>
              <p:spPr bwMode="auto">
                <a:xfrm>
                  <a:off x="9681737"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3" name="Rectangle 172"/>
                <p:cNvSpPr>
                  <a:spLocks noChangeArrowheads="1"/>
                </p:cNvSpPr>
                <p:nvPr/>
              </p:nvSpPr>
              <p:spPr bwMode="auto">
                <a:xfrm>
                  <a:off x="9737195"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4" name="Rectangle 173"/>
                <p:cNvSpPr>
                  <a:spLocks noChangeArrowheads="1"/>
                </p:cNvSpPr>
                <p:nvPr/>
              </p:nvSpPr>
              <p:spPr bwMode="auto">
                <a:xfrm>
                  <a:off x="9791697"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5" name="Rectangle 174"/>
                <p:cNvSpPr>
                  <a:spLocks noChangeArrowheads="1"/>
                </p:cNvSpPr>
                <p:nvPr/>
              </p:nvSpPr>
              <p:spPr bwMode="auto">
                <a:xfrm>
                  <a:off x="9847155"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6" name="Rectangle 175"/>
                <p:cNvSpPr>
                  <a:spLocks noChangeArrowheads="1"/>
                </p:cNvSpPr>
                <p:nvPr/>
              </p:nvSpPr>
              <p:spPr bwMode="auto">
                <a:xfrm>
                  <a:off x="9902613"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7" name="Rectangle 176"/>
                <p:cNvSpPr>
                  <a:spLocks noChangeArrowheads="1"/>
                </p:cNvSpPr>
                <p:nvPr/>
              </p:nvSpPr>
              <p:spPr bwMode="auto">
                <a:xfrm>
                  <a:off x="9957114"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8" name="Rectangle 177"/>
                <p:cNvSpPr>
                  <a:spLocks noChangeArrowheads="1"/>
                </p:cNvSpPr>
                <p:nvPr/>
              </p:nvSpPr>
              <p:spPr bwMode="auto">
                <a:xfrm>
                  <a:off x="10012573"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09" name="Rectangle 178"/>
                <p:cNvSpPr>
                  <a:spLocks noChangeArrowheads="1"/>
                </p:cNvSpPr>
                <p:nvPr/>
              </p:nvSpPr>
              <p:spPr bwMode="auto">
                <a:xfrm>
                  <a:off x="10067074"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10" name="Rectangle 179"/>
                <p:cNvSpPr>
                  <a:spLocks noChangeArrowheads="1"/>
                </p:cNvSpPr>
                <p:nvPr/>
              </p:nvSpPr>
              <p:spPr bwMode="auto">
                <a:xfrm>
                  <a:off x="10122532"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11" name="Rectangle 180"/>
                <p:cNvSpPr>
                  <a:spLocks noChangeArrowheads="1"/>
                </p:cNvSpPr>
                <p:nvPr/>
              </p:nvSpPr>
              <p:spPr bwMode="auto">
                <a:xfrm>
                  <a:off x="10177989"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12" name="Rectangle 181"/>
                <p:cNvSpPr>
                  <a:spLocks noChangeArrowheads="1"/>
                </p:cNvSpPr>
                <p:nvPr/>
              </p:nvSpPr>
              <p:spPr bwMode="auto">
                <a:xfrm>
                  <a:off x="10232492"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13" name="Rectangle 182"/>
                <p:cNvSpPr>
                  <a:spLocks noChangeArrowheads="1"/>
                </p:cNvSpPr>
                <p:nvPr/>
              </p:nvSpPr>
              <p:spPr bwMode="auto">
                <a:xfrm>
                  <a:off x="10287950"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14" name="Rectangle 183"/>
                <p:cNvSpPr>
                  <a:spLocks noChangeArrowheads="1"/>
                </p:cNvSpPr>
                <p:nvPr/>
              </p:nvSpPr>
              <p:spPr bwMode="auto">
                <a:xfrm>
                  <a:off x="10342451"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15" name="Rectangle 184"/>
                <p:cNvSpPr>
                  <a:spLocks noChangeArrowheads="1"/>
                </p:cNvSpPr>
                <p:nvPr/>
              </p:nvSpPr>
              <p:spPr bwMode="auto">
                <a:xfrm>
                  <a:off x="10397910"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16" name="Rectangle 185"/>
                <p:cNvSpPr>
                  <a:spLocks noChangeArrowheads="1"/>
                </p:cNvSpPr>
                <p:nvPr/>
              </p:nvSpPr>
              <p:spPr bwMode="auto">
                <a:xfrm>
                  <a:off x="10452411"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17" name="Rectangle 186"/>
                <p:cNvSpPr>
                  <a:spLocks noChangeArrowheads="1"/>
                </p:cNvSpPr>
                <p:nvPr/>
              </p:nvSpPr>
              <p:spPr bwMode="auto">
                <a:xfrm>
                  <a:off x="10507869"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18" name="Rectangle 187"/>
                <p:cNvSpPr>
                  <a:spLocks noChangeArrowheads="1"/>
                </p:cNvSpPr>
                <p:nvPr/>
              </p:nvSpPr>
              <p:spPr bwMode="auto">
                <a:xfrm>
                  <a:off x="10563326"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19" name="Rectangle 188"/>
                <p:cNvSpPr>
                  <a:spLocks noChangeArrowheads="1"/>
                </p:cNvSpPr>
                <p:nvPr/>
              </p:nvSpPr>
              <p:spPr bwMode="auto">
                <a:xfrm>
                  <a:off x="10617829"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20" name="Rectangle 189"/>
                <p:cNvSpPr>
                  <a:spLocks noChangeArrowheads="1"/>
                </p:cNvSpPr>
                <p:nvPr/>
              </p:nvSpPr>
              <p:spPr bwMode="auto">
                <a:xfrm>
                  <a:off x="10673287"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21" name="Rectangle 190"/>
                <p:cNvSpPr>
                  <a:spLocks noChangeArrowheads="1"/>
                </p:cNvSpPr>
                <p:nvPr/>
              </p:nvSpPr>
              <p:spPr bwMode="auto">
                <a:xfrm>
                  <a:off x="10727788"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22" name="Rectangle 191"/>
                <p:cNvSpPr>
                  <a:spLocks noChangeArrowheads="1"/>
                </p:cNvSpPr>
                <p:nvPr/>
              </p:nvSpPr>
              <p:spPr bwMode="auto">
                <a:xfrm>
                  <a:off x="10783247"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23" name="Rectangle 192"/>
                <p:cNvSpPr>
                  <a:spLocks noChangeArrowheads="1"/>
                </p:cNvSpPr>
                <p:nvPr/>
              </p:nvSpPr>
              <p:spPr bwMode="auto">
                <a:xfrm>
                  <a:off x="10838705"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24" name="Rectangle 193"/>
                <p:cNvSpPr>
                  <a:spLocks noChangeArrowheads="1"/>
                </p:cNvSpPr>
                <p:nvPr/>
              </p:nvSpPr>
              <p:spPr bwMode="auto">
                <a:xfrm>
                  <a:off x="10893206"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25" name="Rectangle 194"/>
                <p:cNvSpPr>
                  <a:spLocks noChangeArrowheads="1"/>
                </p:cNvSpPr>
                <p:nvPr/>
              </p:nvSpPr>
              <p:spPr bwMode="auto">
                <a:xfrm>
                  <a:off x="10948663"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26" name="Rectangle 195"/>
                <p:cNvSpPr>
                  <a:spLocks noChangeArrowheads="1"/>
                </p:cNvSpPr>
                <p:nvPr/>
              </p:nvSpPr>
              <p:spPr bwMode="auto">
                <a:xfrm>
                  <a:off x="11003166"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27" name="Rectangle 196"/>
                <p:cNvSpPr>
                  <a:spLocks noChangeArrowheads="1"/>
                </p:cNvSpPr>
                <p:nvPr/>
              </p:nvSpPr>
              <p:spPr bwMode="auto">
                <a:xfrm>
                  <a:off x="9296400"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28" name="Rectangle 197"/>
                <p:cNvSpPr>
                  <a:spLocks noChangeArrowheads="1"/>
                </p:cNvSpPr>
                <p:nvPr/>
              </p:nvSpPr>
              <p:spPr bwMode="auto">
                <a:xfrm>
                  <a:off x="9351858"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29" name="Rectangle 198"/>
                <p:cNvSpPr>
                  <a:spLocks noChangeArrowheads="1"/>
                </p:cNvSpPr>
                <p:nvPr/>
              </p:nvSpPr>
              <p:spPr bwMode="auto">
                <a:xfrm>
                  <a:off x="9406360"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30" name="Rectangle 199"/>
                <p:cNvSpPr>
                  <a:spLocks noChangeArrowheads="1"/>
                </p:cNvSpPr>
                <p:nvPr/>
              </p:nvSpPr>
              <p:spPr bwMode="auto">
                <a:xfrm>
                  <a:off x="9461818"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31" name="Rectangle 200"/>
                <p:cNvSpPr>
                  <a:spLocks noChangeArrowheads="1"/>
                </p:cNvSpPr>
                <p:nvPr/>
              </p:nvSpPr>
              <p:spPr bwMode="auto">
                <a:xfrm>
                  <a:off x="9516319"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32" name="Rectangle 201"/>
                <p:cNvSpPr>
                  <a:spLocks noChangeArrowheads="1"/>
                </p:cNvSpPr>
                <p:nvPr/>
              </p:nvSpPr>
              <p:spPr bwMode="auto">
                <a:xfrm>
                  <a:off x="9571777"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33" name="Rectangle 202"/>
                <p:cNvSpPr>
                  <a:spLocks noChangeArrowheads="1"/>
                </p:cNvSpPr>
                <p:nvPr/>
              </p:nvSpPr>
              <p:spPr bwMode="auto">
                <a:xfrm>
                  <a:off x="9627236"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34" name="Rectangle 203"/>
                <p:cNvSpPr>
                  <a:spLocks noChangeArrowheads="1"/>
                </p:cNvSpPr>
                <p:nvPr/>
              </p:nvSpPr>
              <p:spPr bwMode="auto">
                <a:xfrm>
                  <a:off x="9681737"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35" name="Rectangle 204"/>
                <p:cNvSpPr>
                  <a:spLocks noChangeArrowheads="1"/>
                </p:cNvSpPr>
                <p:nvPr/>
              </p:nvSpPr>
              <p:spPr bwMode="auto">
                <a:xfrm>
                  <a:off x="9737195"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36" name="Rectangle 205"/>
                <p:cNvSpPr>
                  <a:spLocks noChangeArrowheads="1"/>
                </p:cNvSpPr>
                <p:nvPr/>
              </p:nvSpPr>
              <p:spPr bwMode="auto">
                <a:xfrm>
                  <a:off x="9791697"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37" name="Rectangle 206"/>
                <p:cNvSpPr>
                  <a:spLocks noChangeArrowheads="1"/>
                </p:cNvSpPr>
                <p:nvPr/>
              </p:nvSpPr>
              <p:spPr bwMode="auto">
                <a:xfrm>
                  <a:off x="9847155"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38" name="Rectangle 207"/>
                <p:cNvSpPr>
                  <a:spLocks noChangeArrowheads="1"/>
                </p:cNvSpPr>
                <p:nvPr/>
              </p:nvSpPr>
              <p:spPr bwMode="auto">
                <a:xfrm>
                  <a:off x="9902613"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39" name="Rectangle 208"/>
                <p:cNvSpPr>
                  <a:spLocks noChangeArrowheads="1"/>
                </p:cNvSpPr>
                <p:nvPr/>
              </p:nvSpPr>
              <p:spPr bwMode="auto">
                <a:xfrm>
                  <a:off x="9957114"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40" name="Rectangle 209"/>
                <p:cNvSpPr>
                  <a:spLocks noChangeArrowheads="1"/>
                </p:cNvSpPr>
                <p:nvPr/>
              </p:nvSpPr>
              <p:spPr bwMode="auto">
                <a:xfrm>
                  <a:off x="10012573"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41" name="Rectangle 210"/>
                <p:cNvSpPr>
                  <a:spLocks noChangeArrowheads="1"/>
                </p:cNvSpPr>
                <p:nvPr/>
              </p:nvSpPr>
              <p:spPr bwMode="auto">
                <a:xfrm>
                  <a:off x="10067074"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42" name="Rectangle 211"/>
                <p:cNvSpPr>
                  <a:spLocks noChangeArrowheads="1"/>
                </p:cNvSpPr>
                <p:nvPr/>
              </p:nvSpPr>
              <p:spPr bwMode="auto">
                <a:xfrm>
                  <a:off x="10122532"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43" name="Rectangle 212"/>
                <p:cNvSpPr>
                  <a:spLocks noChangeArrowheads="1"/>
                </p:cNvSpPr>
                <p:nvPr/>
              </p:nvSpPr>
              <p:spPr bwMode="auto">
                <a:xfrm>
                  <a:off x="10177989"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44" name="Rectangle 213"/>
                <p:cNvSpPr>
                  <a:spLocks noChangeArrowheads="1"/>
                </p:cNvSpPr>
                <p:nvPr/>
              </p:nvSpPr>
              <p:spPr bwMode="auto">
                <a:xfrm>
                  <a:off x="10232492"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45" name="Rectangle 214"/>
                <p:cNvSpPr>
                  <a:spLocks noChangeArrowheads="1"/>
                </p:cNvSpPr>
                <p:nvPr/>
              </p:nvSpPr>
              <p:spPr bwMode="auto">
                <a:xfrm>
                  <a:off x="10287950"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46" name="Rectangle 215"/>
                <p:cNvSpPr>
                  <a:spLocks noChangeArrowheads="1"/>
                </p:cNvSpPr>
                <p:nvPr/>
              </p:nvSpPr>
              <p:spPr bwMode="auto">
                <a:xfrm>
                  <a:off x="10342451"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47" name="Rectangle 216"/>
                <p:cNvSpPr>
                  <a:spLocks noChangeArrowheads="1"/>
                </p:cNvSpPr>
                <p:nvPr/>
              </p:nvSpPr>
              <p:spPr bwMode="auto">
                <a:xfrm>
                  <a:off x="10397910"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48" name="Rectangle 217"/>
                <p:cNvSpPr>
                  <a:spLocks noChangeArrowheads="1"/>
                </p:cNvSpPr>
                <p:nvPr/>
              </p:nvSpPr>
              <p:spPr bwMode="auto">
                <a:xfrm>
                  <a:off x="10452411"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49" name="Rectangle 218"/>
                <p:cNvSpPr>
                  <a:spLocks noChangeArrowheads="1"/>
                </p:cNvSpPr>
                <p:nvPr/>
              </p:nvSpPr>
              <p:spPr bwMode="auto">
                <a:xfrm>
                  <a:off x="10507869"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50" name="Rectangle 219"/>
                <p:cNvSpPr>
                  <a:spLocks noChangeArrowheads="1"/>
                </p:cNvSpPr>
                <p:nvPr/>
              </p:nvSpPr>
              <p:spPr bwMode="auto">
                <a:xfrm>
                  <a:off x="10563326"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51" name="Rectangle 220"/>
                <p:cNvSpPr>
                  <a:spLocks noChangeArrowheads="1"/>
                </p:cNvSpPr>
                <p:nvPr/>
              </p:nvSpPr>
              <p:spPr bwMode="auto">
                <a:xfrm>
                  <a:off x="10617829"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52" name="Rectangle 221"/>
                <p:cNvSpPr>
                  <a:spLocks noChangeArrowheads="1"/>
                </p:cNvSpPr>
                <p:nvPr/>
              </p:nvSpPr>
              <p:spPr bwMode="auto">
                <a:xfrm>
                  <a:off x="10673287"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53" name="Rectangle 222"/>
                <p:cNvSpPr>
                  <a:spLocks noChangeArrowheads="1"/>
                </p:cNvSpPr>
                <p:nvPr/>
              </p:nvSpPr>
              <p:spPr bwMode="auto">
                <a:xfrm>
                  <a:off x="10727788"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54" name="Rectangle 223"/>
                <p:cNvSpPr>
                  <a:spLocks noChangeArrowheads="1"/>
                </p:cNvSpPr>
                <p:nvPr/>
              </p:nvSpPr>
              <p:spPr bwMode="auto">
                <a:xfrm>
                  <a:off x="10783247"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55" name="Rectangle 224"/>
                <p:cNvSpPr>
                  <a:spLocks noChangeArrowheads="1"/>
                </p:cNvSpPr>
                <p:nvPr/>
              </p:nvSpPr>
              <p:spPr bwMode="auto">
                <a:xfrm>
                  <a:off x="10838705"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56" name="Rectangle 225"/>
                <p:cNvSpPr>
                  <a:spLocks noChangeArrowheads="1"/>
                </p:cNvSpPr>
                <p:nvPr/>
              </p:nvSpPr>
              <p:spPr bwMode="auto">
                <a:xfrm>
                  <a:off x="10893206"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57" name="Rectangle 226"/>
                <p:cNvSpPr>
                  <a:spLocks noChangeArrowheads="1"/>
                </p:cNvSpPr>
                <p:nvPr/>
              </p:nvSpPr>
              <p:spPr bwMode="auto">
                <a:xfrm>
                  <a:off x="10948663"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58" name="Rectangle 227"/>
                <p:cNvSpPr>
                  <a:spLocks noChangeArrowheads="1"/>
                </p:cNvSpPr>
                <p:nvPr/>
              </p:nvSpPr>
              <p:spPr bwMode="auto">
                <a:xfrm>
                  <a:off x="11003166"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59" name="Rectangle 228"/>
                <p:cNvSpPr>
                  <a:spLocks noChangeArrowheads="1"/>
                </p:cNvSpPr>
                <p:nvPr/>
              </p:nvSpPr>
              <p:spPr bwMode="auto">
                <a:xfrm>
                  <a:off x="9296400"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60" name="Rectangle 229"/>
                <p:cNvSpPr>
                  <a:spLocks noChangeArrowheads="1"/>
                </p:cNvSpPr>
                <p:nvPr/>
              </p:nvSpPr>
              <p:spPr bwMode="auto">
                <a:xfrm>
                  <a:off x="9351858"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61" name="Rectangle 230"/>
                <p:cNvSpPr>
                  <a:spLocks noChangeArrowheads="1"/>
                </p:cNvSpPr>
                <p:nvPr/>
              </p:nvSpPr>
              <p:spPr bwMode="auto">
                <a:xfrm>
                  <a:off x="9406360"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62" name="Rectangle 231"/>
                <p:cNvSpPr>
                  <a:spLocks noChangeArrowheads="1"/>
                </p:cNvSpPr>
                <p:nvPr/>
              </p:nvSpPr>
              <p:spPr bwMode="auto">
                <a:xfrm>
                  <a:off x="9461818"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63" name="Rectangle 232"/>
                <p:cNvSpPr>
                  <a:spLocks noChangeArrowheads="1"/>
                </p:cNvSpPr>
                <p:nvPr/>
              </p:nvSpPr>
              <p:spPr bwMode="auto">
                <a:xfrm>
                  <a:off x="9516319"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64" name="Rectangle 233"/>
                <p:cNvSpPr>
                  <a:spLocks noChangeArrowheads="1"/>
                </p:cNvSpPr>
                <p:nvPr/>
              </p:nvSpPr>
              <p:spPr bwMode="auto">
                <a:xfrm>
                  <a:off x="9571777"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65" name="Rectangle 234"/>
                <p:cNvSpPr>
                  <a:spLocks noChangeArrowheads="1"/>
                </p:cNvSpPr>
                <p:nvPr/>
              </p:nvSpPr>
              <p:spPr bwMode="auto">
                <a:xfrm>
                  <a:off x="9627236"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66" name="Rectangle 235"/>
                <p:cNvSpPr>
                  <a:spLocks noChangeArrowheads="1"/>
                </p:cNvSpPr>
                <p:nvPr/>
              </p:nvSpPr>
              <p:spPr bwMode="auto">
                <a:xfrm>
                  <a:off x="9681737"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67" name="Rectangle 236"/>
                <p:cNvSpPr>
                  <a:spLocks noChangeArrowheads="1"/>
                </p:cNvSpPr>
                <p:nvPr/>
              </p:nvSpPr>
              <p:spPr bwMode="auto">
                <a:xfrm>
                  <a:off x="9737195"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68" name="Rectangle 237"/>
                <p:cNvSpPr>
                  <a:spLocks noChangeArrowheads="1"/>
                </p:cNvSpPr>
                <p:nvPr/>
              </p:nvSpPr>
              <p:spPr bwMode="auto">
                <a:xfrm>
                  <a:off x="9791697"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69" name="Rectangle 238"/>
                <p:cNvSpPr>
                  <a:spLocks noChangeArrowheads="1"/>
                </p:cNvSpPr>
                <p:nvPr/>
              </p:nvSpPr>
              <p:spPr bwMode="auto">
                <a:xfrm>
                  <a:off x="9847155"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70" name="Rectangle 239"/>
                <p:cNvSpPr>
                  <a:spLocks noChangeArrowheads="1"/>
                </p:cNvSpPr>
                <p:nvPr/>
              </p:nvSpPr>
              <p:spPr bwMode="auto">
                <a:xfrm>
                  <a:off x="9902613"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71" name="Rectangle 240"/>
                <p:cNvSpPr>
                  <a:spLocks noChangeArrowheads="1"/>
                </p:cNvSpPr>
                <p:nvPr/>
              </p:nvSpPr>
              <p:spPr bwMode="auto">
                <a:xfrm>
                  <a:off x="9957114"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72" name="Rectangle 241"/>
                <p:cNvSpPr>
                  <a:spLocks noChangeArrowheads="1"/>
                </p:cNvSpPr>
                <p:nvPr/>
              </p:nvSpPr>
              <p:spPr bwMode="auto">
                <a:xfrm>
                  <a:off x="10012573"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73" name="Rectangle 242"/>
                <p:cNvSpPr>
                  <a:spLocks noChangeArrowheads="1"/>
                </p:cNvSpPr>
                <p:nvPr/>
              </p:nvSpPr>
              <p:spPr bwMode="auto">
                <a:xfrm>
                  <a:off x="10067074"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74" name="Rectangle 243"/>
                <p:cNvSpPr>
                  <a:spLocks noChangeArrowheads="1"/>
                </p:cNvSpPr>
                <p:nvPr/>
              </p:nvSpPr>
              <p:spPr bwMode="auto">
                <a:xfrm>
                  <a:off x="10122532"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75" name="Rectangle 244"/>
                <p:cNvSpPr>
                  <a:spLocks noChangeArrowheads="1"/>
                </p:cNvSpPr>
                <p:nvPr/>
              </p:nvSpPr>
              <p:spPr bwMode="auto">
                <a:xfrm>
                  <a:off x="10177989"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76" name="Rectangle 245"/>
                <p:cNvSpPr>
                  <a:spLocks noChangeArrowheads="1"/>
                </p:cNvSpPr>
                <p:nvPr/>
              </p:nvSpPr>
              <p:spPr bwMode="auto">
                <a:xfrm>
                  <a:off x="10232492"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77" name="Rectangle 246"/>
                <p:cNvSpPr>
                  <a:spLocks noChangeArrowheads="1"/>
                </p:cNvSpPr>
                <p:nvPr/>
              </p:nvSpPr>
              <p:spPr bwMode="auto">
                <a:xfrm>
                  <a:off x="10287950"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78" name="Rectangle 247"/>
                <p:cNvSpPr>
                  <a:spLocks noChangeArrowheads="1"/>
                </p:cNvSpPr>
                <p:nvPr/>
              </p:nvSpPr>
              <p:spPr bwMode="auto">
                <a:xfrm>
                  <a:off x="10342451"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79" name="Rectangle 248"/>
                <p:cNvSpPr>
                  <a:spLocks noChangeArrowheads="1"/>
                </p:cNvSpPr>
                <p:nvPr/>
              </p:nvSpPr>
              <p:spPr bwMode="auto">
                <a:xfrm>
                  <a:off x="10397910"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80" name="Rectangle 249"/>
                <p:cNvSpPr>
                  <a:spLocks noChangeArrowheads="1"/>
                </p:cNvSpPr>
                <p:nvPr/>
              </p:nvSpPr>
              <p:spPr bwMode="auto">
                <a:xfrm>
                  <a:off x="10452411"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81" name="Rectangle 250"/>
                <p:cNvSpPr>
                  <a:spLocks noChangeArrowheads="1"/>
                </p:cNvSpPr>
                <p:nvPr/>
              </p:nvSpPr>
              <p:spPr bwMode="auto">
                <a:xfrm>
                  <a:off x="10507869"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82" name="Rectangle 251"/>
                <p:cNvSpPr>
                  <a:spLocks noChangeArrowheads="1"/>
                </p:cNvSpPr>
                <p:nvPr/>
              </p:nvSpPr>
              <p:spPr bwMode="auto">
                <a:xfrm>
                  <a:off x="10563326"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83" name="Rectangle 252"/>
                <p:cNvSpPr>
                  <a:spLocks noChangeArrowheads="1"/>
                </p:cNvSpPr>
                <p:nvPr/>
              </p:nvSpPr>
              <p:spPr bwMode="auto">
                <a:xfrm>
                  <a:off x="10617829"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84" name="Rectangle 253"/>
                <p:cNvSpPr>
                  <a:spLocks noChangeArrowheads="1"/>
                </p:cNvSpPr>
                <p:nvPr/>
              </p:nvSpPr>
              <p:spPr bwMode="auto">
                <a:xfrm>
                  <a:off x="10673287"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85" name="Rectangle 254"/>
                <p:cNvSpPr>
                  <a:spLocks noChangeArrowheads="1"/>
                </p:cNvSpPr>
                <p:nvPr/>
              </p:nvSpPr>
              <p:spPr bwMode="auto">
                <a:xfrm>
                  <a:off x="10727788"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86" name="Rectangle 255"/>
                <p:cNvSpPr>
                  <a:spLocks noChangeArrowheads="1"/>
                </p:cNvSpPr>
                <p:nvPr/>
              </p:nvSpPr>
              <p:spPr bwMode="auto">
                <a:xfrm>
                  <a:off x="10783247"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87" name="Rectangle 256"/>
                <p:cNvSpPr>
                  <a:spLocks noChangeArrowheads="1"/>
                </p:cNvSpPr>
                <p:nvPr/>
              </p:nvSpPr>
              <p:spPr bwMode="auto">
                <a:xfrm>
                  <a:off x="10838705"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88" name="Rectangle 257"/>
                <p:cNvSpPr>
                  <a:spLocks noChangeArrowheads="1"/>
                </p:cNvSpPr>
                <p:nvPr/>
              </p:nvSpPr>
              <p:spPr bwMode="auto">
                <a:xfrm>
                  <a:off x="10893206"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89" name="Rectangle 258"/>
                <p:cNvSpPr>
                  <a:spLocks noChangeArrowheads="1"/>
                </p:cNvSpPr>
                <p:nvPr/>
              </p:nvSpPr>
              <p:spPr bwMode="auto">
                <a:xfrm>
                  <a:off x="10948663"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90" name="Rectangle 259"/>
                <p:cNvSpPr>
                  <a:spLocks noChangeArrowheads="1"/>
                </p:cNvSpPr>
                <p:nvPr/>
              </p:nvSpPr>
              <p:spPr bwMode="auto">
                <a:xfrm>
                  <a:off x="11003166"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91" name="Rectangle 260"/>
                <p:cNvSpPr>
                  <a:spLocks noChangeArrowheads="1"/>
                </p:cNvSpPr>
                <p:nvPr/>
              </p:nvSpPr>
              <p:spPr bwMode="auto">
                <a:xfrm>
                  <a:off x="9296400"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92" name="Rectangle 261"/>
                <p:cNvSpPr>
                  <a:spLocks noChangeArrowheads="1"/>
                </p:cNvSpPr>
                <p:nvPr/>
              </p:nvSpPr>
              <p:spPr bwMode="auto">
                <a:xfrm>
                  <a:off x="9351858"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93" name="Rectangle 262"/>
                <p:cNvSpPr>
                  <a:spLocks noChangeArrowheads="1"/>
                </p:cNvSpPr>
                <p:nvPr/>
              </p:nvSpPr>
              <p:spPr bwMode="auto">
                <a:xfrm>
                  <a:off x="9406360"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94" name="Rectangle 263"/>
                <p:cNvSpPr>
                  <a:spLocks noChangeArrowheads="1"/>
                </p:cNvSpPr>
                <p:nvPr/>
              </p:nvSpPr>
              <p:spPr bwMode="auto">
                <a:xfrm>
                  <a:off x="9461818"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95" name="Rectangle 264"/>
                <p:cNvSpPr>
                  <a:spLocks noChangeArrowheads="1"/>
                </p:cNvSpPr>
                <p:nvPr/>
              </p:nvSpPr>
              <p:spPr bwMode="auto">
                <a:xfrm>
                  <a:off x="9516319"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96" name="Rectangle 265"/>
                <p:cNvSpPr>
                  <a:spLocks noChangeArrowheads="1"/>
                </p:cNvSpPr>
                <p:nvPr/>
              </p:nvSpPr>
              <p:spPr bwMode="auto">
                <a:xfrm>
                  <a:off x="9571777"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97" name="Rectangle 266"/>
                <p:cNvSpPr>
                  <a:spLocks noChangeArrowheads="1"/>
                </p:cNvSpPr>
                <p:nvPr/>
              </p:nvSpPr>
              <p:spPr bwMode="auto">
                <a:xfrm>
                  <a:off x="9627236"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98" name="Rectangle 267"/>
                <p:cNvSpPr>
                  <a:spLocks noChangeArrowheads="1"/>
                </p:cNvSpPr>
                <p:nvPr/>
              </p:nvSpPr>
              <p:spPr bwMode="auto">
                <a:xfrm>
                  <a:off x="9681737"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299" name="Rectangle 268"/>
                <p:cNvSpPr>
                  <a:spLocks noChangeArrowheads="1"/>
                </p:cNvSpPr>
                <p:nvPr/>
              </p:nvSpPr>
              <p:spPr bwMode="auto">
                <a:xfrm>
                  <a:off x="9737195"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00" name="Rectangle 269"/>
                <p:cNvSpPr>
                  <a:spLocks noChangeArrowheads="1"/>
                </p:cNvSpPr>
                <p:nvPr/>
              </p:nvSpPr>
              <p:spPr bwMode="auto">
                <a:xfrm>
                  <a:off x="9791697"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01" name="Rectangle 270"/>
                <p:cNvSpPr>
                  <a:spLocks noChangeArrowheads="1"/>
                </p:cNvSpPr>
                <p:nvPr/>
              </p:nvSpPr>
              <p:spPr bwMode="auto">
                <a:xfrm>
                  <a:off x="9847155"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02" name="Rectangle 271"/>
                <p:cNvSpPr>
                  <a:spLocks noChangeArrowheads="1"/>
                </p:cNvSpPr>
                <p:nvPr/>
              </p:nvSpPr>
              <p:spPr bwMode="auto">
                <a:xfrm>
                  <a:off x="9902613"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03" name="Rectangle 272"/>
                <p:cNvSpPr>
                  <a:spLocks noChangeArrowheads="1"/>
                </p:cNvSpPr>
                <p:nvPr/>
              </p:nvSpPr>
              <p:spPr bwMode="auto">
                <a:xfrm>
                  <a:off x="9957114"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04" name="Rectangle 273"/>
                <p:cNvSpPr>
                  <a:spLocks noChangeArrowheads="1"/>
                </p:cNvSpPr>
                <p:nvPr/>
              </p:nvSpPr>
              <p:spPr bwMode="auto">
                <a:xfrm>
                  <a:off x="10012573"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05" name="Rectangle 274"/>
                <p:cNvSpPr>
                  <a:spLocks noChangeArrowheads="1"/>
                </p:cNvSpPr>
                <p:nvPr/>
              </p:nvSpPr>
              <p:spPr bwMode="auto">
                <a:xfrm>
                  <a:off x="10067074"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06" name="Rectangle 275"/>
                <p:cNvSpPr>
                  <a:spLocks noChangeArrowheads="1"/>
                </p:cNvSpPr>
                <p:nvPr/>
              </p:nvSpPr>
              <p:spPr bwMode="auto">
                <a:xfrm>
                  <a:off x="10122532"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07" name="Rectangle 276"/>
                <p:cNvSpPr>
                  <a:spLocks noChangeArrowheads="1"/>
                </p:cNvSpPr>
                <p:nvPr/>
              </p:nvSpPr>
              <p:spPr bwMode="auto">
                <a:xfrm>
                  <a:off x="10177989"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08" name="Rectangle 277"/>
                <p:cNvSpPr>
                  <a:spLocks noChangeArrowheads="1"/>
                </p:cNvSpPr>
                <p:nvPr/>
              </p:nvSpPr>
              <p:spPr bwMode="auto">
                <a:xfrm>
                  <a:off x="10232492"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09" name="Rectangle 278"/>
                <p:cNvSpPr>
                  <a:spLocks noChangeArrowheads="1"/>
                </p:cNvSpPr>
                <p:nvPr/>
              </p:nvSpPr>
              <p:spPr bwMode="auto">
                <a:xfrm>
                  <a:off x="10287950"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10" name="Rectangle 279"/>
                <p:cNvSpPr>
                  <a:spLocks noChangeArrowheads="1"/>
                </p:cNvSpPr>
                <p:nvPr/>
              </p:nvSpPr>
              <p:spPr bwMode="auto">
                <a:xfrm>
                  <a:off x="10342451"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11" name="Rectangle 280"/>
                <p:cNvSpPr>
                  <a:spLocks noChangeArrowheads="1"/>
                </p:cNvSpPr>
                <p:nvPr/>
              </p:nvSpPr>
              <p:spPr bwMode="auto">
                <a:xfrm>
                  <a:off x="10397910"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12" name="Rectangle 281"/>
                <p:cNvSpPr>
                  <a:spLocks noChangeArrowheads="1"/>
                </p:cNvSpPr>
                <p:nvPr/>
              </p:nvSpPr>
              <p:spPr bwMode="auto">
                <a:xfrm>
                  <a:off x="10452411"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13" name="Rectangle 282"/>
                <p:cNvSpPr>
                  <a:spLocks noChangeArrowheads="1"/>
                </p:cNvSpPr>
                <p:nvPr/>
              </p:nvSpPr>
              <p:spPr bwMode="auto">
                <a:xfrm>
                  <a:off x="10507869"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14" name="Rectangle 283"/>
                <p:cNvSpPr>
                  <a:spLocks noChangeArrowheads="1"/>
                </p:cNvSpPr>
                <p:nvPr/>
              </p:nvSpPr>
              <p:spPr bwMode="auto">
                <a:xfrm>
                  <a:off x="10563326"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15" name="Rectangle 284"/>
                <p:cNvSpPr>
                  <a:spLocks noChangeArrowheads="1"/>
                </p:cNvSpPr>
                <p:nvPr/>
              </p:nvSpPr>
              <p:spPr bwMode="auto">
                <a:xfrm>
                  <a:off x="10617829"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16" name="Rectangle 285"/>
                <p:cNvSpPr>
                  <a:spLocks noChangeArrowheads="1"/>
                </p:cNvSpPr>
                <p:nvPr/>
              </p:nvSpPr>
              <p:spPr bwMode="auto">
                <a:xfrm>
                  <a:off x="10673287"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17" name="Rectangle 286"/>
                <p:cNvSpPr>
                  <a:spLocks noChangeArrowheads="1"/>
                </p:cNvSpPr>
                <p:nvPr/>
              </p:nvSpPr>
              <p:spPr bwMode="auto">
                <a:xfrm>
                  <a:off x="10727788"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18" name="Rectangle 287"/>
                <p:cNvSpPr>
                  <a:spLocks noChangeArrowheads="1"/>
                </p:cNvSpPr>
                <p:nvPr/>
              </p:nvSpPr>
              <p:spPr bwMode="auto">
                <a:xfrm>
                  <a:off x="10783247"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19" name="Rectangle 288"/>
                <p:cNvSpPr>
                  <a:spLocks noChangeArrowheads="1"/>
                </p:cNvSpPr>
                <p:nvPr/>
              </p:nvSpPr>
              <p:spPr bwMode="auto">
                <a:xfrm>
                  <a:off x="10838705"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20" name="Rectangle 289"/>
                <p:cNvSpPr>
                  <a:spLocks noChangeArrowheads="1"/>
                </p:cNvSpPr>
                <p:nvPr/>
              </p:nvSpPr>
              <p:spPr bwMode="auto">
                <a:xfrm>
                  <a:off x="10893206"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21" name="Rectangle 290"/>
                <p:cNvSpPr>
                  <a:spLocks noChangeArrowheads="1"/>
                </p:cNvSpPr>
                <p:nvPr/>
              </p:nvSpPr>
              <p:spPr bwMode="auto">
                <a:xfrm>
                  <a:off x="10948663"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22" name="Rectangle 291"/>
                <p:cNvSpPr>
                  <a:spLocks noChangeArrowheads="1"/>
                </p:cNvSpPr>
                <p:nvPr/>
              </p:nvSpPr>
              <p:spPr bwMode="auto">
                <a:xfrm>
                  <a:off x="11003166"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23" name="Rectangle 292"/>
                <p:cNvSpPr>
                  <a:spLocks noChangeArrowheads="1"/>
                </p:cNvSpPr>
                <p:nvPr/>
              </p:nvSpPr>
              <p:spPr bwMode="auto">
                <a:xfrm>
                  <a:off x="9296400"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24" name="Rectangle 293"/>
                <p:cNvSpPr>
                  <a:spLocks noChangeArrowheads="1"/>
                </p:cNvSpPr>
                <p:nvPr/>
              </p:nvSpPr>
              <p:spPr bwMode="auto">
                <a:xfrm>
                  <a:off x="9351858"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25" name="Rectangle 294"/>
                <p:cNvSpPr>
                  <a:spLocks noChangeArrowheads="1"/>
                </p:cNvSpPr>
                <p:nvPr/>
              </p:nvSpPr>
              <p:spPr bwMode="auto">
                <a:xfrm>
                  <a:off x="9406360"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26" name="Rectangle 295"/>
                <p:cNvSpPr>
                  <a:spLocks noChangeArrowheads="1"/>
                </p:cNvSpPr>
                <p:nvPr/>
              </p:nvSpPr>
              <p:spPr bwMode="auto">
                <a:xfrm>
                  <a:off x="9461818"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27" name="Rectangle 296"/>
                <p:cNvSpPr>
                  <a:spLocks noChangeArrowheads="1"/>
                </p:cNvSpPr>
                <p:nvPr/>
              </p:nvSpPr>
              <p:spPr bwMode="auto">
                <a:xfrm>
                  <a:off x="9516319"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28" name="Rectangle 297"/>
                <p:cNvSpPr>
                  <a:spLocks noChangeArrowheads="1"/>
                </p:cNvSpPr>
                <p:nvPr/>
              </p:nvSpPr>
              <p:spPr bwMode="auto">
                <a:xfrm>
                  <a:off x="9571777"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29" name="Rectangle 298"/>
                <p:cNvSpPr>
                  <a:spLocks noChangeArrowheads="1"/>
                </p:cNvSpPr>
                <p:nvPr/>
              </p:nvSpPr>
              <p:spPr bwMode="auto">
                <a:xfrm>
                  <a:off x="9627236"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30" name="Rectangle 299"/>
                <p:cNvSpPr>
                  <a:spLocks noChangeArrowheads="1"/>
                </p:cNvSpPr>
                <p:nvPr/>
              </p:nvSpPr>
              <p:spPr bwMode="auto">
                <a:xfrm>
                  <a:off x="9681737"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31" name="Rectangle 300"/>
                <p:cNvSpPr>
                  <a:spLocks noChangeArrowheads="1"/>
                </p:cNvSpPr>
                <p:nvPr/>
              </p:nvSpPr>
              <p:spPr bwMode="auto">
                <a:xfrm>
                  <a:off x="9737195"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32" name="Rectangle 301"/>
                <p:cNvSpPr>
                  <a:spLocks noChangeArrowheads="1"/>
                </p:cNvSpPr>
                <p:nvPr/>
              </p:nvSpPr>
              <p:spPr bwMode="auto">
                <a:xfrm>
                  <a:off x="9791697"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33" name="Rectangle 302"/>
                <p:cNvSpPr>
                  <a:spLocks noChangeArrowheads="1"/>
                </p:cNvSpPr>
                <p:nvPr/>
              </p:nvSpPr>
              <p:spPr bwMode="auto">
                <a:xfrm>
                  <a:off x="9847155"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34" name="Rectangle 303"/>
                <p:cNvSpPr>
                  <a:spLocks noChangeArrowheads="1"/>
                </p:cNvSpPr>
                <p:nvPr/>
              </p:nvSpPr>
              <p:spPr bwMode="auto">
                <a:xfrm>
                  <a:off x="9902613"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35" name="Rectangle 304"/>
                <p:cNvSpPr>
                  <a:spLocks noChangeArrowheads="1"/>
                </p:cNvSpPr>
                <p:nvPr/>
              </p:nvSpPr>
              <p:spPr bwMode="auto">
                <a:xfrm>
                  <a:off x="9957114"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36" name="Rectangle 305"/>
                <p:cNvSpPr>
                  <a:spLocks noChangeArrowheads="1"/>
                </p:cNvSpPr>
                <p:nvPr/>
              </p:nvSpPr>
              <p:spPr bwMode="auto">
                <a:xfrm>
                  <a:off x="10012573"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37" name="Rectangle 306"/>
                <p:cNvSpPr>
                  <a:spLocks noChangeArrowheads="1"/>
                </p:cNvSpPr>
                <p:nvPr/>
              </p:nvSpPr>
              <p:spPr bwMode="auto">
                <a:xfrm>
                  <a:off x="10067074"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38" name="Rectangle 307"/>
                <p:cNvSpPr>
                  <a:spLocks noChangeArrowheads="1"/>
                </p:cNvSpPr>
                <p:nvPr/>
              </p:nvSpPr>
              <p:spPr bwMode="auto">
                <a:xfrm>
                  <a:off x="10122532"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39" name="Rectangle 308"/>
                <p:cNvSpPr>
                  <a:spLocks noChangeArrowheads="1"/>
                </p:cNvSpPr>
                <p:nvPr/>
              </p:nvSpPr>
              <p:spPr bwMode="auto">
                <a:xfrm>
                  <a:off x="10177989"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40" name="Rectangle 309"/>
                <p:cNvSpPr>
                  <a:spLocks noChangeArrowheads="1"/>
                </p:cNvSpPr>
                <p:nvPr/>
              </p:nvSpPr>
              <p:spPr bwMode="auto">
                <a:xfrm>
                  <a:off x="10232492"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41" name="Rectangle 310"/>
                <p:cNvSpPr>
                  <a:spLocks noChangeArrowheads="1"/>
                </p:cNvSpPr>
                <p:nvPr/>
              </p:nvSpPr>
              <p:spPr bwMode="auto">
                <a:xfrm>
                  <a:off x="10287950"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42" name="Rectangle 311"/>
                <p:cNvSpPr>
                  <a:spLocks noChangeArrowheads="1"/>
                </p:cNvSpPr>
                <p:nvPr/>
              </p:nvSpPr>
              <p:spPr bwMode="auto">
                <a:xfrm>
                  <a:off x="10342451"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43" name="Rectangle 312"/>
                <p:cNvSpPr>
                  <a:spLocks noChangeArrowheads="1"/>
                </p:cNvSpPr>
                <p:nvPr/>
              </p:nvSpPr>
              <p:spPr bwMode="auto">
                <a:xfrm>
                  <a:off x="10397910"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44" name="Rectangle 313"/>
                <p:cNvSpPr>
                  <a:spLocks noChangeArrowheads="1"/>
                </p:cNvSpPr>
                <p:nvPr/>
              </p:nvSpPr>
              <p:spPr bwMode="auto">
                <a:xfrm>
                  <a:off x="10452411"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45" name="Rectangle 314"/>
                <p:cNvSpPr>
                  <a:spLocks noChangeArrowheads="1"/>
                </p:cNvSpPr>
                <p:nvPr/>
              </p:nvSpPr>
              <p:spPr bwMode="auto">
                <a:xfrm>
                  <a:off x="10507869"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46" name="Rectangle 315"/>
                <p:cNvSpPr>
                  <a:spLocks noChangeArrowheads="1"/>
                </p:cNvSpPr>
                <p:nvPr/>
              </p:nvSpPr>
              <p:spPr bwMode="auto">
                <a:xfrm>
                  <a:off x="10563326"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47" name="Rectangle 316"/>
                <p:cNvSpPr>
                  <a:spLocks noChangeArrowheads="1"/>
                </p:cNvSpPr>
                <p:nvPr/>
              </p:nvSpPr>
              <p:spPr bwMode="auto">
                <a:xfrm>
                  <a:off x="10617829"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48" name="Rectangle 317"/>
                <p:cNvSpPr>
                  <a:spLocks noChangeArrowheads="1"/>
                </p:cNvSpPr>
                <p:nvPr/>
              </p:nvSpPr>
              <p:spPr bwMode="auto">
                <a:xfrm>
                  <a:off x="10673287"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49" name="Rectangle 318"/>
                <p:cNvSpPr>
                  <a:spLocks noChangeArrowheads="1"/>
                </p:cNvSpPr>
                <p:nvPr/>
              </p:nvSpPr>
              <p:spPr bwMode="auto">
                <a:xfrm>
                  <a:off x="10727788"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50" name="Rectangle 319"/>
                <p:cNvSpPr>
                  <a:spLocks noChangeArrowheads="1"/>
                </p:cNvSpPr>
                <p:nvPr/>
              </p:nvSpPr>
              <p:spPr bwMode="auto">
                <a:xfrm>
                  <a:off x="10783247"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51" name="Rectangle 320"/>
                <p:cNvSpPr>
                  <a:spLocks noChangeArrowheads="1"/>
                </p:cNvSpPr>
                <p:nvPr/>
              </p:nvSpPr>
              <p:spPr bwMode="auto">
                <a:xfrm>
                  <a:off x="10838705"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52" name="Rectangle 321"/>
                <p:cNvSpPr>
                  <a:spLocks noChangeArrowheads="1"/>
                </p:cNvSpPr>
                <p:nvPr/>
              </p:nvSpPr>
              <p:spPr bwMode="auto">
                <a:xfrm>
                  <a:off x="10893206"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53" name="Rectangle 322"/>
                <p:cNvSpPr>
                  <a:spLocks noChangeArrowheads="1"/>
                </p:cNvSpPr>
                <p:nvPr/>
              </p:nvSpPr>
              <p:spPr bwMode="auto">
                <a:xfrm>
                  <a:off x="10948663"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54" name="Rectangle 323"/>
                <p:cNvSpPr>
                  <a:spLocks noChangeArrowheads="1"/>
                </p:cNvSpPr>
                <p:nvPr/>
              </p:nvSpPr>
              <p:spPr bwMode="auto">
                <a:xfrm>
                  <a:off x="11003166"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55" name="Rectangle 324"/>
                <p:cNvSpPr>
                  <a:spLocks noChangeArrowheads="1"/>
                </p:cNvSpPr>
                <p:nvPr/>
              </p:nvSpPr>
              <p:spPr bwMode="auto">
                <a:xfrm>
                  <a:off x="9296400"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56" name="Rectangle 325"/>
                <p:cNvSpPr>
                  <a:spLocks noChangeArrowheads="1"/>
                </p:cNvSpPr>
                <p:nvPr/>
              </p:nvSpPr>
              <p:spPr bwMode="auto">
                <a:xfrm>
                  <a:off x="9351858"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57" name="Rectangle 326"/>
                <p:cNvSpPr>
                  <a:spLocks noChangeArrowheads="1"/>
                </p:cNvSpPr>
                <p:nvPr/>
              </p:nvSpPr>
              <p:spPr bwMode="auto">
                <a:xfrm>
                  <a:off x="9406360"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58" name="Rectangle 327"/>
                <p:cNvSpPr>
                  <a:spLocks noChangeArrowheads="1"/>
                </p:cNvSpPr>
                <p:nvPr/>
              </p:nvSpPr>
              <p:spPr bwMode="auto">
                <a:xfrm>
                  <a:off x="9461818"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59" name="Rectangle 328"/>
                <p:cNvSpPr>
                  <a:spLocks noChangeArrowheads="1"/>
                </p:cNvSpPr>
                <p:nvPr/>
              </p:nvSpPr>
              <p:spPr bwMode="auto">
                <a:xfrm>
                  <a:off x="9516319"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0" name="Rectangle 329"/>
                <p:cNvSpPr>
                  <a:spLocks noChangeArrowheads="1"/>
                </p:cNvSpPr>
                <p:nvPr/>
              </p:nvSpPr>
              <p:spPr bwMode="auto">
                <a:xfrm>
                  <a:off x="9571777"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1" name="Rectangle 330"/>
                <p:cNvSpPr>
                  <a:spLocks noChangeArrowheads="1"/>
                </p:cNvSpPr>
                <p:nvPr/>
              </p:nvSpPr>
              <p:spPr bwMode="auto">
                <a:xfrm>
                  <a:off x="9627236"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2" name="Rectangle 331"/>
                <p:cNvSpPr>
                  <a:spLocks noChangeArrowheads="1"/>
                </p:cNvSpPr>
                <p:nvPr/>
              </p:nvSpPr>
              <p:spPr bwMode="auto">
                <a:xfrm>
                  <a:off x="9681737"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3" name="Rectangle 332"/>
                <p:cNvSpPr>
                  <a:spLocks noChangeArrowheads="1"/>
                </p:cNvSpPr>
                <p:nvPr/>
              </p:nvSpPr>
              <p:spPr bwMode="auto">
                <a:xfrm>
                  <a:off x="9737195"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4" name="Rectangle 333"/>
                <p:cNvSpPr>
                  <a:spLocks noChangeArrowheads="1"/>
                </p:cNvSpPr>
                <p:nvPr/>
              </p:nvSpPr>
              <p:spPr bwMode="auto">
                <a:xfrm>
                  <a:off x="9791697"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5" name="Rectangle 334"/>
                <p:cNvSpPr>
                  <a:spLocks noChangeArrowheads="1"/>
                </p:cNvSpPr>
                <p:nvPr/>
              </p:nvSpPr>
              <p:spPr bwMode="auto">
                <a:xfrm>
                  <a:off x="9847155"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6" name="Rectangle 335"/>
                <p:cNvSpPr>
                  <a:spLocks noChangeArrowheads="1"/>
                </p:cNvSpPr>
                <p:nvPr/>
              </p:nvSpPr>
              <p:spPr bwMode="auto">
                <a:xfrm>
                  <a:off x="9902613"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7" name="Rectangle 336"/>
                <p:cNvSpPr>
                  <a:spLocks noChangeArrowheads="1"/>
                </p:cNvSpPr>
                <p:nvPr/>
              </p:nvSpPr>
              <p:spPr bwMode="auto">
                <a:xfrm>
                  <a:off x="9957114"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8" name="Rectangle 337"/>
                <p:cNvSpPr>
                  <a:spLocks noChangeArrowheads="1"/>
                </p:cNvSpPr>
                <p:nvPr/>
              </p:nvSpPr>
              <p:spPr bwMode="auto">
                <a:xfrm>
                  <a:off x="10012573"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69" name="Rectangle 338"/>
                <p:cNvSpPr>
                  <a:spLocks noChangeArrowheads="1"/>
                </p:cNvSpPr>
                <p:nvPr/>
              </p:nvSpPr>
              <p:spPr bwMode="auto">
                <a:xfrm>
                  <a:off x="10067074"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0" name="Rectangle 339"/>
                <p:cNvSpPr>
                  <a:spLocks noChangeArrowheads="1"/>
                </p:cNvSpPr>
                <p:nvPr/>
              </p:nvSpPr>
              <p:spPr bwMode="auto">
                <a:xfrm>
                  <a:off x="10122532"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1" name="Rectangle 340"/>
                <p:cNvSpPr>
                  <a:spLocks noChangeArrowheads="1"/>
                </p:cNvSpPr>
                <p:nvPr/>
              </p:nvSpPr>
              <p:spPr bwMode="auto">
                <a:xfrm>
                  <a:off x="10177989"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2" name="Rectangle 341"/>
                <p:cNvSpPr>
                  <a:spLocks noChangeArrowheads="1"/>
                </p:cNvSpPr>
                <p:nvPr/>
              </p:nvSpPr>
              <p:spPr bwMode="auto">
                <a:xfrm>
                  <a:off x="10232492"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3" name="Rectangle 342"/>
                <p:cNvSpPr>
                  <a:spLocks noChangeArrowheads="1"/>
                </p:cNvSpPr>
                <p:nvPr/>
              </p:nvSpPr>
              <p:spPr bwMode="auto">
                <a:xfrm>
                  <a:off x="10287950"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4" name="Rectangle 343"/>
                <p:cNvSpPr>
                  <a:spLocks noChangeArrowheads="1"/>
                </p:cNvSpPr>
                <p:nvPr/>
              </p:nvSpPr>
              <p:spPr bwMode="auto">
                <a:xfrm>
                  <a:off x="10342451"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5" name="Rectangle 344"/>
                <p:cNvSpPr>
                  <a:spLocks noChangeArrowheads="1"/>
                </p:cNvSpPr>
                <p:nvPr/>
              </p:nvSpPr>
              <p:spPr bwMode="auto">
                <a:xfrm>
                  <a:off x="10397910"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6" name="Rectangle 345"/>
                <p:cNvSpPr>
                  <a:spLocks noChangeArrowheads="1"/>
                </p:cNvSpPr>
                <p:nvPr/>
              </p:nvSpPr>
              <p:spPr bwMode="auto">
                <a:xfrm>
                  <a:off x="10452411"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7" name="Rectangle 346"/>
                <p:cNvSpPr>
                  <a:spLocks noChangeArrowheads="1"/>
                </p:cNvSpPr>
                <p:nvPr/>
              </p:nvSpPr>
              <p:spPr bwMode="auto">
                <a:xfrm>
                  <a:off x="10507869"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8" name="Rectangle 347"/>
                <p:cNvSpPr>
                  <a:spLocks noChangeArrowheads="1"/>
                </p:cNvSpPr>
                <p:nvPr/>
              </p:nvSpPr>
              <p:spPr bwMode="auto">
                <a:xfrm>
                  <a:off x="10563326"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79" name="Rectangle 348"/>
                <p:cNvSpPr>
                  <a:spLocks noChangeArrowheads="1"/>
                </p:cNvSpPr>
                <p:nvPr/>
              </p:nvSpPr>
              <p:spPr bwMode="auto">
                <a:xfrm>
                  <a:off x="10617829"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0" name="Rectangle 349"/>
                <p:cNvSpPr>
                  <a:spLocks noChangeArrowheads="1"/>
                </p:cNvSpPr>
                <p:nvPr/>
              </p:nvSpPr>
              <p:spPr bwMode="auto">
                <a:xfrm>
                  <a:off x="10673287"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1" name="Rectangle 350"/>
                <p:cNvSpPr>
                  <a:spLocks noChangeArrowheads="1"/>
                </p:cNvSpPr>
                <p:nvPr/>
              </p:nvSpPr>
              <p:spPr bwMode="auto">
                <a:xfrm>
                  <a:off x="10727788"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2" name="Rectangle 351"/>
                <p:cNvSpPr>
                  <a:spLocks noChangeArrowheads="1"/>
                </p:cNvSpPr>
                <p:nvPr/>
              </p:nvSpPr>
              <p:spPr bwMode="auto">
                <a:xfrm>
                  <a:off x="10783247"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3" name="Rectangle 352"/>
                <p:cNvSpPr>
                  <a:spLocks noChangeArrowheads="1"/>
                </p:cNvSpPr>
                <p:nvPr/>
              </p:nvSpPr>
              <p:spPr bwMode="auto">
                <a:xfrm>
                  <a:off x="10838705"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4" name="Rectangle 353"/>
                <p:cNvSpPr>
                  <a:spLocks noChangeArrowheads="1"/>
                </p:cNvSpPr>
                <p:nvPr/>
              </p:nvSpPr>
              <p:spPr bwMode="auto">
                <a:xfrm>
                  <a:off x="10893206"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5" name="Rectangle 354"/>
                <p:cNvSpPr>
                  <a:spLocks noChangeArrowheads="1"/>
                </p:cNvSpPr>
                <p:nvPr/>
              </p:nvSpPr>
              <p:spPr bwMode="auto">
                <a:xfrm>
                  <a:off x="10948663"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6" name="Rectangle 355"/>
                <p:cNvSpPr>
                  <a:spLocks noChangeArrowheads="1"/>
                </p:cNvSpPr>
                <p:nvPr/>
              </p:nvSpPr>
              <p:spPr bwMode="auto">
                <a:xfrm>
                  <a:off x="11003166"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7" name="Rectangle 356"/>
                <p:cNvSpPr>
                  <a:spLocks noChangeArrowheads="1"/>
                </p:cNvSpPr>
                <p:nvPr/>
              </p:nvSpPr>
              <p:spPr bwMode="auto">
                <a:xfrm>
                  <a:off x="9296400"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8" name="Rectangle 357"/>
                <p:cNvSpPr>
                  <a:spLocks noChangeArrowheads="1"/>
                </p:cNvSpPr>
                <p:nvPr/>
              </p:nvSpPr>
              <p:spPr bwMode="auto">
                <a:xfrm>
                  <a:off x="9351858"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89" name="Rectangle 358"/>
                <p:cNvSpPr>
                  <a:spLocks noChangeArrowheads="1"/>
                </p:cNvSpPr>
                <p:nvPr/>
              </p:nvSpPr>
              <p:spPr bwMode="auto">
                <a:xfrm>
                  <a:off x="9406360"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0" name="Rectangle 359"/>
                <p:cNvSpPr>
                  <a:spLocks noChangeArrowheads="1"/>
                </p:cNvSpPr>
                <p:nvPr/>
              </p:nvSpPr>
              <p:spPr bwMode="auto">
                <a:xfrm>
                  <a:off x="9461818"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1" name="Rectangle 360"/>
                <p:cNvSpPr>
                  <a:spLocks noChangeArrowheads="1"/>
                </p:cNvSpPr>
                <p:nvPr/>
              </p:nvSpPr>
              <p:spPr bwMode="auto">
                <a:xfrm>
                  <a:off x="9516319"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2" name="Rectangle 361"/>
                <p:cNvSpPr>
                  <a:spLocks noChangeArrowheads="1"/>
                </p:cNvSpPr>
                <p:nvPr/>
              </p:nvSpPr>
              <p:spPr bwMode="auto">
                <a:xfrm>
                  <a:off x="9571777"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3" name="Rectangle 362"/>
                <p:cNvSpPr>
                  <a:spLocks noChangeArrowheads="1"/>
                </p:cNvSpPr>
                <p:nvPr/>
              </p:nvSpPr>
              <p:spPr bwMode="auto">
                <a:xfrm>
                  <a:off x="9627236"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4" name="Rectangle 363"/>
                <p:cNvSpPr>
                  <a:spLocks noChangeArrowheads="1"/>
                </p:cNvSpPr>
                <p:nvPr/>
              </p:nvSpPr>
              <p:spPr bwMode="auto">
                <a:xfrm>
                  <a:off x="9681737"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5" name="Rectangle 364"/>
                <p:cNvSpPr>
                  <a:spLocks noChangeArrowheads="1"/>
                </p:cNvSpPr>
                <p:nvPr/>
              </p:nvSpPr>
              <p:spPr bwMode="auto">
                <a:xfrm>
                  <a:off x="9737195"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6" name="Rectangle 365"/>
                <p:cNvSpPr>
                  <a:spLocks noChangeArrowheads="1"/>
                </p:cNvSpPr>
                <p:nvPr/>
              </p:nvSpPr>
              <p:spPr bwMode="auto">
                <a:xfrm>
                  <a:off x="9791697"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7" name="Rectangle 366"/>
                <p:cNvSpPr>
                  <a:spLocks noChangeArrowheads="1"/>
                </p:cNvSpPr>
                <p:nvPr/>
              </p:nvSpPr>
              <p:spPr bwMode="auto">
                <a:xfrm>
                  <a:off x="9847155"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8" name="Rectangle 367"/>
                <p:cNvSpPr>
                  <a:spLocks noChangeArrowheads="1"/>
                </p:cNvSpPr>
                <p:nvPr/>
              </p:nvSpPr>
              <p:spPr bwMode="auto">
                <a:xfrm>
                  <a:off x="9902613"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399" name="Rectangle 368"/>
                <p:cNvSpPr>
                  <a:spLocks noChangeArrowheads="1"/>
                </p:cNvSpPr>
                <p:nvPr/>
              </p:nvSpPr>
              <p:spPr bwMode="auto">
                <a:xfrm>
                  <a:off x="9957114"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0" name="Rectangle 369"/>
                <p:cNvSpPr>
                  <a:spLocks noChangeArrowheads="1"/>
                </p:cNvSpPr>
                <p:nvPr/>
              </p:nvSpPr>
              <p:spPr bwMode="auto">
                <a:xfrm>
                  <a:off x="10012573"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1" name="Rectangle 370"/>
                <p:cNvSpPr>
                  <a:spLocks noChangeArrowheads="1"/>
                </p:cNvSpPr>
                <p:nvPr/>
              </p:nvSpPr>
              <p:spPr bwMode="auto">
                <a:xfrm>
                  <a:off x="10067074"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2" name="Rectangle 371"/>
                <p:cNvSpPr>
                  <a:spLocks noChangeArrowheads="1"/>
                </p:cNvSpPr>
                <p:nvPr/>
              </p:nvSpPr>
              <p:spPr bwMode="auto">
                <a:xfrm>
                  <a:off x="10122532"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3" name="Rectangle 372"/>
                <p:cNvSpPr>
                  <a:spLocks noChangeArrowheads="1"/>
                </p:cNvSpPr>
                <p:nvPr/>
              </p:nvSpPr>
              <p:spPr bwMode="auto">
                <a:xfrm>
                  <a:off x="10177989"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4" name="Rectangle 373"/>
                <p:cNvSpPr>
                  <a:spLocks noChangeArrowheads="1"/>
                </p:cNvSpPr>
                <p:nvPr/>
              </p:nvSpPr>
              <p:spPr bwMode="auto">
                <a:xfrm>
                  <a:off x="10232492"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5" name="Rectangle 374"/>
                <p:cNvSpPr>
                  <a:spLocks noChangeArrowheads="1"/>
                </p:cNvSpPr>
                <p:nvPr/>
              </p:nvSpPr>
              <p:spPr bwMode="auto">
                <a:xfrm>
                  <a:off x="10287950"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6" name="Rectangle 375"/>
                <p:cNvSpPr>
                  <a:spLocks noChangeArrowheads="1"/>
                </p:cNvSpPr>
                <p:nvPr/>
              </p:nvSpPr>
              <p:spPr bwMode="auto">
                <a:xfrm>
                  <a:off x="10342451"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7" name="Rectangle 376"/>
                <p:cNvSpPr>
                  <a:spLocks noChangeArrowheads="1"/>
                </p:cNvSpPr>
                <p:nvPr/>
              </p:nvSpPr>
              <p:spPr bwMode="auto">
                <a:xfrm>
                  <a:off x="10397910"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8" name="Rectangle 377"/>
                <p:cNvSpPr>
                  <a:spLocks noChangeArrowheads="1"/>
                </p:cNvSpPr>
                <p:nvPr/>
              </p:nvSpPr>
              <p:spPr bwMode="auto">
                <a:xfrm>
                  <a:off x="10452411"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09" name="Rectangle 378"/>
                <p:cNvSpPr>
                  <a:spLocks noChangeArrowheads="1"/>
                </p:cNvSpPr>
                <p:nvPr/>
              </p:nvSpPr>
              <p:spPr bwMode="auto">
                <a:xfrm>
                  <a:off x="10507869"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0" name="Rectangle 379"/>
                <p:cNvSpPr>
                  <a:spLocks noChangeArrowheads="1"/>
                </p:cNvSpPr>
                <p:nvPr/>
              </p:nvSpPr>
              <p:spPr bwMode="auto">
                <a:xfrm>
                  <a:off x="10563326"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1" name="Rectangle 380"/>
                <p:cNvSpPr>
                  <a:spLocks noChangeArrowheads="1"/>
                </p:cNvSpPr>
                <p:nvPr/>
              </p:nvSpPr>
              <p:spPr bwMode="auto">
                <a:xfrm>
                  <a:off x="10617829"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2" name="Rectangle 381"/>
                <p:cNvSpPr>
                  <a:spLocks noChangeArrowheads="1"/>
                </p:cNvSpPr>
                <p:nvPr/>
              </p:nvSpPr>
              <p:spPr bwMode="auto">
                <a:xfrm>
                  <a:off x="10673287"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3" name="Rectangle 382"/>
                <p:cNvSpPr>
                  <a:spLocks noChangeArrowheads="1"/>
                </p:cNvSpPr>
                <p:nvPr/>
              </p:nvSpPr>
              <p:spPr bwMode="auto">
                <a:xfrm>
                  <a:off x="10727788"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4" name="Rectangle 383"/>
                <p:cNvSpPr>
                  <a:spLocks noChangeArrowheads="1"/>
                </p:cNvSpPr>
                <p:nvPr/>
              </p:nvSpPr>
              <p:spPr bwMode="auto">
                <a:xfrm>
                  <a:off x="10783247"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5" name="Rectangle 384"/>
                <p:cNvSpPr>
                  <a:spLocks noChangeArrowheads="1"/>
                </p:cNvSpPr>
                <p:nvPr/>
              </p:nvSpPr>
              <p:spPr bwMode="auto">
                <a:xfrm>
                  <a:off x="10838705"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6" name="Rectangle 385"/>
                <p:cNvSpPr>
                  <a:spLocks noChangeArrowheads="1"/>
                </p:cNvSpPr>
                <p:nvPr/>
              </p:nvSpPr>
              <p:spPr bwMode="auto">
                <a:xfrm>
                  <a:off x="10893206"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7" name="Rectangle 386"/>
                <p:cNvSpPr>
                  <a:spLocks noChangeArrowheads="1"/>
                </p:cNvSpPr>
                <p:nvPr/>
              </p:nvSpPr>
              <p:spPr bwMode="auto">
                <a:xfrm>
                  <a:off x="10948663"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8" name="Rectangle 387"/>
                <p:cNvSpPr>
                  <a:spLocks noChangeArrowheads="1"/>
                </p:cNvSpPr>
                <p:nvPr/>
              </p:nvSpPr>
              <p:spPr bwMode="auto">
                <a:xfrm>
                  <a:off x="11003166"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19" name="Rectangle 388"/>
                <p:cNvSpPr>
                  <a:spLocks noChangeArrowheads="1"/>
                </p:cNvSpPr>
                <p:nvPr/>
              </p:nvSpPr>
              <p:spPr bwMode="auto">
                <a:xfrm>
                  <a:off x="9296400"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0" name="Rectangle 389"/>
                <p:cNvSpPr>
                  <a:spLocks noChangeArrowheads="1"/>
                </p:cNvSpPr>
                <p:nvPr/>
              </p:nvSpPr>
              <p:spPr bwMode="auto">
                <a:xfrm>
                  <a:off x="9351858"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1" name="Rectangle 390"/>
                <p:cNvSpPr>
                  <a:spLocks noChangeArrowheads="1"/>
                </p:cNvSpPr>
                <p:nvPr/>
              </p:nvSpPr>
              <p:spPr bwMode="auto">
                <a:xfrm>
                  <a:off x="9406360"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2" name="Rectangle 391"/>
                <p:cNvSpPr>
                  <a:spLocks noChangeArrowheads="1"/>
                </p:cNvSpPr>
                <p:nvPr/>
              </p:nvSpPr>
              <p:spPr bwMode="auto">
                <a:xfrm>
                  <a:off x="9461818"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3" name="Rectangle 392"/>
                <p:cNvSpPr>
                  <a:spLocks noChangeArrowheads="1"/>
                </p:cNvSpPr>
                <p:nvPr/>
              </p:nvSpPr>
              <p:spPr bwMode="auto">
                <a:xfrm>
                  <a:off x="9516319"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4" name="Rectangle 393"/>
                <p:cNvSpPr>
                  <a:spLocks noChangeArrowheads="1"/>
                </p:cNvSpPr>
                <p:nvPr/>
              </p:nvSpPr>
              <p:spPr bwMode="auto">
                <a:xfrm>
                  <a:off x="9571777"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5" name="Rectangle 394"/>
                <p:cNvSpPr>
                  <a:spLocks noChangeArrowheads="1"/>
                </p:cNvSpPr>
                <p:nvPr/>
              </p:nvSpPr>
              <p:spPr bwMode="auto">
                <a:xfrm>
                  <a:off x="9627236"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6" name="Rectangle 395"/>
                <p:cNvSpPr>
                  <a:spLocks noChangeArrowheads="1"/>
                </p:cNvSpPr>
                <p:nvPr/>
              </p:nvSpPr>
              <p:spPr bwMode="auto">
                <a:xfrm>
                  <a:off x="9681737"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7" name="Rectangle 396"/>
                <p:cNvSpPr>
                  <a:spLocks noChangeArrowheads="1"/>
                </p:cNvSpPr>
                <p:nvPr/>
              </p:nvSpPr>
              <p:spPr bwMode="auto">
                <a:xfrm>
                  <a:off x="9737195"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8" name="Rectangle 397"/>
                <p:cNvSpPr>
                  <a:spLocks noChangeArrowheads="1"/>
                </p:cNvSpPr>
                <p:nvPr/>
              </p:nvSpPr>
              <p:spPr bwMode="auto">
                <a:xfrm>
                  <a:off x="9791697"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29" name="Rectangle 398"/>
                <p:cNvSpPr>
                  <a:spLocks noChangeArrowheads="1"/>
                </p:cNvSpPr>
                <p:nvPr/>
              </p:nvSpPr>
              <p:spPr bwMode="auto">
                <a:xfrm>
                  <a:off x="9847155"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0" name="Rectangle 399"/>
                <p:cNvSpPr>
                  <a:spLocks noChangeArrowheads="1"/>
                </p:cNvSpPr>
                <p:nvPr/>
              </p:nvSpPr>
              <p:spPr bwMode="auto">
                <a:xfrm>
                  <a:off x="9902613"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1" name="Rectangle 400"/>
                <p:cNvSpPr>
                  <a:spLocks noChangeArrowheads="1"/>
                </p:cNvSpPr>
                <p:nvPr/>
              </p:nvSpPr>
              <p:spPr bwMode="auto">
                <a:xfrm>
                  <a:off x="9957114"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2" name="Rectangle 401"/>
                <p:cNvSpPr>
                  <a:spLocks noChangeArrowheads="1"/>
                </p:cNvSpPr>
                <p:nvPr/>
              </p:nvSpPr>
              <p:spPr bwMode="auto">
                <a:xfrm>
                  <a:off x="10012573"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3" name="Rectangle 402"/>
                <p:cNvSpPr>
                  <a:spLocks noChangeArrowheads="1"/>
                </p:cNvSpPr>
                <p:nvPr/>
              </p:nvSpPr>
              <p:spPr bwMode="auto">
                <a:xfrm>
                  <a:off x="10067074"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4" name="Rectangle 403"/>
                <p:cNvSpPr>
                  <a:spLocks noChangeArrowheads="1"/>
                </p:cNvSpPr>
                <p:nvPr/>
              </p:nvSpPr>
              <p:spPr bwMode="auto">
                <a:xfrm>
                  <a:off x="10122532"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5" name="Rectangle 404"/>
                <p:cNvSpPr>
                  <a:spLocks noChangeArrowheads="1"/>
                </p:cNvSpPr>
                <p:nvPr/>
              </p:nvSpPr>
              <p:spPr bwMode="auto">
                <a:xfrm>
                  <a:off x="10177989"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6" name="Rectangle 405"/>
                <p:cNvSpPr>
                  <a:spLocks noChangeArrowheads="1"/>
                </p:cNvSpPr>
                <p:nvPr/>
              </p:nvSpPr>
              <p:spPr bwMode="auto">
                <a:xfrm>
                  <a:off x="10232492"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7" name="Rectangle 406"/>
                <p:cNvSpPr>
                  <a:spLocks noChangeArrowheads="1"/>
                </p:cNvSpPr>
                <p:nvPr/>
              </p:nvSpPr>
              <p:spPr bwMode="auto">
                <a:xfrm>
                  <a:off x="10287950"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8" name="Rectangle 407"/>
                <p:cNvSpPr>
                  <a:spLocks noChangeArrowheads="1"/>
                </p:cNvSpPr>
                <p:nvPr/>
              </p:nvSpPr>
              <p:spPr bwMode="auto">
                <a:xfrm>
                  <a:off x="10342451"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39" name="Rectangle 408"/>
                <p:cNvSpPr>
                  <a:spLocks noChangeArrowheads="1"/>
                </p:cNvSpPr>
                <p:nvPr/>
              </p:nvSpPr>
              <p:spPr bwMode="auto">
                <a:xfrm>
                  <a:off x="10397910"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0" name="Rectangle 409"/>
                <p:cNvSpPr>
                  <a:spLocks noChangeArrowheads="1"/>
                </p:cNvSpPr>
                <p:nvPr/>
              </p:nvSpPr>
              <p:spPr bwMode="auto">
                <a:xfrm>
                  <a:off x="10452411"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1" name="Rectangle 410"/>
                <p:cNvSpPr>
                  <a:spLocks noChangeArrowheads="1"/>
                </p:cNvSpPr>
                <p:nvPr/>
              </p:nvSpPr>
              <p:spPr bwMode="auto">
                <a:xfrm>
                  <a:off x="10507869"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2" name="Rectangle 411"/>
                <p:cNvSpPr>
                  <a:spLocks noChangeArrowheads="1"/>
                </p:cNvSpPr>
                <p:nvPr/>
              </p:nvSpPr>
              <p:spPr bwMode="auto">
                <a:xfrm>
                  <a:off x="10563326"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3" name="Rectangle 412"/>
                <p:cNvSpPr>
                  <a:spLocks noChangeArrowheads="1"/>
                </p:cNvSpPr>
                <p:nvPr/>
              </p:nvSpPr>
              <p:spPr bwMode="auto">
                <a:xfrm>
                  <a:off x="10617829"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4" name="Rectangle 413"/>
                <p:cNvSpPr>
                  <a:spLocks noChangeArrowheads="1"/>
                </p:cNvSpPr>
                <p:nvPr/>
              </p:nvSpPr>
              <p:spPr bwMode="auto">
                <a:xfrm>
                  <a:off x="10673287"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5" name="Rectangle 414"/>
                <p:cNvSpPr>
                  <a:spLocks noChangeArrowheads="1"/>
                </p:cNvSpPr>
                <p:nvPr/>
              </p:nvSpPr>
              <p:spPr bwMode="auto">
                <a:xfrm>
                  <a:off x="10727788"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6" name="Rectangle 415"/>
                <p:cNvSpPr>
                  <a:spLocks noChangeArrowheads="1"/>
                </p:cNvSpPr>
                <p:nvPr/>
              </p:nvSpPr>
              <p:spPr bwMode="auto">
                <a:xfrm>
                  <a:off x="10783247"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7" name="Rectangle 416"/>
                <p:cNvSpPr>
                  <a:spLocks noChangeArrowheads="1"/>
                </p:cNvSpPr>
                <p:nvPr/>
              </p:nvSpPr>
              <p:spPr bwMode="auto">
                <a:xfrm>
                  <a:off x="10838705"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8" name="Rectangle 417"/>
                <p:cNvSpPr>
                  <a:spLocks noChangeArrowheads="1"/>
                </p:cNvSpPr>
                <p:nvPr/>
              </p:nvSpPr>
              <p:spPr bwMode="auto">
                <a:xfrm>
                  <a:off x="10893206"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49" name="Rectangle 418"/>
                <p:cNvSpPr>
                  <a:spLocks noChangeArrowheads="1"/>
                </p:cNvSpPr>
                <p:nvPr/>
              </p:nvSpPr>
              <p:spPr bwMode="auto">
                <a:xfrm>
                  <a:off x="10948663"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0" name="Rectangle 419"/>
                <p:cNvSpPr>
                  <a:spLocks noChangeArrowheads="1"/>
                </p:cNvSpPr>
                <p:nvPr/>
              </p:nvSpPr>
              <p:spPr bwMode="auto">
                <a:xfrm>
                  <a:off x="11003166"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1" name="Rectangle 420"/>
                <p:cNvSpPr>
                  <a:spLocks noChangeArrowheads="1"/>
                </p:cNvSpPr>
                <p:nvPr/>
              </p:nvSpPr>
              <p:spPr bwMode="auto">
                <a:xfrm>
                  <a:off x="9296400"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2" name="Rectangle 421"/>
                <p:cNvSpPr>
                  <a:spLocks noChangeArrowheads="1"/>
                </p:cNvSpPr>
                <p:nvPr/>
              </p:nvSpPr>
              <p:spPr bwMode="auto">
                <a:xfrm>
                  <a:off x="9351858"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3" name="Rectangle 422"/>
                <p:cNvSpPr>
                  <a:spLocks noChangeArrowheads="1"/>
                </p:cNvSpPr>
                <p:nvPr/>
              </p:nvSpPr>
              <p:spPr bwMode="auto">
                <a:xfrm>
                  <a:off x="9406360"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4" name="Rectangle 423"/>
                <p:cNvSpPr>
                  <a:spLocks noChangeArrowheads="1"/>
                </p:cNvSpPr>
                <p:nvPr/>
              </p:nvSpPr>
              <p:spPr bwMode="auto">
                <a:xfrm>
                  <a:off x="9461818"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5" name="Rectangle 424"/>
                <p:cNvSpPr>
                  <a:spLocks noChangeArrowheads="1"/>
                </p:cNvSpPr>
                <p:nvPr/>
              </p:nvSpPr>
              <p:spPr bwMode="auto">
                <a:xfrm>
                  <a:off x="9516319"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6" name="Rectangle 425"/>
                <p:cNvSpPr>
                  <a:spLocks noChangeArrowheads="1"/>
                </p:cNvSpPr>
                <p:nvPr/>
              </p:nvSpPr>
              <p:spPr bwMode="auto">
                <a:xfrm>
                  <a:off x="9571777"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7" name="Rectangle 426"/>
                <p:cNvSpPr>
                  <a:spLocks noChangeArrowheads="1"/>
                </p:cNvSpPr>
                <p:nvPr/>
              </p:nvSpPr>
              <p:spPr bwMode="auto">
                <a:xfrm>
                  <a:off x="9627236"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8" name="Rectangle 427"/>
                <p:cNvSpPr>
                  <a:spLocks noChangeArrowheads="1"/>
                </p:cNvSpPr>
                <p:nvPr/>
              </p:nvSpPr>
              <p:spPr bwMode="auto">
                <a:xfrm>
                  <a:off x="9681737"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59" name="Rectangle 428"/>
                <p:cNvSpPr>
                  <a:spLocks noChangeArrowheads="1"/>
                </p:cNvSpPr>
                <p:nvPr/>
              </p:nvSpPr>
              <p:spPr bwMode="auto">
                <a:xfrm>
                  <a:off x="9737195"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0" name="Rectangle 429"/>
                <p:cNvSpPr>
                  <a:spLocks noChangeArrowheads="1"/>
                </p:cNvSpPr>
                <p:nvPr/>
              </p:nvSpPr>
              <p:spPr bwMode="auto">
                <a:xfrm>
                  <a:off x="9791697"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1" name="Rectangle 430"/>
                <p:cNvSpPr>
                  <a:spLocks noChangeArrowheads="1"/>
                </p:cNvSpPr>
                <p:nvPr/>
              </p:nvSpPr>
              <p:spPr bwMode="auto">
                <a:xfrm>
                  <a:off x="9847155"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2" name="Rectangle 431"/>
                <p:cNvSpPr>
                  <a:spLocks noChangeArrowheads="1"/>
                </p:cNvSpPr>
                <p:nvPr/>
              </p:nvSpPr>
              <p:spPr bwMode="auto">
                <a:xfrm>
                  <a:off x="9902613"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3" name="Rectangle 432"/>
                <p:cNvSpPr>
                  <a:spLocks noChangeArrowheads="1"/>
                </p:cNvSpPr>
                <p:nvPr/>
              </p:nvSpPr>
              <p:spPr bwMode="auto">
                <a:xfrm>
                  <a:off x="9957114"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4" name="Rectangle 433"/>
                <p:cNvSpPr>
                  <a:spLocks noChangeArrowheads="1"/>
                </p:cNvSpPr>
                <p:nvPr/>
              </p:nvSpPr>
              <p:spPr bwMode="auto">
                <a:xfrm>
                  <a:off x="10012573"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5" name="Rectangle 434"/>
                <p:cNvSpPr>
                  <a:spLocks noChangeArrowheads="1"/>
                </p:cNvSpPr>
                <p:nvPr/>
              </p:nvSpPr>
              <p:spPr bwMode="auto">
                <a:xfrm>
                  <a:off x="10067074"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6" name="Rectangle 435"/>
                <p:cNvSpPr>
                  <a:spLocks noChangeArrowheads="1"/>
                </p:cNvSpPr>
                <p:nvPr/>
              </p:nvSpPr>
              <p:spPr bwMode="auto">
                <a:xfrm>
                  <a:off x="10122532"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7" name="Rectangle 436"/>
                <p:cNvSpPr>
                  <a:spLocks noChangeArrowheads="1"/>
                </p:cNvSpPr>
                <p:nvPr/>
              </p:nvSpPr>
              <p:spPr bwMode="auto">
                <a:xfrm>
                  <a:off x="10177989"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8" name="Rectangle 437"/>
                <p:cNvSpPr>
                  <a:spLocks noChangeArrowheads="1"/>
                </p:cNvSpPr>
                <p:nvPr/>
              </p:nvSpPr>
              <p:spPr bwMode="auto">
                <a:xfrm>
                  <a:off x="10232492"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69" name="Rectangle 438"/>
                <p:cNvSpPr>
                  <a:spLocks noChangeArrowheads="1"/>
                </p:cNvSpPr>
                <p:nvPr/>
              </p:nvSpPr>
              <p:spPr bwMode="auto">
                <a:xfrm>
                  <a:off x="10287950"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0" name="Rectangle 439"/>
                <p:cNvSpPr>
                  <a:spLocks noChangeArrowheads="1"/>
                </p:cNvSpPr>
                <p:nvPr/>
              </p:nvSpPr>
              <p:spPr bwMode="auto">
                <a:xfrm>
                  <a:off x="10342451"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1" name="Rectangle 440"/>
                <p:cNvSpPr>
                  <a:spLocks noChangeArrowheads="1"/>
                </p:cNvSpPr>
                <p:nvPr/>
              </p:nvSpPr>
              <p:spPr bwMode="auto">
                <a:xfrm>
                  <a:off x="10397910"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2" name="Rectangle 441"/>
                <p:cNvSpPr>
                  <a:spLocks noChangeArrowheads="1"/>
                </p:cNvSpPr>
                <p:nvPr/>
              </p:nvSpPr>
              <p:spPr bwMode="auto">
                <a:xfrm>
                  <a:off x="10452411"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3" name="Rectangle 442"/>
                <p:cNvSpPr>
                  <a:spLocks noChangeArrowheads="1"/>
                </p:cNvSpPr>
                <p:nvPr/>
              </p:nvSpPr>
              <p:spPr bwMode="auto">
                <a:xfrm>
                  <a:off x="10507869"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4" name="Rectangle 443"/>
                <p:cNvSpPr>
                  <a:spLocks noChangeArrowheads="1"/>
                </p:cNvSpPr>
                <p:nvPr/>
              </p:nvSpPr>
              <p:spPr bwMode="auto">
                <a:xfrm>
                  <a:off x="10563326"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5" name="Rectangle 444"/>
                <p:cNvSpPr>
                  <a:spLocks noChangeArrowheads="1"/>
                </p:cNvSpPr>
                <p:nvPr/>
              </p:nvSpPr>
              <p:spPr bwMode="auto">
                <a:xfrm>
                  <a:off x="10617829"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6" name="Rectangle 445"/>
                <p:cNvSpPr>
                  <a:spLocks noChangeArrowheads="1"/>
                </p:cNvSpPr>
                <p:nvPr/>
              </p:nvSpPr>
              <p:spPr bwMode="auto">
                <a:xfrm>
                  <a:off x="10673287"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7" name="Rectangle 446"/>
                <p:cNvSpPr>
                  <a:spLocks noChangeArrowheads="1"/>
                </p:cNvSpPr>
                <p:nvPr/>
              </p:nvSpPr>
              <p:spPr bwMode="auto">
                <a:xfrm>
                  <a:off x="10727788"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8" name="Rectangle 447"/>
                <p:cNvSpPr>
                  <a:spLocks noChangeArrowheads="1"/>
                </p:cNvSpPr>
                <p:nvPr/>
              </p:nvSpPr>
              <p:spPr bwMode="auto">
                <a:xfrm>
                  <a:off x="10783247"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79" name="Rectangle 448"/>
                <p:cNvSpPr>
                  <a:spLocks noChangeArrowheads="1"/>
                </p:cNvSpPr>
                <p:nvPr/>
              </p:nvSpPr>
              <p:spPr bwMode="auto">
                <a:xfrm>
                  <a:off x="10838705"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0" name="Rectangle 449"/>
                <p:cNvSpPr>
                  <a:spLocks noChangeArrowheads="1"/>
                </p:cNvSpPr>
                <p:nvPr/>
              </p:nvSpPr>
              <p:spPr bwMode="auto">
                <a:xfrm>
                  <a:off x="10893206"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1" name="Rectangle 450"/>
                <p:cNvSpPr>
                  <a:spLocks noChangeArrowheads="1"/>
                </p:cNvSpPr>
                <p:nvPr/>
              </p:nvSpPr>
              <p:spPr bwMode="auto">
                <a:xfrm>
                  <a:off x="10948663"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2" name="Rectangle 451"/>
                <p:cNvSpPr>
                  <a:spLocks noChangeArrowheads="1"/>
                </p:cNvSpPr>
                <p:nvPr/>
              </p:nvSpPr>
              <p:spPr bwMode="auto">
                <a:xfrm>
                  <a:off x="11003166"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3" name="Rectangle 452"/>
                <p:cNvSpPr>
                  <a:spLocks noChangeArrowheads="1"/>
                </p:cNvSpPr>
                <p:nvPr/>
              </p:nvSpPr>
              <p:spPr bwMode="auto">
                <a:xfrm>
                  <a:off x="9296400"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4" name="Rectangle 453"/>
                <p:cNvSpPr>
                  <a:spLocks noChangeArrowheads="1"/>
                </p:cNvSpPr>
                <p:nvPr/>
              </p:nvSpPr>
              <p:spPr bwMode="auto">
                <a:xfrm>
                  <a:off x="9351858"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5" name="Rectangle 454"/>
                <p:cNvSpPr>
                  <a:spLocks noChangeArrowheads="1"/>
                </p:cNvSpPr>
                <p:nvPr/>
              </p:nvSpPr>
              <p:spPr bwMode="auto">
                <a:xfrm>
                  <a:off x="9406360"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6" name="Rectangle 455"/>
                <p:cNvSpPr>
                  <a:spLocks noChangeArrowheads="1"/>
                </p:cNvSpPr>
                <p:nvPr/>
              </p:nvSpPr>
              <p:spPr bwMode="auto">
                <a:xfrm>
                  <a:off x="9461818"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7" name="Rectangle 456"/>
                <p:cNvSpPr>
                  <a:spLocks noChangeArrowheads="1"/>
                </p:cNvSpPr>
                <p:nvPr/>
              </p:nvSpPr>
              <p:spPr bwMode="auto">
                <a:xfrm>
                  <a:off x="9516319"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8" name="Rectangle 457"/>
                <p:cNvSpPr>
                  <a:spLocks noChangeArrowheads="1"/>
                </p:cNvSpPr>
                <p:nvPr/>
              </p:nvSpPr>
              <p:spPr bwMode="auto">
                <a:xfrm>
                  <a:off x="9571777"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89" name="Rectangle 458"/>
                <p:cNvSpPr>
                  <a:spLocks noChangeArrowheads="1"/>
                </p:cNvSpPr>
                <p:nvPr/>
              </p:nvSpPr>
              <p:spPr bwMode="auto">
                <a:xfrm>
                  <a:off x="9627236"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0" name="Rectangle 459"/>
                <p:cNvSpPr>
                  <a:spLocks noChangeArrowheads="1"/>
                </p:cNvSpPr>
                <p:nvPr/>
              </p:nvSpPr>
              <p:spPr bwMode="auto">
                <a:xfrm>
                  <a:off x="9681737"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1" name="Rectangle 460"/>
                <p:cNvSpPr>
                  <a:spLocks noChangeArrowheads="1"/>
                </p:cNvSpPr>
                <p:nvPr/>
              </p:nvSpPr>
              <p:spPr bwMode="auto">
                <a:xfrm>
                  <a:off x="9737195"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2" name="Rectangle 461"/>
                <p:cNvSpPr>
                  <a:spLocks noChangeArrowheads="1"/>
                </p:cNvSpPr>
                <p:nvPr/>
              </p:nvSpPr>
              <p:spPr bwMode="auto">
                <a:xfrm>
                  <a:off x="9791697"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3" name="Rectangle 462"/>
                <p:cNvSpPr>
                  <a:spLocks noChangeArrowheads="1"/>
                </p:cNvSpPr>
                <p:nvPr/>
              </p:nvSpPr>
              <p:spPr bwMode="auto">
                <a:xfrm>
                  <a:off x="9847155"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4" name="Rectangle 463"/>
                <p:cNvSpPr>
                  <a:spLocks noChangeArrowheads="1"/>
                </p:cNvSpPr>
                <p:nvPr/>
              </p:nvSpPr>
              <p:spPr bwMode="auto">
                <a:xfrm>
                  <a:off x="9902613"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5" name="Rectangle 464"/>
                <p:cNvSpPr>
                  <a:spLocks noChangeArrowheads="1"/>
                </p:cNvSpPr>
                <p:nvPr/>
              </p:nvSpPr>
              <p:spPr bwMode="auto">
                <a:xfrm>
                  <a:off x="9957114"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6" name="Rectangle 465"/>
                <p:cNvSpPr>
                  <a:spLocks noChangeArrowheads="1"/>
                </p:cNvSpPr>
                <p:nvPr/>
              </p:nvSpPr>
              <p:spPr bwMode="auto">
                <a:xfrm>
                  <a:off x="10012573"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7" name="Rectangle 466"/>
                <p:cNvSpPr>
                  <a:spLocks noChangeArrowheads="1"/>
                </p:cNvSpPr>
                <p:nvPr/>
              </p:nvSpPr>
              <p:spPr bwMode="auto">
                <a:xfrm>
                  <a:off x="10067074"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8" name="Rectangle 467"/>
                <p:cNvSpPr>
                  <a:spLocks noChangeArrowheads="1"/>
                </p:cNvSpPr>
                <p:nvPr/>
              </p:nvSpPr>
              <p:spPr bwMode="auto">
                <a:xfrm>
                  <a:off x="10122532"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499" name="Rectangle 468"/>
                <p:cNvSpPr>
                  <a:spLocks noChangeArrowheads="1"/>
                </p:cNvSpPr>
                <p:nvPr/>
              </p:nvSpPr>
              <p:spPr bwMode="auto">
                <a:xfrm>
                  <a:off x="10177989"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0" name="Rectangle 469"/>
                <p:cNvSpPr>
                  <a:spLocks noChangeArrowheads="1"/>
                </p:cNvSpPr>
                <p:nvPr/>
              </p:nvSpPr>
              <p:spPr bwMode="auto">
                <a:xfrm>
                  <a:off x="10232492"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1" name="Rectangle 470"/>
                <p:cNvSpPr>
                  <a:spLocks noChangeArrowheads="1"/>
                </p:cNvSpPr>
                <p:nvPr/>
              </p:nvSpPr>
              <p:spPr bwMode="auto">
                <a:xfrm>
                  <a:off x="10287950"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2" name="Rectangle 471"/>
                <p:cNvSpPr>
                  <a:spLocks noChangeArrowheads="1"/>
                </p:cNvSpPr>
                <p:nvPr/>
              </p:nvSpPr>
              <p:spPr bwMode="auto">
                <a:xfrm>
                  <a:off x="10342451"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3" name="Rectangle 472"/>
                <p:cNvSpPr>
                  <a:spLocks noChangeArrowheads="1"/>
                </p:cNvSpPr>
                <p:nvPr/>
              </p:nvSpPr>
              <p:spPr bwMode="auto">
                <a:xfrm>
                  <a:off x="10397910"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4" name="Rectangle 473"/>
                <p:cNvSpPr>
                  <a:spLocks noChangeArrowheads="1"/>
                </p:cNvSpPr>
                <p:nvPr/>
              </p:nvSpPr>
              <p:spPr bwMode="auto">
                <a:xfrm>
                  <a:off x="10452411"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5" name="Rectangle 474"/>
                <p:cNvSpPr>
                  <a:spLocks noChangeArrowheads="1"/>
                </p:cNvSpPr>
                <p:nvPr/>
              </p:nvSpPr>
              <p:spPr bwMode="auto">
                <a:xfrm>
                  <a:off x="10507869"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6" name="Rectangle 475"/>
                <p:cNvSpPr>
                  <a:spLocks noChangeArrowheads="1"/>
                </p:cNvSpPr>
                <p:nvPr/>
              </p:nvSpPr>
              <p:spPr bwMode="auto">
                <a:xfrm>
                  <a:off x="10563326"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7" name="Rectangle 476"/>
                <p:cNvSpPr>
                  <a:spLocks noChangeArrowheads="1"/>
                </p:cNvSpPr>
                <p:nvPr/>
              </p:nvSpPr>
              <p:spPr bwMode="auto">
                <a:xfrm>
                  <a:off x="10617829"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8" name="Rectangle 477"/>
                <p:cNvSpPr>
                  <a:spLocks noChangeArrowheads="1"/>
                </p:cNvSpPr>
                <p:nvPr/>
              </p:nvSpPr>
              <p:spPr bwMode="auto">
                <a:xfrm>
                  <a:off x="10673287"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09" name="Rectangle 478"/>
                <p:cNvSpPr>
                  <a:spLocks noChangeArrowheads="1"/>
                </p:cNvSpPr>
                <p:nvPr/>
              </p:nvSpPr>
              <p:spPr bwMode="auto">
                <a:xfrm>
                  <a:off x="10727788"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0" name="Rectangle 479"/>
                <p:cNvSpPr>
                  <a:spLocks noChangeArrowheads="1"/>
                </p:cNvSpPr>
                <p:nvPr/>
              </p:nvSpPr>
              <p:spPr bwMode="auto">
                <a:xfrm>
                  <a:off x="10783247"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1" name="Rectangle 480"/>
                <p:cNvSpPr>
                  <a:spLocks noChangeArrowheads="1"/>
                </p:cNvSpPr>
                <p:nvPr/>
              </p:nvSpPr>
              <p:spPr bwMode="auto">
                <a:xfrm>
                  <a:off x="10838705"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2" name="Rectangle 481"/>
                <p:cNvSpPr>
                  <a:spLocks noChangeArrowheads="1"/>
                </p:cNvSpPr>
                <p:nvPr/>
              </p:nvSpPr>
              <p:spPr bwMode="auto">
                <a:xfrm>
                  <a:off x="10893206"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3" name="Rectangle 482"/>
                <p:cNvSpPr>
                  <a:spLocks noChangeArrowheads="1"/>
                </p:cNvSpPr>
                <p:nvPr/>
              </p:nvSpPr>
              <p:spPr bwMode="auto">
                <a:xfrm>
                  <a:off x="10948663"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4" name="Rectangle 483"/>
                <p:cNvSpPr>
                  <a:spLocks noChangeArrowheads="1"/>
                </p:cNvSpPr>
                <p:nvPr/>
              </p:nvSpPr>
              <p:spPr bwMode="auto">
                <a:xfrm>
                  <a:off x="11003166"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5" name="Rectangle 484"/>
                <p:cNvSpPr>
                  <a:spLocks noChangeArrowheads="1"/>
                </p:cNvSpPr>
                <p:nvPr/>
              </p:nvSpPr>
              <p:spPr bwMode="auto">
                <a:xfrm>
                  <a:off x="9296400"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6" name="Rectangle 485"/>
                <p:cNvSpPr>
                  <a:spLocks noChangeArrowheads="1"/>
                </p:cNvSpPr>
                <p:nvPr/>
              </p:nvSpPr>
              <p:spPr bwMode="auto">
                <a:xfrm>
                  <a:off x="9351858"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7" name="Rectangle 486"/>
                <p:cNvSpPr>
                  <a:spLocks noChangeArrowheads="1"/>
                </p:cNvSpPr>
                <p:nvPr/>
              </p:nvSpPr>
              <p:spPr bwMode="auto">
                <a:xfrm>
                  <a:off x="9406360"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8" name="Rectangle 487"/>
                <p:cNvSpPr>
                  <a:spLocks noChangeArrowheads="1"/>
                </p:cNvSpPr>
                <p:nvPr/>
              </p:nvSpPr>
              <p:spPr bwMode="auto">
                <a:xfrm>
                  <a:off x="9461818"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19" name="Rectangle 488"/>
                <p:cNvSpPr>
                  <a:spLocks noChangeArrowheads="1"/>
                </p:cNvSpPr>
                <p:nvPr/>
              </p:nvSpPr>
              <p:spPr bwMode="auto">
                <a:xfrm>
                  <a:off x="9516319"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0" name="Rectangle 489"/>
                <p:cNvSpPr>
                  <a:spLocks noChangeArrowheads="1"/>
                </p:cNvSpPr>
                <p:nvPr/>
              </p:nvSpPr>
              <p:spPr bwMode="auto">
                <a:xfrm>
                  <a:off x="9571777"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1" name="Rectangle 490"/>
                <p:cNvSpPr>
                  <a:spLocks noChangeArrowheads="1"/>
                </p:cNvSpPr>
                <p:nvPr/>
              </p:nvSpPr>
              <p:spPr bwMode="auto">
                <a:xfrm>
                  <a:off x="9627236"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2" name="Rectangle 491"/>
                <p:cNvSpPr>
                  <a:spLocks noChangeArrowheads="1"/>
                </p:cNvSpPr>
                <p:nvPr/>
              </p:nvSpPr>
              <p:spPr bwMode="auto">
                <a:xfrm>
                  <a:off x="9681737"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3" name="Rectangle 492"/>
                <p:cNvSpPr>
                  <a:spLocks noChangeArrowheads="1"/>
                </p:cNvSpPr>
                <p:nvPr/>
              </p:nvSpPr>
              <p:spPr bwMode="auto">
                <a:xfrm>
                  <a:off x="9737195"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4" name="Rectangle 493"/>
                <p:cNvSpPr>
                  <a:spLocks noChangeArrowheads="1"/>
                </p:cNvSpPr>
                <p:nvPr/>
              </p:nvSpPr>
              <p:spPr bwMode="auto">
                <a:xfrm>
                  <a:off x="9791697"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5" name="Rectangle 494"/>
                <p:cNvSpPr>
                  <a:spLocks noChangeArrowheads="1"/>
                </p:cNvSpPr>
                <p:nvPr/>
              </p:nvSpPr>
              <p:spPr bwMode="auto">
                <a:xfrm>
                  <a:off x="9847155"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6" name="Rectangle 495"/>
                <p:cNvSpPr>
                  <a:spLocks noChangeArrowheads="1"/>
                </p:cNvSpPr>
                <p:nvPr/>
              </p:nvSpPr>
              <p:spPr bwMode="auto">
                <a:xfrm>
                  <a:off x="9902613"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7" name="Rectangle 496"/>
                <p:cNvSpPr>
                  <a:spLocks noChangeArrowheads="1"/>
                </p:cNvSpPr>
                <p:nvPr/>
              </p:nvSpPr>
              <p:spPr bwMode="auto">
                <a:xfrm>
                  <a:off x="9957114"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8" name="Rectangle 497"/>
                <p:cNvSpPr>
                  <a:spLocks noChangeArrowheads="1"/>
                </p:cNvSpPr>
                <p:nvPr/>
              </p:nvSpPr>
              <p:spPr bwMode="auto">
                <a:xfrm>
                  <a:off x="10012573"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29" name="Rectangle 498"/>
                <p:cNvSpPr>
                  <a:spLocks noChangeArrowheads="1"/>
                </p:cNvSpPr>
                <p:nvPr/>
              </p:nvSpPr>
              <p:spPr bwMode="auto">
                <a:xfrm>
                  <a:off x="10067074"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0" name="Rectangle 499"/>
                <p:cNvSpPr>
                  <a:spLocks noChangeArrowheads="1"/>
                </p:cNvSpPr>
                <p:nvPr/>
              </p:nvSpPr>
              <p:spPr bwMode="auto">
                <a:xfrm>
                  <a:off x="10122532"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1" name="Rectangle 500"/>
                <p:cNvSpPr>
                  <a:spLocks noChangeArrowheads="1"/>
                </p:cNvSpPr>
                <p:nvPr/>
              </p:nvSpPr>
              <p:spPr bwMode="auto">
                <a:xfrm>
                  <a:off x="10177989"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2" name="Rectangle 501"/>
                <p:cNvSpPr>
                  <a:spLocks noChangeArrowheads="1"/>
                </p:cNvSpPr>
                <p:nvPr/>
              </p:nvSpPr>
              <p:spPr bwMode="auto">
                <a:xfrm>
                  <a:off x="10232492"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3" name="Rectangle 502"/>
                <p:cNvSpPr>
                  <a:spLocks noChangeArrowheads="1"/>
                </p:cNvSpPr>
                <p:nvPr/>
              </p:nvSpPr>
              <p:spPr bwMode="auto">
                <a:xfrm>
                  <a:off x="10287950"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4" name="Rectangle 503"/>
                <p:cNvSpPr>
                  <a:spLocks noChangeArrowheads="1"/>
                </p:cNvSpPr>
                <p:nvPr/>
              </p:nvSpPr>
              <p:spPr bwMode="auto">
                <a:xfrm>
                  <a:off x="10342451"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5" name="Rectangle 504"/>
                <p:cNvSpPr>
                  <a:spLocks noChangeArrowheads="1"/>
                </p:cNvSpPr>
                <p:nvPr/>
              </p:nvSpPr>
              <p:spPr bwMode="auto">
                <a:xfrm>
                  <a:off x="10397910"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6" name="Rectangle 505"/>
                <p:cNvSpPr>
                  <a:spLocks noChangeArrowheads="1"/>
                </p:cNvSpPr>
                <p:nvPr/>
              </p:nvSpPr>
              <p:spPr bwMode="auto">
                <a:xfrm>
                  <a:off x="10452411"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7" name="Rectangle 506"/>
                <p:cNvSpPr>
                  <a:spLocks noChangeArrowheads="1"/>
                </p:cNvSpPr>
                <p:nvPr/>
              </p:nvSpPr>
              <p:spPr bwMode="auto">
                <a:xfrm>
                  <a:off x="10507869"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8" name="Rectangle 507"/>
                <p:cNvSpPr>
                  <a:spLocks noChangeArrowheads="1"/>
                </p:cNvSpPr>
                <p:nvPr/>
              </p:nvSpPr>
              <p:spPr bwMode="auto">
                <a:xfrm>
                  <a:off x="10563326"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9" name="Rectangle 508"/>
                <p:cNvSpPr>
                  <a:spLocks noChangeArrowheads="1"/>
                </p:cNvSpPr>
                <p:nvPr/>
              </p:nvSpPr>
              <p:spPr bwMode="auto">
                <a:xfrm>
                  <a:off x="10617829"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0" name="Rectangle 509"/>
                <p:cNvSpPr>
                  <a:spLocks noChangeArrowheads="1"/>
                </p:cNvSpPr>
                <p:nvPr/>
              </p:nvSpPr>
              <p:spPr bwMode="auto">
                <a:xfrm>
                  <a:off x="10673287"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1" name="Rectangle 510"/>
                <p:cNvSpPr>
                  <a:spLocks noChangeArrowheads="1"/>
                </p:cNvSpPr>
                <p:nvPr/>
              </p:nvSpPr>
              <p:spPr bwMode="auto">
                <a:xfrm>
                  <a:off x="10727788"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2" name="Rectangle 511"/>
                <p:cNvSpPr>
                  <a:spLocks noChangeArrowheads="1"/>
                </p:cNvSpPr>
                <p:nvPr/>
              </p:nvSpPr>
              <p:spPr bwMode="auto">
                <a:xfrm>
                  <a:off x="10783247"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3" name="Rectangle 512"/>
                <p:cNvSpPr>
                  <a:spLocks noChangeArrowheads="1"/>
                </p:cNvSpPr>
                <p:nvPr/>
              </p:nvSpPr>
              <p:spPr bwMode="auto">
                <a:xfrm>
                  <a:off x="10838705"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4" name="Rectangle 513"/>
                <p:cNvSpPr>
                  <a:spLocks noChangeArrowheads="1"/>
                </p:cNvSpPr>
                <p:nvPr/>
              </p:nvSpPr>
              <p:spPr bwMode="auto">
                <a:xfrm>
                  <a:off x="10893206"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5" name="Rectangle 514"/>
                <p:cNvSpPr>
                  <a:spLocks noChangeArrowheads="1"/>
                </p:cNvSpPr>
                <p:nvPr/>
              </p:nvSpPr>
              <p:spPr bwMode="auto">
                <a:xfrm>
                  <a:off x="10948663"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6" name="Rectangle 515"/>
                <p:cNvSpPr>
                  <a:spLocks noChangeArrowheads="1"/>
                </p:cNvSpPr>
                <p:nvPr/>
              </p:nvSpPr>
              <p:spPr bwMode="auto">
                <a:xfrm>
                  <a:off x="11003166"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7" name="Rectangle 516"/>
                <p:cNvSpPr>
                  <a:spLocks noChangeArrowheads="1"/>
                </p:cNvSpPr>
                <p:nvPr/>
              </p:nvSpPr>
              <p:spPr bwMode="auto">
                <a:xfrm>
                  <a:off x="9296400"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8" name="Rectangle 517"/>
                <p:cNvSpPr>
                  <a:spLocks noChangeArrowheads="1"/>
                </p:cNvSpPr>
                <p:nvPr/>
              </p:nvSpPr>
              <p:spPr bwMode="auto">
                <a:xfrm>
                  <a:off x="9351858"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9" name="Rectangle 518"/>
                <p:cNvSpPr>
                  <a:spLocks noChangeArrowheads="1"/>
                </p:cNvSpPr>
                <p:nvPr/>
              </p:nvSpPr>
              <p:spPr bwMode="auto">
                <a:xfrm>
                  <a:off x="9406360"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0" name="Rectangle 519"/>
                <p:cNvSpPr>
                  <a:spLocks noChangeArrowheads="1"/>
                </p:cNvSpPr>
                <p:nvPr/>
              </p:nvSpPr>
              <p:spPr bwMode="auto">
                <a:xfrm>
                  <a:off x="9461818"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1" name="Rectangle 520"/>
                <p:cNvSpPr>
                  <a:spLocks noChangeArrowheads="1"/>
                </p:cNvSpPr>
                <p:nvPr/>
              </p:nvSpPr>
              <p:spPr bwMode="auto">
                <a:xfrm>
                  <a:off x="9516319"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2" name="Rectangle 521"/>
                <p:cNvSpPr>
                  <a:spLocks noChangeArrowheads="1"/>
                </p:cNvSpPr>
                <p:nvPr/>
              </p:nvSpPr>
              <p:spPr bwMode="auto">
                <a:xfrm>
                  <a:off x="9571777"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3" name="Rectangle 522"/>
                <p:cNvSpPr>
                  <a:spLocks noChangeArrowheads="1"/>
                </p:cNvSpPr>
                <p:nvPr/>
              </p:nvSpPr>
              <p:spPr bwMode="auto">
                <a:xfrm>
                  <a:off x="9627236"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4" name="Rectangle 523"/>
                <p:cNvSpPr>
                  <a:spLocks noChangeArrowheads="1"/>
                </p:cNvSpPr>
                <p:nvPr/>
              </p:nvSpPr>
              <p:spPr bwMode="auto">
                <a:xfrm>
                  <a:off x="9681737"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5" name="Rectangle 524"/>
                <p:cNvSpPr>
                  <a:spLocks noChangeArrowheads="1"/>
                </p:cNvSpPr>
                <p:nvPr/>
              </p:nvSpPr>
              <p:spPr bwMode="auto">
                <a:xfrm>
                  <a:off x="9737195"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6" name="Rectangle 525"/>
                <p:cNvSpPr>
                  <a:spLocks noChangeArrowheads="1"/>
                </p:cNvSpPr>
                <p:nvPr/>
              </p:nvSpPr>
              <p:spPr bwMode="auto">
                <a:xfrm>
                  <a:off x="9791697"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7" name="Rectangle 526"/>
                <p:cNvSpPr>
                  <a:spLocks noChangeArrowheads="1"/>
                </p:cNvSpPr>
                <p:nvPr/>
              </p:nvSpPr>
              <p:spPr bwMode="auto">
                <a:xfrm>
                  <a:off x="9847155"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8" name="Rectangle 527"/>
                <p:cNvSpPr>
                  <a:spLocks noChangeArrowheads="1"/>
                </p:cNvSpPr>
                <p:nvPr/>
              </p:nvSpPr>
              <p:spPr bwMode="auto">
                <a:xfrm>
                  <a:off x="9902613"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9" name="Rectangle 528"/>
                <p:cNvSpPr>
                  <a:spLocks noChangeArrowheads="1"/>
                </p:cNvSpPr>
                <p:nvPr/>
              </p:nvSpPr>
              <p:spPr bwMode="auto">
                <a:xfrm>
                  <a:off x="9957114"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0" name="Rectangle 529"/>
                <p:cNvSpPr>
                  <a:spLocks noChangeArrowheads="1"/>
                </p:cNvSpPr>
                <p:nvPr/>
              </p:nvSpPr>
              <p:spPr bwMode="auto">
                <a:xfrm>
                  <a:off x="10012573"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1" name="Rectangle 530"/>
                <p:cNvSpPr>
                  <a:spLocks noChangeArrowheads="1"/>
                </p:cNvSpPr>
                <p:nvPr/>
              </p:nvSpPr>
              <p:spPr bwMode="auto">
                <a:xfrm>
                  <a:off x="10067074"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2" name="Rectangle 531"/>
                <p:cNvSpPr>
                  <a:spLocks noChangeArrowheads="1"/>
                </p:cNvSpPr>
                <p:nvPr/>
              </p:nvSpPr>
              <p:spPr bwMode="auto">
                <a:xfrm>
                  <a:off x="10122532"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3" name="Rectangle 532"/>
                <p:cNvSpPr>
                  <a:spLocks noChangeArrowheads="1"/>
                </p:cNvSpPr>
                <p:nvPr/>
              </p:nvSpPr>
              <p:spPr bwMode="auto">
                <a:xfrm>
                  <a:off x="10177989"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4" name="Rectangle 533"/>
                <p:cNvSpPr>
                  <a:spLocks noChangeArrowheads="1"/>
                </p:cNvSpPr>
                <p:nvPr/>
              </p:nvSpPr>
              <p:spPr bwMode="auto">
                <a:xfrm>
                  <a:off x="10232492"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5" name="Rectangle 534"/>
                <p:cNvSpPr>
                  <a:spLocks noChangeArrowheads="1"/>
                </p:cNvSpPr>
                <p:nvPr/>
              </p:nvSpPr>
              <p:spPr bwMode="auto">
                <a:xfrm>
                  <a:off x="10287950"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6" name="Rectangle 535"/>
                <p:cNvSpPr>
                  <a:spLocks noChangeArrowheads="1"/>
                </p:cNvSpPr>
                <p:nvPr/>
              </p:nvSpPr>
              <p:spPr bwMode="auto">
                <a:xfrm>
                  <a:off x="10342451"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7" name="Rectangle 536"/>
                <p:cNvSpPr>
                  <a:spLocks noChangeArrowheads="1"/>
                </p:cNvSpPr>
                <p:nvPr/>
              </p:nvSpPr>
              <p:spPr bwMode="auto">
                <a:xfrm>
                  <a:off x="10397910"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8" name="Rectangle 537"/>
                <p:cNvSpPr>
                  <a:spLocks noChangeArrowheads="1"/>
                </p:cNvSpPr>
                <p:nvPr/>
              </p:nvSpPr>
              <p:spPr bwMode="auto">
                <a:xfrm>
                  <a:off x="10452411"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9" name="Rectangle 538"/>
                <p:cNvSpPr>
                  <a:spLocks noChangeArrowheads="1"/>
                </p:cNvSpPr>
                <p:nvPr/>
              </p:nvSpPr>
              <p:spPr bwMode="auto">
                <a:xfrm>
                  <a:off x="10507869"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0" name="Rectangle 539"/>
                <p:cNvSpPr>
                  <a:spLocks noChangeArrowheads="1"/>
                </p:cNvSpPr>
                <p:nvPr/>
              </p:nvSpPr>
              <p:spPr bwMode="auto">
                <a:xfrm>
                  <a:off x="10563326"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1" name="Rectangle 540"/>
                <p:cNvSpPr>
                  <a:spLocks noChangeArrowheads="1"/>
                </p:cNvSpPr>
                <p:nvPr/>
              </p:nvSpPr>
              <p:spPr bwMode="auto">
                <a:xfrm>
                  <a:off x="10617829"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2" name="Rectangle 541"/>
                <p:cNvSpPr>
                  <a:spLocks noChangeArrowheads="1"/>
                </p:cNvSpPr>
                <p:nvPr/>
              </p:nvSpPr>
              <p:spPr bwMode="auto">
                <a:xfrm>
                  <a:off x="10673287"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3" name="Rectangle 542"/>
                <p:cNvSpPr>
                  <a:spLocks noChangeArrowheads="1"/>
                </p:cNvSpPr>
                <p:nvPr/>
              </p:nvSpPr>
              <p:spPr bwMode="auto">
                <a:xfrm>
                  <a:off x="10727788"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4" name="Rectangle 543"/>
                <p:cNvSpPr>
                  <a:spLocks noChangeArrowheads="1"/>
                </p:cNvSpPr>
                <p:nvPr/>
              </p:nvSpPr>
              <p:spPr bwMode="auto">
                <a:xfrm>
                  <a:off x="10783247"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5" name="Rectangle 544"/>
                <p:cNvSpPr>
                  <a:spLocks noChangeArrowheads="1"/>
                </p:cNvSpPr>
                <p:nvPr/>
              </p:nvSpPr>
              <p:spPr bwMode="auto">
                <a:xfrm>
                  <a:off x="10838705"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6" name="Rectangle 545"/>
                <p:cNvSpPr>
                  <a:spLocks noChangeArrowheads="1"/>
                </p:cNvSpPr>
                <p:nvPr/>
              </p:nvSpPr>
              <p:spPr bwMode="auto">
                <a:xfrm>
                  <a:off x="10893206"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7" name="Rectangle 546"/>
                <p:cNvSpPr>
                  <a:spLocks noChangeArrowheads="1"/>
                </p:cNvSpPr>
                <p:nvPr/>
              </p:nvSpPr>
              <p:spPr bwMode="auto">
                <a:xfrm>
                  <a:off x="10948663"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8" name="Rectangle 547"/>
                <p:cNvSpPr>
                  <a:spLocks noChangeArrowheads="1"/>
                </p:cNvSpPr>
                <p:nvPr/>
              </p:nvSpPr>
              <p:spPr bwMode="auto">
                <a:xfrm>
                  <a:off x="11003166"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9" name="Rectangle 548"/>
                <p:cNvSpPr>
                  <a:spLocks noChangeArrowheads="1"/>
                </p:cNvSpPr>
                <p:nvPr/>
              </p:nvSpPr>
              <p:spPr bwMode="auto">
                <a:xfrm>
                  <a:off x="9296400"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0" name="Rectangle 549"/>
                <p:cNvSpPr>
                  <a:spLocks noChangeArrowheads="1"/>
                </p:cNvSpPr>
                <p:nvPr/>
              </p:nvSpPr>
              <p:spPr bwMode="auto">
                <a:xfrm>
                  <a:off x="9351858"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1" name="Rectangle 550"/>
                <p:cNvSpPr>
                  <a:spLocks noChangeArrowheads="1"/>
                </p:cNvSpPr>
                <p:nvPr/>
              </p:nvSpPr>
              <p:spPr bwMode="auto">
                <a:xfrm>
                  <a:off x="9406360"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2" name="Rectangle 551"/>
                <p:cNvSpPr>
                  <a:spLocks noChangeArrowheads="1"/>
                </p:cNvSpPr>
                <p:nvPr/>
              </p:nvSpPr>
              <p:spPr bwMode="auto">
                <a:xfrm>
                  <a:off x="9461818"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3" name="Rectangle 552"/>
                <p:cNvSpPr>
                  <a:spLocks noChangeArrowheads="1"/>
                </p:cNvSpPr>
                <p:nvPr/>
              </p:nvSpPr>
              <p:spPr bwMode="auto">
                <a:xfrm>
                  <a:off x="9516319"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4" name="Rectangle 553"/>
                <p:cNvSpPr>
                  <a:spLocks noChangeArrowheads="1"/>
                </p:cNvSpPr>
                <p:nvPr/>
              </p:nvSpPr>
              <p:spPr bwMode="auto">
                <a:xfrm>
                  <a:off x="9571777"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5" name="Rectangle 554"/>
                <p:cNvSpPr>
                  <a:spLocks noChangeArrowheads="1"/>
                </p:cNvSpPr>
                <p:nvPr/>
              </p:nvSpPr>
              <p:spPr bwMode="auto">
                <a:xfrm>
                  <a:off x="9627236"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6" name="Rectangle 555"/>
                <p:cNvSpPr>
                  <a:spLocks noChangeArrowheads="1"/>
                </p:cNvSpPr>
                <p:nvPr/>
              </p:nvSpPr>
              <p:spPr bwMode="auto">
                <a:xfrm>
                  <a:off x="9681737"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7" name="Rectangle 556"/>
                <p:cNvSpPr>
                  <a:spLocks noChangeArrowheads="1"/>
                </p:cNvSpPr>
                <p:nvPr/>
              </p:nvSpPr>
              <p:spPr bwMode="auto">
                <a:xfrm>
                  <a:off x="9737195"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8" name="Rectangle 557"/>
                <p:cNvSpPr>
                  <a:spLocks noChangeArrowheads="1"/>
                </p:cNvSpPr>
                <p:nvPr/>
              </p:nvSpPr>
              <p:spPr bwMode="auto">
                <a:xfrm>
                  <a:off x="9791697"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9" name="Rectangle 558"/>
                <p:cNvSpPr>
                  <a:spLocks noChangeArrowheads="1"/>
                </p:cNvSpPr>
                <p:nvPr/>
              </p:nvSpPr>
              <p:spPr bwMode="auto">
                <a:xfrm>
                  <a:off x="9847155"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0" name="Rectangle 559"/>
                <p:cNvSpPr>
                  <a:spLocks noChangeArrowheads="1"/>
                </p:cNvSpPr>
                <p:nvPr/>
              </p:nvSpPr>
              <p:spPr bwMode="auto">
                <a:xfrm>
                  <a:off x="9902613"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1" name="Rectangle 560"/>
                <p:cNvSpPr>
                  <a:spLocks noChangeArrowheads="1"/>
                </p:cNvSpPr>
                <p:nvPr/>
              </p:nvSpPr>
              <p:spPr bwMode="auto">
                <a:xfrm>
                  <a:off x="9957114"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2" name="Rectangle 561"/>
                <p:cNvSpPr>
                  <a:spLocks noChangeArrowheads="1"/>
                </p:cNvSpPr>
                <p:nvPr/>
              </p:nvSpPr>
              <p:spPr bwMode="auto">
                <a:xfrm>
                  <a:off x="10012573"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3" name="Rectangle 562"/>
                <p:cNvSpPr>
                  <a:spLocks noChangeArrowheads="1"/>
                </p:cNvSpPr>
                <p:nvPr/>
              </p:nvSpPr>
              <p:spPr bwMode="auto">
                <a:xfrm>
                  <a:off x="10067074"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4" name="Rectangle 563"/>
                <p:cNvSpPr>
                  <a:spLocks noChangeArrowheads="1"/>
                </p:cNvSpPr>
                <p:nvPr/>
              </p:nvSpPr>
              <p:spPr bwMode="auto">
                <a:xfrm>
                  <a:off x="10122532"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5" name="Rectangle 564"/>
                <p:cNvSpPr>
                  <a:spLocks noChangeArrowheads="1"/>
                </p:cNvSpPr>
                <p:nvPr/>
              </p:nvSpPr>
              <p:spPr bwMode="auto">
                <a:xfrm>
                  <a:off x="10177989"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6" name="Rectangle 565"/>
                <p:cNvSpPr>
                  <a:spLocks noChangeArrowheads="1"/>
                </p:cNvSpPr>
                <p:nvPr/>
              </p:nvSpPr>
              <p:spPr bwMode="auto">
                <a:xfrm>
                  <a:off x="10232492"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7" name="Rectangle 566"/>
                <p:cNvSpPr>
                  <a:spLocks noChangeArrowheads="1"/>
                </p:cNvSpPr>
                <p:nvPr/>
              </p:nvSpPr>
              <p:spPr bwMode="auto">
                <a:xfrm>
                  <a:off x="10287950"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8" name="Rectangle 567"/>
                <p:cNvSpPr>
                  <a:spLocks noChangeArrowheads="1"/>
                </p:cNvSpPr>
                <p:nvPr/>
              </p:nvSpPr>
              <p:spPr bwMode="auto">
                <a:xfrm>
                  <a:off x="10342451"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9" name="Rectangle 568"/>
                <p:cNvSpPr>
                  <a:spLocks noChangeArrowheads="1"/>
                </p:cNvSpPr>
                <p:nvPr/>
              </p:nvSpPr>
              <p:spPr bwMode="auto">
                <a:xfrm>
                  <a:off x="10397910"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0" name="Rectangle 569"/>
                <p:cNvSpPr>
                  <a:spLocks noChangeArrowheads="1"/>
                </p:cNvSpPr>
                <p:nvPr/>
              </p:nvSpPr>
              <p:spPr bwMode="auto">
                <a:xfrm>
                  <a:off x="10452411"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1" name="Rectangle 570"/>
                <p:cNvSpPr>
                  <a:spLocks noChangeArrowheads="1"/>
                </p:cNvSpPr>
                <p:nvPr/>
              </p:nvSpPr>
              <p:spPr bwMode="auto">
                <a:xfrm>
                  <a:off x="10507869"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2" name="Rectangle 571"/>
                <p:cNvSpPr>
                  <a:spLocks noChangeArrowheads="1"/>
                </p:cNvSpPr>
                <p:nvPr/>
              </p:nvSpPr>
              <p:spPr bwMode="auto">
                <a:xfrm>
                  <a:off x="10563326"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3" name="Rectangle 572"/>
                <p:cNvSpPr>
                  <a:spLocks noChangeArrowheads="1"/>
                </p:cNvSpPr>
                <p:nvPr/>
              </p:nvSpPr>
              <p:spPr bwMode="auto">
                <a:xfrm>
                  <a:off x="10617829"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4" name="Rectangle 573"/>
                <p:cNvSpPr>
                  <a:spLocks noChangeArrowheads="1"/>
                </p:cNvSpPr>
                <p:nvPr/>
              </p:nvSpPr>
              <p:spPr bwMode="auto">
                <a:xfrm>
                  <a:off x="10673287"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5" name="Rectangle 574"/>
                <p:cNvSpPr>
                  <a:spLocks noChangeArrowheads="1"/>
                </p:cNvSpPr>
                <p:nvPr/>
              </p:nvSpPr>
              <p:spPr bwMode="auto">
                <a:xfrm>
                  <a:off x="10727788"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6" name="Rectangle 575"/>
                <p:cNvSpPr>
                  <a:spLocks noChangeArrowheads="1"/>
                </p:cNvSpPr>
                <p:nvPr/>
              </p:nvSpPr>
              <p:spPr bwMode="auto">
                <a:xfrm>
                  <a:off x="10783247"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7" name="Rectangle 576"/>
                <p:cNvSpPr>
                  <a:spLocks noChangeArrowheads="1"/>
                </p:cNvSpPr>
                <p:nvPr/>
              </p:nvSpPr>
              <p:spPr bwMode="auto">
                <a:xfrm>
                  <a:off x="10838705"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8" name="Rectangle 577"/>
                <p:cNvSpPr>
                  <a:spLocks noChangeArrowheads="1"/>
                </p:cNvSpPr>
                <p:nvPr/>
              </p:nvSpPr>
              <p:spPr bwMode="auto">
                <a:xfrm>
                  <a:off x="10893206"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9" name="Rectangle 578"/>
                <p:cNvSpPr>
                  <a:spLocks noChangeArrowheads="1"/>
                </p:cNvSpPr>
                <p:nvPr/>
              </p:nvSpPr>
              <p:spPr bwMode="auto">
                <a:xfrm>
                  <a:off x="10948663"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0" name="Rectangle 579"/>
                <p:cNvSpPr>
                  <a:spLocks noChangeArrowheads="1"/>
                </p:cNvSpPr>
                <p:nvPr/>
              </p:nvSpPr>
              <p:spPr bwMode="auto">
                <a:xfrm>
                  <a:off x="11003166"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1" name="Rectangle 580"/>
                <p:cNvSpPr>
                  <a:spLocks noChangeArrowheads="1"/>
                </p:cNvSpPr>
                <p:nvPr/>
              </p:nvSpPr>
              <p:spPr bwMode="auto">
                <a:xfrm>
                  <a:off x="9296400"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2" name="Rectangle 581"/>
                <p:cNvSpPr>
                  <a:spLocks noChangeArrowheads="1"/>
                </p:cNvSpPr>
                <p:nvPr/>
              </p:nvSpPr>
              <p:spPr bwMode="auto">
                <a:xfrm>
                  <a:off x="9351858"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3" name="Rectangle 582"/>
                <p:cNvSpPr>
                  <a:spLocks noChangeArrowheads="1"/>
                </p:cNvSpPr>
                <p:nvPr/>
              </p:nvSpPr>
              <p:spPr bwMode="auto">
                <a:xfrm>
                  <a:off x="9406360"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4" name="Rectangle 583"/>
                <p:cNvSpPr>
                  <a:spLocks noChangeArrowheads="1"/>
                </p:cNvSpPr>
                <p:nvPr/>
              </p:nvSpPr>
              <p:spPr bwMode="auto">
                <a:xfrm>
                  <a:off x="9461818"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5" name="Rectangle 584"/>
                <p:cNvSpPr>
                  <a:spLocks noChangeArrowheads="1"/>
                </p:cNvSpPr>
                <p:nvPr/>
              </p:nvSpPr>
              <p:spPr bwMode="auto">
                <a:xfrm>
                  <a:off x="9516319"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6" name="Rectangle 585"/>
                <p:cNvSpPr>
                  <a:spLocks noChangeArrowheads="1"/>
                </p:cNvSpPr>
                <p:nvPr/>
              </p:nvSpPr>
              <p:spPr bwMode="auto">
                <a:xfrm>
                  <a:off x="9571777"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7" name="Rectangle 586"/>
                <p:cNvSpPr>
                  <a:spLocks noChangeArrowheads="1"/>
                </p:cNvSpPr>
                <p:nvPr/>
              </p:nvSpPr>
              <p:spPr bwMode="auto">
                <a:xfrm>
                  <a:off x="9627236"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8" name="Rectangle 587"/>
                <p:cNvSpPr>
                  <a:spLocks noChangeArrowheads="1"/>
                </p:cNvSpPr>
                <p:nvPr/>
              </p:nvSpPr>
              <p:spPr bwMode="auto">
                <a:xfrm>
                  <a:off x="9681737"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9" name="Rectangle 588"/>
                <p:cNvSpPr>
                  <a:spLocks noChangeArrowheads="1"/>
                </p:cNvSpPr>
                <p:nvPr/>
              </p:nvSpPr>
              <p:spPr bwMode="auto">
                <a:xfrm>
                  <a:off x="9737195"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0" name="Rectangle 589"/>
                <p:cNvSpPr>
                  <a:spLocks noChangeArrowheads="1"/>
                </p:cNvSpPr>
                <p:nvPr/>
              </p:nvSpPr>
              <p:spPr bwMode="auto">
                <a:xfrm>
                  <a:off x="9791697"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1" name="Rectangle 590"/>
                <p:cNvSpPr>
                  <a:spLocks noChangeArrowheads="1"/>
                </p:cNvSpPr>
                <p:nvPr/>
              </p:nvSpPr>
              <p:spPr bwMode="auto">
                <a:xfrm>
                  <a:off x="9847155"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2" name="Rectangle 591"/>
                <p:cNvSpPr>
                  <a:spLocks noChangeArrowheads="1"/>
                </p:cNvSpPr>
                <p:nvPr/>
              </p:nvSpPr>
              <p:spPr bwMode="auto">
                <a:xfrm>
                  <a:off x="9902613"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3" name="Rectangle 592"/>
                <p:cNvSpPr>
                  <a:spLocks noChangeArrowheads="1"/>
                </p:cNvSpPr>
                <p:nvPr/>
              </p:nvSpPr>
              <p:spPr bwMode="auto">
                <a:xfrm>
                  <a:off x="9957114"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4" name="Rectangle 593"/>
                <p:cNvSpPr>
                  <a:spLocks noChangeArrowheads="1"/>
                </p:cNvSpPr>
                <p:nvPr/>
              </p:nvSpPr>
              <p:spPr bwMode="auto">
                <a:xfrm>
                  <a:off x="10012573"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5" name="Rectangle 594"/>
                <p:cNvSpPr>
                  <a:spLocks noChangeArrowheads="1"/>
                </p:cNvSpPr>
                <p:nvPr/>
              </p:nvSpPr>
              <p:spPr bwMode="auto">
                <a:xfrm>
                  <a:off x="10067074"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6" name="Rectangle 595"/>
                <p:cNvSpPr>
                  <a:spLocks noChangeArrowheads="1"/>
                </p:cNvSpPr>
                <p:nvPr/>
              </p:nvSpPr>
              <p:spPr bwMode="auto">
                <a:xfrm>
                  <a:off x="10122532"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7" name="Rectangle 596"/>
                <p:cNvSpPr>
                  <a:spLocks noChangeArrowheads="1"/>
                </p:cNvSpPr>
                <p:nvPr/>
              </p:nvSpPr>
              <p:spPr bwMode="auto">
                <a:xfrm>
                  <a:off x="10177989"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8" name="Rectangle 597"/>
                <p:cNvSpPr>
                  <a:spLocks noChangeArrowheads="1"/>
                </p:cNvSpPr>
                <p:nvPr/>
              </p:nvSpPr>
              <p:spPr bwMode="auto">
                <a:xfrm>
                  <a:off x="10232492"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9" name="Rectangle 598"/>
                <p:cNvSpPr>
                  <a:spLocks noChangeArrowheads="1"/>
                </p:cNvSpPr>
                <p:nvPr/>
              </p:nvSpPr>
              <p:spPr bwMode="auto">
                <a:xfrm>
                  <a:off x="10287950"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0" name="Rectangle 599"/>
                <p:cNvSpPr>
                  <a:spLocks noChangeArrowheads="1"/>
                </p:cNvSpPr>
                <p:nvPr/>
              </p:nvSpPr>
              <p:spPr bwMode="auto">
                <a:xfrm>
                  <a:off x="10342451"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1" name="Rectangle 600"/>
                <p:cNvSpPr>
                  <a:spLocks noChangeArrowheads="1"/>
                </p:cNvSpPr>
                <p:nvPr/>
              </p:nvSpPr>
              <p:spPr bwMode="auto">
                <a:xfrm>
                  <a:off x="10397910"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2" name="Rectangle 601"/>
                <p:cNvSpPr>
                  <a:spLocks noChangeArrowheads="1"/>
                </p:cNvSpPr>
                <p:nvPr/>
              </p:nvSpPr>
              <p:spPr bwMode="auto">
                <a:xfrm>
                  <a:off x="10452411"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3" name="Rectangle 602"/>
                <p:cNvSpPr>
                  <a:spLocks noChangeArrowheads="1"/>
                </p:cNvSpPr>
                <p:nvPr/>
              </p:nvSpPr>
              <p:spPr bwMode="auto">
                <a:xfrm>
                  <a:off x="10507869"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4" name="Rectangle 603"/>
                <p:cNvSpPr>
                  <a:spLocks noChangeArrowheads="1"/>
                </p:cNvSpPr>
                <p:nvPr/>
              </p:nvSpPr>
              <p:spPr bwMode="auto">
                <a:xfrm>
                  <a:off x="10563326"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5" name="Rectangle 604"/>
                <p:cNvSpPr>
                  <a:spLocks noChangeArrowheads="1"/>
                </p:cNvSpPr>
                <p:nvPr/>
              </p:nvSpPr>
              <p:spPr bwMode="auto">
                <a:xfrm>
                  <a:off x="10617829"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6" name="Rectangle 605"/>
                <p:cNvSpPr>
                  <a:spLocks noChangeArrowheads="1"/>
                </p:cNvSpPr>
                <p:nvPr/>
              </p:nvSpPr>
              <p:spPr bwMode="auto">
                <a:xfrm>
                  <a:off x="10673287"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7" name="Rectangle 606"/>
                <p:cNvSpPr>
                  <a:spLocks noChangeArrowheads="1"/>
                </p:cNvSpPr>
                <p:nvPr/>
              </p:nvSpPr>
              <p:spPr bwMode="auto">
                <a:xfrm>
                  <a:off x="10727788"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8" name="Rectangle 607"/>
                <p:cNvSpPr>
                  <a:spLocks noChangeArrowheads="1"/>
                </p:cNvSpPr>
                <p:nvPr/>
              </p:nvSpPr>
              <p:spPr bwMode="auto">
                <a:xfrm>
                  <a:off x="10783247"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9" name="Rectangle 608"/>
                <p:cNvSpPr>
                  <a:spLocks noChangeArrowheads="1"/>
                </p:cNvSpPr>
                <p:nvPr/>
              </p:nvSpPr>
              <p:spPr bwMode="auto">
                <a:xfrm>
                  <a:off x="10838705"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0" name="Rectangle 609"/>
                <p:cNvSpPr>
                  <a:spLocks noChangeArrowheads="1"/>
                </p:cNvSpPr>
                <p:nvPr/>
              </p:nvSpPr>
              <p:spPr bwMode="auto">
                <a:xfrm>
                  <a:off x="10893206"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1" name="Rectangle 610"/>
                <p:cNvSpPr>
                  <a:spLocks noChangeArrowheads="1"/>
                </p:cNvSpPr>
                <p:nvPr/>
              </p:nvSpPr>
              <p:spPr bwMode="auto">
                <a:xfrm>
                  <a:off x="10948663"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2" name="Rectangle 611"/>
                <p:cNvSpPr>
                  <a:spLocks noChangeArrowheads="1"/>
                </p:cNvSpPr>
                <p:nvPr/>
              </p:nvSpPr>
              <p:spPr bwMode="auto">
                <a:xfrm>
                  <a:off x="11003166"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3" name="Rectangle 612"/>
                <p:cNvSpPr>
                  <a:spLocks noChangeArrowheads="1"/>
                </p:cNvSpPr>
                <p:nvPr/>
              </p:nvSpPr>
              <p:spPr bwMode="auto">
                <a:xfrm>
                  <a:off x="9296400"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4" name="Rectangle 613"/>
                <p:cNvSpPr>
                  <a:spLocks noChangeArrowheads="1"/>
                </p:cNvSpPr>
                <p:nvPr/>
              </p:nvSpPr>
              <p:spPr bwMode="auto">
                <a:xfrm>
                  <a:off x="9351858"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5" name="Rectangle 614"/>
                <p:cNvSpPr>
                  <a:spLocks noChangeArrowheads="1"/>
                </p:cNvSpPr>
                <p:nvPr/>
              </p:nvSpPr>
              <p:spPr bwMode="auto">
                <a:xfrm>
                  <a:off x="9406360"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6" name="Rectangle 615"/>
                <p:cNvSpPr>
                  <a:spLocks noChangeArrowheads="1"/>
                </p:cNvSpPr>
                <p:nvPr/>
              </p:nvSpPr>
              <p:spPr bwMode="auto">
                <a:xfrm>
                  <a:off x="9461818"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7" name="Rectangle 616"/>
                <p:cNvSpPr>
                  <a:spLocks noChangeArrowheads="1"/>
                </p:cNvSpPr>
                <p:nvPr/>
              </p:nvSpPr>
              <p:spPr bwMode="auto">
                <a:xfrm>
                  <a:off x="9516319"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8" name="Rectangle 617"/>
                <p:cNvSpPr>
                  <a:spLocks noChangeArrowheads="1"/>
                </p:cNvSpPr>
                <p:nvPr/>
              </p:nvSpPr>
              <p:spPr bwMode="auto">
                <a:xfrm>
                  <a:off x="9571777"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9" name="Rectangle 618"/>
                <p:cNvSpPr>
                  <a:spLocks noChangeArrowheads="1"/>
                </p:cNvSpPr>
                <p:nvPr/>
              </p:nvSpPr>
              <p:spPr bwMode="auto">
                <a:xfrm>
                  <a:off x="9627236"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0" name="Rectangle 619"/>
                <p:cNvSpPr>
                  <a:spLocks noChangeArrowheads="1"/>
                </p:cNvSpPr>
                <p:nvPr/>
              </p:nvSpPr>
              <p:spPr bwMode="auto">
                <a:xfrm>
                  <a:off x="9681737"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1" name="Rectangle 620"/>
                <p:cNvSpPr>
                  <a:spLocks noChangeArrowheads="1"/>
                </p:cNvSpPr>
                <p:nvPr/>
              </p:nvSpPr>
              <p:spPr bwMode="auto">
                <a:xfrm>
                  <a:off x="9737195"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2" name="Rectangle 621"/>
                <p:cNvSpPr>
                  <a:spLocks noChangeArrowheads="1"/>
                </p:cNvSpPr>
                <p:nvPr/>
              </p:nvSpPr>
              <p:spPr bwMode="auto">
                <a:xfrm>
                  <a:off x="9791697"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3" name="Rectangle 622"/>
                <p:cNvSpPr>
                  <a:spLocks noChangeArrowheads="1"/>
                </p:cNvSpPr>
                <p:nvPr/>
              </p:nvSpPr>
              <p:spPr bwMode="auto">
                <a:xfrm>
                  <a:off x="9847155"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4" name="Rectangle 623"/>
                <p:cNvSpPr>
                  <a:spLocks noChangeArrowheads="1"/>
                </p:cNvSpPr>
                <p:nvPr/>
              </p:nvSpPr>
              <p:spPr bwMode="auto">
                <a:xfrm>
                  <a:off x="9902613"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5" name="Rectangle 624"/>
                <p:cNvSpPr>
                  <a:spLocks noChangeArrowheads="1"/>
                </p:cNvSpPr>
                <p:nvPr/>
              </p:nvSpPr>
              <p:spPr bwMode="auto">
                <a:xfrm>
                  <a:off x="9957114"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6" name="Rectangle 625"/>
                <p:cNvSpPr>
                  <a:spLocks noChangeArrowheads="1"/>
                </p:cNvSpPr>
                <p:nvPr/>
              </p:nvSpPr>
              <p:spPr bwMode="auto">
                <a:xfrm>
                  <a:off x="10012573"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7" name="Rectangle 626"/>
                <p:cNvSpPr>
                  <a:spLocks noChangeArrowheads="1"/>
                </p:cNvSpPr>
                <p:nvPr/>
              </p:nvSpPr>
              <p:spPr bwMode="auto">
                <a:xfrm>
                  <a:off x="10067074"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8" name="Rectangle 627"/>
                <p:cNvSpPr>
                  <a:spLocks noChangeArrowheads="1"/>
                </p:cNvSpPr>
                <p:nvPr/>
              </p:nvSpPr>
              <p:spPr bwMode="auto">
                <a:xfrm>
                  <a:off x="10122532"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9" name="Rectangle 628"/>
                <p:cNvSpPr>
                  <a:spLocks noChangeArrowheads="1"/>
                </p:cNvSpPr>
                <p:nvPr/>
              </p:nvSpPr>
              <p:spPr bwMode="auto">
                <a:xfrm>
                  <a:off x="10177989"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0" name="Rectangle 629"/>
                <p:cNvSpPr>
                  <a:spLocks noChangeArrowheads="1"/>
                </p:cNvSpPr>
                <p:nvPr/>
              </p:nvSpPr>
              <p:spPr bwMode="auto">
                <a:xfrm>
                  <a:off x="10232492"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1" name="Rectangle 630"/>
                <p:cNvSpPr>
                  <a:spLocks noChangeArrowheads="1"/>
                </p:cNvSpPr>
                <p:nvPr/>
              </p:nvSpPr>
              <p:spPr bwMode="auto">
                <a:xfrm>
                  <a:off x="10287950"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2" name="Rectangle 631"/>
                <p:cNvSpPr>
                  <a:spLocks noChangeArrowheads="1"/>
                </p:cNvSpPr>
                <p:nvPr/>
              </p:nvSpPr>
              <p:spPr bwMode="auto">
                <a:xfrm>
                  <a:off x="10342451"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3" name="Rectangle 632"/>
                <p:cNvSpPr>
                  <a:spLocks noChangeArrowheads="1"/>
                </p:cNvSpPr>
                <p:nvPr/>
              </p:nvSpPr>
              <p:spPr bwMode="auto">
                <a:xfrm>
                  <a:off x="10397910"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4" name="Rectangle 633"/>
                <p:cNvSpPr>
                  <a:spLocks noChangeArrowheads="1"/>
                </p:cNvSpPr>
                <p:nvPr/>
              </p:nvSpPr>
              <p:spPr bwMode="auto">
                <a:xfrm>
                  <a:off x="10452411"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5" name="Rectangle 634"/>
                <p:cNvSpPr>
                  <a:spLocks noChangeArrowheads="1"/>
                </p:cNvSpPr>
                <p:nvPr/>
              </p:nvSpPr>
              <p:spPr bwMode="auto">
                <a:xfrm>
                  <a:off x="10507869"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6" name="Rectangle 635"/>
                <p:cNvSpPr>
                  <a:spLocks noChangeArrowheads="1"/>
                </p:cNvSpPr>
                <p:nvPr/>
              </p:nvSpPr>
              <p:spPr bwMode="auto">
                <a:xfrm>
                  <a:off x="10563326"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7" name="Rectangle 636"/>
                <p:cNvSpPr>
                  <a:spLocks noChangeArrowheads="1"/>
                </p:cNvSpPr>
                <p:nvPr/>
              </p:nvSpPr>
              <p:spPr bwMode="auto">
                <a:xfrm>
                  <a:off x="10617829"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8" name="Rectangle 637"/>
                <p:cNvSpPr>
                  <a:spLocks noChangeArrowheads="1"/>
                </p:cNvSpPr>
                <p:nvPr/>
              </p:nvSpPr>
              <p:spPr bwMode="auto">
                <a:xfrm>
                  <a:off x="10673287"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9" name="Rectangle 638"/>
                <p:cNvSpPr>
                  <a:spLocks noChangeArrowheads="1"/>
                </p:cNvSpPr>
                <p:nvPr/>
              </p:nvSpPr>
              <p:spPr bwMode="auto">
                <a:xfrm>
                  <a:off x="10727788"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0" name="Rectangle 639"/>
                <p:cNvSpPr>
                  <a:spLocks noChangeArrowheads="1"/>
                </p:cNvSpPr>
                <p:nvPr/>
              </p:nvSpPr>
              <p:spPr bwMode="auto">
                <a:xfrm>
                  <a:off x="10783247"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1" name="Rectangle 640"/>
                <p:cNvSpPr>
                  <a:spLocks noChangeArrowheads="1"/>
                </p:cNvSpPr>
                <p:nvPr/>
              </p:nvSpPr>
              <p:spPr bwMode="auto">
                <a:xfrm>
                  <a:off x="10838705"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2" name="Rectangle 641"/>
                <p:cNvSpPr>
                  <a:spLocks noChangeArrowheads="1"/>
                </p:cNvSpPr>
                <p:nvPr/>
              </p:nvSpPr>
              <p:spPr bwMode="auto">
                <a:xfrm>
                  <a:off x="10893206"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3" name="Rectangle 642"/>
                <p:cNvSpPr>
                  <a:spLocks noChangeArrowheads="1"/>
                </p:cNvSpPr>
                <p:nvPr/>
              </p:nvSpPr>
              <p:spPr bwMode="auto">
                <a:xfrm>
                  <a:off x="10948663"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4" name="Rectangle 643"/>
                <p:cNvSpPr>
                  <a:spLocks noChangeArrowheads="1"/>
                </p:cNvSpPr>
                <p:nvPr/>
              </p:nvSpPr>
              <p:spPr bwMode="auto">
                <a:xfrm>
                  <a:off x="11003166"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5" name="Rectangle 644"/>
                <p:cNvSpPr>
                  <a:spLocks noChangeArrowheads="1"/>
                </p:cNvSpPr>
                <p:nvPr/>
              </p:nvSpPr>
              <p:spPr bwMode="auto">
                <a:xfrm>
                  <a:off x="9296400"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6" name="Rectangle 645"/>
                <p:cNvSpPr>
                  <a:spLocks noChangeArrowheads="1"/>
                </p:cNvSpPr>
                <p:nvPr/>
              </p:nvSpPr>
              <p:spPr bwMode="auto">
                <a:xfrm>
                  <a:off x="9351858"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7" name="Rectangle 646"/>
                <p:cNvSpPr>
                  <a:spLocks noChangeArrowheads="1"/>
                </p:cNvSpPr>
                <p:nvPr/>
              </p:nvSpPr>
              <p:spPr bwMode="auto">
                <a:xfrm>
                  <a:off x="9406360"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8" name="Rectangle 647"/>
                <p:cNvSpPr>
                  <a:spLocks noChangeArrowheads="1"/>
                </p:cNvSpPr>
                <p:nvPr/>
              </p:nvSpPr>
              <p:spPr bwMode="auto">
                <a:xfrm>
                  <a:off x="9461818"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9" name="Rectangle 648"/>
                <p:cNvSpPr>
                  <a:spLocks noChangeArrowheads="1"/>
                </p:cNvSpPr>
                <p:nvPr/>
              </p:nvSpPr>
              <p:spPr bwMode="auto">
                <a:xfrm>
                  <a:off x="9516319"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0" name="Rectangle 649"/>
                <p:cNvSpPr>
                  <a:spLocks noChangeArrowheads="1"/>
                </p:cNvSpPr>
                <p:nvPr/>
              </p:nvSpPr>
              <p:spPr bwMode="auto">
                <a:xfrm>
                  <a:off x="9571777"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1" name="Rectangle 650"/>
                <p:cNvSpPr>
                  <a:spLocks noChangeArrowheads="1"/>
                </p:cNvSpPr>
                <p:nvPr/>
              </p:nvSpPr>
              <p:spPr bwMode="auto">
                <a:xfrm>
                  <a:off x="9627236"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2" name="Rectangle 651"/>
                <p:cNvSpPr>
                  <a:spLocks noChangeArrowheads="1"/>
                </p:cNvSpPr>
                <p:nvPr/>
              </p:nvSpPr>
              <p:spPr bwMode="auto">
                <a:xfrm>
                  <a:off x="9681737"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3" name="Rectangle 652"/>
                <p:cNvSpPr>
                  <a:spLocks noChangeArrowheads="1"/>
                </p:cNvSpPr>
                <p:nvPr/>
              </p:nvSpPr>
              <p:spPr bwMode="auto">
                <a:xfrm>
                  <a:off x="9737195"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4" name="Rectangle 653"/>
                <p:cNvSpPr>
                  <a:spLocks noChangeArrowheads="1"/>
                </p:cNvSpPr>
                <p:nvPr/>
              </p:nvSpPr>
              <p:spPr bwMode="auto">
                <a:xfrm>
                  <a:off x="9791697"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5" name="Rectangle 654"/>
                <p:cNvSpPr>
                  <a:spLocks noChangeArrowheads="1"/>
                </p:cNvSpPr>
                <p:nvPr/>
              </p:nvSpPr>
              <p:spPr bwMode="auto">
                <a:xfrm>
                  <a:off x="9847155"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6" name="Rectangle 655"/>
                <p:cNvSpPr>
                  <a:spLocks noChangeArrowheads="1"/>
                </p:cNvSpPr>
                <p:nvPr/>
              </p:nvSpPr>
              <p:spPr bwMode="auto">
                <a:xfrm>
                  <a:off x="9902613"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7" name="Rectangle 656"/>
                <p:cNvSpPr>
                  <a:spLocks noChangeArrowheads="1"/>
                </p:cNvSpPr>
                <p:nvPr/>
              </p:nvSpPr>
              <p:spPr bwMode="auto">
                <a:xfrm>
                  <a:off x="9957114"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8" name="Rectangle 657"/>
                <p:cNvSpPr>
                  <a:spLocks noChangeArrowheads="1"/>
                </p:cNvSpPr>
                <p:nvPr/>
              </p:nvSpPr>
              <p:spPr bwMode="auto">
                <a:xfrm>
                  <a:off x="10012573"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9" name="Rectangle 658"/>
                <p:cNvSpPr>
                  <a:spLocks noChangeArrowheads="1"/>
                </p:cNvSpPr>
                <p:nvPr/>
              </p:nvSpPr>
              <p:spPr bwMode="auto">
                <a:xfrm>
                  <a:off x="10067074"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0" name="Rectangle 659"/>
                <p:cNvSpPr>
                  <a:spLocks noChangeArrowheads="1"/>
                </p:cNvSpPr>
                <p:nvPr/>
              </p:nvSpPr>
              <p:spPr bwMode="auto">
                <a:xfrm>
                  <a:off x="10122532"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1" name="Rectangle 660"/>
                <p:cNvSpPr>
                  <a:spLocks noChangeArrowheads="1"/>
                </p:cNvSpPr>
                <p:nvPr/>
              </p:nvSpPr>
              <p:spPr bwMode="auto">
                <a:xfrm>
                  <a:off x="10177989"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2" name="Rectangle 661"/>
                <p:cNvSpPr>
                  <a:spLocks noChangeArrowheads="1"/>
                </p:cNvSpPr>
                <p:nvPr/>
              </p:nvSpPr>
              <p:spPr bwMode="auto">
                <a:xfrm>
                  <a:off x="10232492"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3" name="Rectangle 662"/>
                <p:cNvSpPr>
                  <a:spLocks noChangeArrowheads="1"/>
                </p:cNvSpPr>
                <p:nvPr/>
              </p:nvSpPr>
              <p:spPr bwMode="auto">
                <a:xfrm>
                  <a:off x="10287950"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4" name="Rectangle 663"/>
                <p:cNvSpPr>
                  <a:spLocks noChangeArrowheads="1"/>
                </p:cNvSpPr>
                <p:nvPr/>
              </p:nvSpPr>
              <p:spPr bwMode="auto">
                <a:xfrm>
                  <a:off x="10342451"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5" name="Rectangle 664"/>
                <p:cNvSpPr>
                  <a:spLocks noChangeArrowheads="1"/>
                </p:cNvSpPr>
                <p:nvPr/>
              </p:nvSpPr>
              <p:spPr bwMode="auto">
                <a:xfrm>
                  <a:off x="10397910"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6" name="Rectangle 665"/>
                <p:cNvSpPr>
                  <a:spLocks noChangeArrowheads="1"/>
                </p:cNvSpPr>
                <p:nvPr/>
              </p:nvSpPr>
              <p:spPr bwMode="auto">
                <a:xfrm>
                  <a:off x="10452411"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7" name="Rectangle 666"/>
                <p:cNvSpPr>
                  <a:spLocks noChangeArrowheads="1"/>
                </p:cNvSpPr>
                <p:nvPr/>
              </p:nvSpPr>
              <p:spPr bwMode="auto">
                <a:xfrm>
                  <a:off x="10507869"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8" name="Rectangle 667"/>
                <p:cNvSpPr>
                  <a:spLocks noChangeArrowheads="1"/>
                </p:cNvSpPr>
                <p:nvPr/>
              </p:nvSpPr>
              <p:spPr bwMode="auto">
                <a:xfrm>
                  <a:off x="10563326"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9" name="Rectangle 668"/>
                <p:cNvSpPr>
                  <a:spLocks noChangeArrowheads="1"/>
                </p:cNvSpPr>
                <p:nvPr/>
              </p:nvSpPr>
              <p:spPr bwMode="auto">
                <a:xfrm>
                  <a:off x="10617829"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0" name="Rectangle 669"/>
                <p:cNvSpPr>
                  <a:spLocks noChangeArrowheads="1"/>
                </p:cNvSpPr>
                <p:nvPr/>
              </p:nvSpPr>
              <p:spPr bwMode="auto">
                <a:xfrm>
                  <a:off x="10673287"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1" name="Rectangle 670"/>
                <p:cNvSpPr>
                  <a:spLocks noChangeArrowheads="1"/>
                </p:cNvSpPr>
                <p:nvPr/>
              </p:nvSpPr>
              <p:spPr bwMode="auto">
                <a:xfrm>
                  <a:off x="10727788"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2" name="Rectangle 671"/>
                <p:cNvSpPr>
                  <a:spLocks noChangeArrowheads="1"/>
                </p:cNvSpPr>
                <p:nvPr/>
              </p:nvSpPr>
              <p:spPr bwMode="auto">
                <a:xfrm>
                  <a:off x="10783247"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3" name="Rectangle 672"/>
                <p:cNvSpPr>
                  <a:spLocks noChangeArrowheads="1"/>
                </p:cNvSpPr>
                <p:nvPr/>
              </p:nvSpPr>
              <p:spPr bwMode="auto">
                <a:xfrm>
                  <a:off x="10838705"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4" name="Rectangle 673"/>
                <p:cNvSpPr>
                  <a:spLocks noChangeArrowheads="1"/>
                </p:cNvSpPr>
                <p:nvPr/>
              </p:nvSpPr>
              <p:spPr bwMode="auto">
                <a:xfrm>
                  <a:off x="10893206"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5" name="Rectangle 674"/>
                <p:cNvSpPr>
                  <a:spLocks noChangeArrowheads="1"/>
                </p:cNvSpPr>
                <p:nvPr/>
              </p:nvSpPr>
              <p:spPr bwMode="auto">
                <a:xfrm>
                  <a:off x="10948663"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6" name="Rectangle 675"/>
                <p:cNvSpPr>
                  <a:spLocks noChangeArrowheads="1"/>
                </p:cNvSpPr>
                <p:nvPr/>
              </p:nvSpPr>
              <p:spPr bwMode="auto">
                <a:xfrm>
                  <a:off x="11003166"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7" name="Rectangle 676"/>
                <p:cNvSpPr>
                  <a:spLocks noChangeArrowheads="1"/>
                </p:cNvSpPr>
                <p:nvPr/>
              </p:nvSpPr>
              <p:spPr bwMode="auto">
                <a:xfrm>
                  <a:off x="9296400"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8" name="Rectangle 677"/>
                <p:cNvSpPr>
                  <a:spLocks noChangeArrowheads="1"/>
                </p:cNvSpPr>
                <p:nvPr/>
              </p:nvSpPr>
              <p:spPr bwMode="auto">
                <a:xfrm>
                  <a:off x="9351858"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9" name="Rectangle 678"/>
                <p:cNvSpPr>
                  <a:spLocks noChangeArrowheads="1"/>
                </p:cNvSpPr>
                <p:nvPr/>
              </p:nvSpPr>
              <p:spPr bwMode="auto">
                <a:xfrm>
                  <a:off x="9406360"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0" name="Rectangle 679"/>
                <p:cNvSpPr>
                  <a:spLocks noChangeArrowheads="1"/>
                </p:cNvSpPr>
                <p:nvPr/>
              </p:nvSpPr>
              <p:spPr bwMode="auto">
                <a:xfrm>
                  <a:off x="9461818"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1" name="Rectangle 680"/>
                <p:cNvSpPr>
                  <a:spLocks noChangeArrowheads="1"/>
                </p:cNvSpPr>
                <p:nvPr/>
              </p:nvSpPr>
              <p:spPr bwMode="auto">
                <a:xfrm>
                  <a:off x="9516319"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2" name="Rectangle 681"/>
                <p:cNvSpPr>
                  <a:spLocks noChangeArrowheads="1"/>
                </p:cNvSpPr>
                <p:nvPr/>
              </p:nvSpPr>
              <p:spPr bwMode="auto">
                <a:xfrm>
                  <a:off x="9571777"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3" name="Rectangle 682"/>
                <p:cNvSpPr>
                  <a:spLocks noChangeArrowheads="1"/>
                </p:cNvSpPr>
                <p:nvPr/>
              </p:nvSpPr>
              <p:spPr bwMode="auto">
                <a:xfrm>
                  <a:off x="9627236"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4" name="Rectangle 683"/>
                <p:cNvSpPr>
                  <a:spLocks noChangeArrowheads="1"/>
                </p:cNvSpPr>
                <p:nvPr/>
              </p:nvSpPr>
              <p:spPr bwMode="auto">
                <a:xfrm>
                  <a:off x="9681737"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5" name="Rectangle 684"/>
                <p:cNvSpPr>
                  <a:spLocks noChangeArrowheads="1"/>
                </p:cNvSpPr>
                <p:nvPr/>
              </p:nvSpPr>
              <p:spPr bwMode="auto">
                <a:xfrm>
                  <a:off x="9737195"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6" name="Rectangle 685"/>
                <p:cNvSpPr>
                  <a:spLocks noChangeArrowheads="1"/>
                </p:cNvSpPr>
                <p:nvPr/>
              </p:nvSpPr>
              <p:spPr bwMode="auto">
                <a:xfrm>
                  <a:off x="9791697"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7" name="Rectangle 686"/>
                <p:cNvSpPr>
                  <a:spLocks noChangeArrowheads="1"/>
                </p:cNvSpPr>
                <p:nvPr/>
              </p:nvSpPr>
              <p:spPr bwMode="auto">
                <a:xfrm>
                  <a:off x="9847155"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8" name="Rectangle 687"/>
                <p:cNvSpPr>
                  <a:spLocks noChangeArrowheads="1"/>
                </p:cNvSpPr>
                <p:nvPr/>
              </p:nvSpPr>
              <p:spPr bwMode="auto">
                <a:xfrm>
                  <a:off x="9902613"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9" name="Rectangle 688"/>
                <p:cNvSpPr>
                  <a:spLocks noChangeArrowheads="1"/>
                </p:cNvSpPr>
                <p:nvPr/>
              </p:nvSpPr>
              <p:spPr bwMode="auto">
                <a:xfrm>
                  <a:off x="9957114"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0" name="Rectangle 689"/>
                <p:cNvSpPr>
                  <a:spLocks noChangeArrowheads="1"/>
                </p:cNvSpPr>
                <p:nvPr/>
              </p:nvSpPr>
              <p:spPr bwMode="auto">
                <a:xfrm>
                  <a:off x="10012573"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1" name="Rectangle 690"/>
                <p:cNvSpPr>
                  <a:spLocks noChangeArrowheads="1"/>
                </p:cNvSpPr>
                <p:nvPr/>
              </p:nvSpPr>
              <p:spPr bwMode="auto">
                <a:xfrm>
                  <a:off x="10067074"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2" name="Rectangle 691"/>
                <p:cNvSpPr>
                  <a:spLocks noChangeArrowheads="1"/>
                </p:cNvSpPr>
                <p:nvPr/>
              </p:nvSpPr>
              <p:spPr bwMode="auto">
                <a:xfrm>
                  <a:off x="10122532"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3" name="Rectangle 692"/>
                <p:cNvSpPr>
                  <a:spLocks noChangeArrowheads="1"/>
                </p:cNvSpPr>
                <p:nvPr/>
              </p:nvSpPr>
              <p:spPr bwMode="auto">
                <a:xfrm>
                  <a:off x="10177989"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4" name="Rectangle 693"/>
                <p:cNvSpPr>
                  <a:spLocks noChangeArrowheads="1"/>
                </p:cNvSpPr>
                <p:nvPr/>
              </p:nvSpPr>
              <p:spPr bwMode="auto">
                <a:xfrm>
                  <a:off x="10232492"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5" name="Rectangle 694"/>
                <p:cNvSpPr>
                  <a:spLocks noChangeArrowheads="1"/>
                </p:cNvSpPr>
                <p:nvPr/>
              </p:nvSpPr>
              <p:spPr bwMode="auto">
                <a:xfrm>
                  <a:off x="10287950"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6" name="Rectangle 695"/>
                <p:cNvSpPr>
                  <a:spLocks noChangeArrowheads="1"/>
                </p:cNvSpPr>
                <p:nvPr/>
              </p:nvSpPr>
              <p:spPr bwMode="auto">
                <a:xfrm>
                  <a:off x="10342451"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7" name="Rectangle 696"/>
                <p:cNvSpPr>
                  <a:spLocks noChangeArrowheads="1"/>
                </p:cNvSpPr>
                <p:nvPr/>
              </p:nvSpPr>
              <p:spPr bwMode="auto">
                <a:xfrm>
                  <a:off x="10397910"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8" name="Rectangle 697"/>
                <p:cNvSpPr>
                  <a:spLocks noChangeArrowheads="1"/>
                </p:cNvSpPr>
                <p:nvPr/>
              </p:nvSpPr>
              <p:spPr bwMode="auto">
                <a:xfrm>
                  <a:off x="10452411"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9" name="Rectangle 698"/>
                <p:cNvSpPr>
                  <a:spLocks noChangeArrowheads="1"/>
                </p:cNvSpPr>
                <p:nvPr/>
              </p:nvSpPr>
              <p:spPr bwMode="auto">
                <a:xfrm>
                  <a:off x="10507869"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0" name="Rectangle 699"/>
                <p:cNvSpPr>
                  <a:spLocks noChangeArrowheads="1"/>
                </p:cNvSpPr>
                <p:nvPr/>
              </p:nvSpPr>
              <p:spPr bwMode="auto">
                <a:xfrm>
                  <a:off x="10563326"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1" name="Rectangle 700"/>
                <p:cNvSpPr>
                  <a:spLocks noChangeArrowheads="1"/>
                </p:cNvSpPr>
                <p:nvPr/>
              </p:nvSpPr>
              <p:spPr bwMode="auto">
                <a:xfrm>
                  <a:off x="10617829"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2" name="Rectangle 701"/>
                <p:cNvSpPr>
                  <a:spLocks noChangeArrowheads="1"/>
                </p:cNvSpPr>
                <p:nvPr/>
              </p:nvSpPr>
              <p:spPr bwMode="auto">
                <a:xfrm>
                  <a:off x="10673287"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3" name="Rectangle 702"/>
                <p:cNvSpPr>
                  <a:spLocks noChangeArrowheads="1"/>
                </p:cNvSpPr>
                <p:nvPr/>
              </p:nvSpPr>
              <p:spPr bwMode="auto">
                <a:xfrm>
                  <a:off x="10727788"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4" name="Rectangle 703"/>
                <p:cNvSpPr>
                  <a:spLocks noChangeArrowheads="1"/>
                </p:cNvSpPr>
                <p:nvPr/>
              </p:nvSpPr>
              <p:spPr bwMode="auto">
                <a:xfrm>
                  <a:off x="10783247"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5" name="Rectangle 704"/>
                <p:cNvSpPr>
                  <a:spLocks noChangeArrowheads="1"/>
                </p:cNvSpPr>
                <p:nvPr/>
              </p:nvSpPr>
              <p:spPr bwMode="auto">
                <a:xfrm>
                  <a:off x="10838705"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6" name="Rectangle 705"/>
                <p:cNvSpPr>
                  <a:spLocks noChangeArrowheads="1"/>
                </p:cNvSpPr>
                <p:nvPr/>
              </p:nvSpPr>
              <p:spPr bwMode="auto">
                <a:xfrm>
                  <a:off x="10893206"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7" name="Rectangle 706"/>
                <p:cNvSpPr>
                  <a:spLocks noChangeArrowheads="1"/>
                </p:cNvSpPr>
                <p:nvPr/>
              </p:nvSpPr>
              <p:spPr bwMode="auto">
                <a:xfrm>
                  <a:off x="10948663"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8" name="Rectangle 707"/>
                <p:cNvSpPr>
                  <a:spLocks noChangeArrowheads="1"/>
                </p:cNvSpPr>
                <p:nvPr/>
              </p:nvSpPr>
              <p:spPr bwMode="auto">
                <a:xfrm>
                  <a:off x="11003166"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9" name="Rectangle 708"/>
                <p:cNvSpPr>
                  <a:spLocks noChangeArrowheads="1"/>
                </p:cNvSpPr>
                <p:nvPr/>
              </p:nvSpPr>
              <p:spPr bwMode="auto">
                <a:xfrm>
                  <a:off x="9296400"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0" name="Rectangle 709"/>
                <p:cNvSpPr>
                  <a:spLocks noChangeArrowheads="1"/>
                </p:cNvSpPr>
                <p:nvPr/>
              </p:nvSpPr>
              <p:spPr bwMode="auto">
                <a:xfrm>
                  <a:off x="9351858"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1" name="Rectangle 710"/>
                <p:cNvSpPr>
                  <a:spLocks noChangeArrowheads="1"/>
                </p:cNvSpPr>
                <p:nvPr/>
              </p:nvSpPr>
              <p:spPr bwMode="auto">
                <a:xfrm>
                  <a:off x="9406360"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2" name="Rectangle 711"/>
                <p:cNvSpPr>
                  <a:spLocks noChangeArrowheads="1"/>
                </p:cNvSpPr>
                <p:nvPr/>
              </p:nvSpPr>
              <p:spPr bwMode="auto">
                <a:xfrm>
                  <a:off x="9461818"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3" name="Rectangle 712"/>
                <p:cNvSpPr>
                  <a:spLocks noChangeArrowheads="1"/>
                </p:cNvSpPr>
                <p:nvPr/>
              </p:nvSpPr>
              <p:spPr bwMode="auto">
                <a:xfrm>
                  <a:off x="9516319"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4" name="Rectangle 713"/>
                <p:cNvSpPr>
                  <a:spLocks noChangeArrowheads="1"/>
                </p:cNvSpPr>
                <p:nvPr/>
              </p:nvSpPr>
              <p:spPr bwMode="auto">
                <a:xfrm>
                  <a:off x="9571777"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5" name="Rectangle 714"/>
                <p:cNvSpPr>
                  <a:spLocks noChangeArrowheads="1"/>
                </p:cNvSpPr>
                <p:nvPr/>
              </p:nvSpPr>
              <p:spPr bwMode="auto">
                <a:xfrm>
                  <a:off x="9627236"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6" name="Rectangle 715"/>
                <p:cNvSpPr>
                  <a:spLocks noChangeArrowheads="1"/>
                </p:cNvSpPr>
                <p:nvPr/>
              </p:nvSpPr>
              <p:spPr bwMode="auto">
                <a:xfrm>
                  <a:off x="9681737"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7" name="Rectangle 716"/>
                <p:cNvSpPr>
                  <a:spLocks noChangeArrowheads="1"/>
                </p:cNvSpPr>
                <p:nvPr/>
              </p:nvSpPr>
              <p:spPr bwMode="auto">
                <a:xfrm>
                  <a:off x="9737195"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8" name="Rectangle 717"/>
                <p:cNvSpPr>
                  <a:spLocks noChangeArrowheads="1"/>
                </p:cNvSpPr>
                <p:nvPr/>
              </p:nvSpPr>
              <p:spPr bwMode="auto">
                <a:xfrm>
                  <a:off x="9791697"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9" name="Rectangle 718"/>
                <p:cNvSpPr>
                  <a:spLocks noChangeArrowheads="1"/>
                </p:cNvSpPr>
                <p:nvPr/>
              </p:nvSpPr>
              <p:spPr bwMode="auto">
                <a:xfrm>
                  <a:off x="9847155"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0" name="Rectangle 719"/>
                <p:cNvSpPr>
                  <a:spLocks noChangeArrowheads="1"/>
                </p:cNvSpPr>
                <p:nvPr/>
              </p:nvSpPr>
              <p:spPr bwMode="auto">
                <a:xfrm>
                  <a:off x="9902613"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1" name="Rectangle 720"/>
                <p:cNvSpPr>
                  <a:spLocks noChangeArrowheads="1"/>
                </p:cNvSpPr>
                <p:nvPr/>
              </p:nvSpPr>
              <p:spPr bwMode="auto">
                <a:xfrm>
                  <a:off x="9957114"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2" name="Rectangle 721"/>
                <p:cNvSpPr>
                  <a:spLocks noChangeArrowheads="1"/>
                </p:cNvSpPr>
                <p:nvPr/>
              </p:nvSpPr>
              <p:spPr bwMode="auto">
                <a:xfrm>
                  <a:off x="10012573"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3" name="Rectangle 722"/>
                <p:cNvSpPr>
                  <a:spLocks noChangeArrowheads="1"/>
                </p:cNvSpPr>
                <p:nvPr/>
              </p:nvSpPr>
              <p:spPr bwMode="auto">
                <a:xfrm>
                  <a:off x="10067074"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4" name="Rectangle 723"/>
                <p:cNvSpPr>
                  <a:spLocks noChangeArrowheads="1"/>
                </p:cNvSpPr>
                <p:nvPr/>
              </p:nvSpPr>
              <p:spPr bwMode="auto">
                <a:xfrm>
                  <a:off x="10122532"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5" name="Rectangle 724"/>
                <p:cNvSpPr>
                  <a:spLocks noChangeArrowheads="1"/>
                </p:cNvSpPr>
                <p:nvPr/>
              </p:nvSpPr>
              <p:spPr bwMode="auto">
                <a:xfrm>
                  <a:off x="10177989"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6" name="Rectangle 725"/>
                <p:cNvSpPr>
                  <a:spLocks noChangeArrowheads="1"/>
                </p:cNvSpPr>
                <p:nvPr/>
              </p:nvSpPr>
              <p:spPr bwMode="auto">
                <a:xfrm>
                  <a:off x="10232492"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7" name="Rectangle 726"/>
                <p:cNvSpPr>
                  <a:spLocks noChangeArrowheads="1"/>
                </p:cNvSpPr>
                <p:nvPr/>
              </p:nvSpPr>
              <p:spPr bwMode="auto">
                <a:xfrm>
                  <a:off x="10287950"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8" name="Rectangle 727"/>
                <p:cNvSpPr>
                  <a:spLocks noChangeArrowheads="1"/>
                </p:cNvSpPr>
                <p:nvPr/>
              </p:nvSpPr>
              <p:spPr bwMode="auto">
                <a:xfrm>
                  <a:off x="10342451"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9" name="Rectangle 728"/>
                <p:cNvSpPr>
                  <a:spLocks noChangeArrowheads="1"/>
                </p:cNvSpPr>
                <p:nvPr/>
              </p:nvSpPr>
              <p:spPr bwMode="auto">
                <a:xfrm>
                  <a:off x="10397910"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0" name="Rectangle 729"/>
                <p:cNvSpPr>
                  <a:spLocks noChangeArrowheads="1"/>
                </p:cNvSpPr>
                <p:nvPr/>
              </p:nvSpPr>
              <p:spPr bwMode="auto">
                <a:xfrm>
                  <a:off x="10452411"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1" name="Rectangle 730"/>
                <p:cNvSpPr>
                  <a:spLocks noChangeArrowheads="1"/>
                </p:cNvSpPr>
                <p:nvPr/>
              </p:nvSpPr>
              <p:spPr bwMode="auto">
                <a:xfrm>
                  <a:off x="10507869"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2" name="Rectangle 731"/>
                <p:cNvSpPr>
                  <a:spLocks noChangeArrowheads="1"/>
                </p:cNvSpPr>
                <p:nvPr/>
              </p:nvSpPr>
              <p:spPr bwMode="auto">
                <a:xfrm>
                  <a:off x="10563326"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3" name="Rectangle 732"/>
                <p:cNvSpPr>
                  <a:spLocks noChangeArrowheads="1"/>
                </p:cNvSpPr>
                <p:nvPr/>
              </p:nvSpPr>
              <p:spPr bwMode="auto">
                <a:xfrm>
                  <a:off x="10617829"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4" name="Rectangle 733"/>
                <p:cNvSpPr>
                  <a:spLocks noChangeArrowheads="1"/>
                </p:cNvSpPr>
                <p:nvPr/>
              </p:nvSpPr>
              <p:spPr bwMode="auto">
                <a:xfrm>
                  <a:off x="10673287"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5" name="Rectangle 734"/>
                <p:cNvSpPr>
                  <a:spLocks noChangeArrowheads="1"/>
                </p:cNvSpPr>
                <p:nvPr/>
              </p:nvSpPr>
              <p:spPr bwMode="auto">
                <a:xfrm>
                  <a:off x="10727788"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6" name="Rectangle 735"/>
                <p:cNvSpPr>
                  <a:spLocks noChangeArrowheads="1"/>
                </p:cNvSpPr>
                <p:nvPr/>
              </p:nvSpPr>
              <p:spPr bwMode="auto">
                <a:xfrm>
                  <a:off x="10783247"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7" name="Rectangle 736"/>
                <p:cNvSpPr>
                  <a:spLocks noChangeArrowheads="1"/>
                </p:cNvSpPr>
                <p:nvPr/>
              </p:nvSpPr>
              <p:spPr bwMode="auto">
                <a:xfrm>
                  <a:off x="10838705"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8" name="Rectangle 737"/>
                <p:cNvSpPr>
                  <a:spLocks noChangeArrowheads="1"/>
                </p:cNvSpPr>
                <p:nvPr/>
              </p:nvSpPr>
              <p:spPr bwMode="auto">
                <a:xfrm>
                  <a:off x="10893206"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9" name="Rectangle 738"/>
                <p:cNvSpPr>
                  <a:spLocks noChangeArrowheads="1"/>
                </p:cNvSpPr>
                <p:nvPr/>
              </p:nvSpPr>
              <p:spPr bwMode="auto">
                <a:xfrm>
                  <a:off x="10948663"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0" name="Rectangle 739"/>
                <p:cNvSpPr>
                  <a:spLocks noChangeArrowheads="1"/>
                </p:cNvSpPr>
                <p:nvPr/>
              </p:nvSpPr>
              <p:spPr bwMode="auto">
                <a:xfrm>
                  <a:off x="11003166"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1" name="Rectangle 740"/>
                <p:cNvSpPr>
                  <a:spLocks noChangeArrowheads="1"/>
                </p:cNvSpPr>
                <p:nvPr/>
              </p:nvSpPr>
              <p:spPr bwMode="auto">
                <a:xfrm>
                  <a:off x="9296400"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2" name="Rectangle 741"/>
                <p:cNvSpPr>
                  <a:spLocks noChangeArrowheads="1"/>
                </p:cNvSpPr>
                <p:nvPr/>
              </p:nvSpPr>
              <p:spPr bwMode="auto">
                <a:xfrm>
                  <a:off x="9351858"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3" name="Rectangle 742"/>
                <p:cNvSpPr>
                  <a:spLocks noChangeArrowheads="1"/>
                </p:cNvSpPr>
                <p:nvPr/>
              </p:nvSpPr>
              <p:spPr bwMode="auto">
                <a:xfrm>
                  <a:off x="9406360"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4" name="Rectangle 743"/>
                <p:cNvSpPr>
                  <a:spLocks noChangeArrowheads="1"/>
                </p:cNvSpPr>
                <p:nvPr/>
              </p:nvSpPr>
              <p:spPr bwMode="auto">
                <a:xfrm>
                  <a:off x="9461818"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5" name="Rectangle 744"/>
                <p:cNvSpPr>
                  <a:spLocks noChangeArrowheads="1"/>
                </p:cNvSpPr>
                <p:nvPr/>
              </p:nvSpPr>
              <p:spPr bwMode="auto">
                <a:xfrm>
                  <a:off x="9516319"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6" name="Rectangle 745"/>
                <p:cNvSpPr>
                  <a:spLocks noChangeArrowheads="1"/>
                </p:cNvSpPr>
                <p:nvPr/>
              </p:nvSpPr>
              <p:spPr bwMode="auto">
                <a:xfrm>
                  <a:off x="9571777"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7" name="Rectangle 746"/>
                <p:cNvSpPr>
                  <a:spLocks noChangeArrowheads="1"/>
                </p:cNvSpPr>
                <p:nvPr/>
              </p:nvSpPr>
              <p:spPr bwMode="auto">
                <a:xfrm>
                  <a:off x="9627236"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8" name="Rectangle 747"/>
                <p:cNvSpPr>
                  <a:spLocks noChangeArrowheads="1"/>
                </p:cNvSpPr>
                <p:nvPr/>
              </p:nvSpPr>
              <p:spPr bwMode="auto">
                <a:xfrm>
                  <a:off x="9681737"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9" name="Rectangle 748"/>
                <p:cNvSpPr>
                  <a:spLocks noChangeArrowheads="1"/>
                </p:cNvSpPr>
                <p:nvPr/>
              </p:nvSpPr>
              <p:spPr bwMode="auto">
                <a:xfrm>
                  <a:off x="9737195"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0" name="Rectangle 749"/>
                <p:cNvSpPr>
                  <a:spLocks noChangeArrowheads="1"/>
                </p:cNvSpPr>
                <p:nvPr/>
              </p:nvSpPr>
              <p:spPr bwMode="auto">
                <a:xfrm>
                  <a:off x="9791697"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1" name="Rectangle 750"/>
                <p:cNvSpPr>
                  <a:spLocks noChangeArrowheads="1"/>
                </p:cNvSpPr>
                <p:nvPr/>
              </p:nvSpPr>
              <p:spPr bwMode="auto">
                <a:xfrm>
                  <a:off x="9847155"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2" name="Rectangle 751"/>
                <p:cNvSpPr>
                  <a:spLocks noChangeArrowheads="1"/>
                </p:cNvSpPr>
                <p:nvPr/>
              </p:nvSpPr>
              <p:spPr bwMode="auto">
                <a:xfrm>
                  <a:off x="9902613"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3" name="Rectangle 752"/>
                <p:cNvSpPr>
                  <a:spLocks noChangeArrowheads="1"/>
                </p:cNvSpPr>
                <p:nvPr/>
              </p:nvSpPr>
              <p:spPr bwMode="auto">
                <a:xfrm>
                  <a:off x="9957114"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4" name="Rectangle 753"/>
                <p:cNvSpPr>
                  <a:spLocks noChangeArrowheads="1"/>
                </p:cNvSpPr>
                <p:nvPr/>
              </p:nvSpPr>
              <p:spPr bwMode="auto">
                <a:xfrm>
                  <a:off x="10012573"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5" name="Rectangle 754"/>
                <p:cNvSpPr>
                  <a:spLocks noChangeArrowheads="1"/>
                </p:cNvSpPr>
                <p:nvPr/>
              </p:nvSpPr>
              <p:spPr bwMode="auto">
                <a:xfrm>
                  <a:off x="10067074"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6" name="Rectangle 755"/>
                <p:cNvSpPr>
                  <a:spLocks noChangeArrowheads="1"/>
                </p:cNvSpPr>
                <p:nvPr/>
              </p:nvSpPr>
              <p:spPr bwMode="auto">
                <a:xfrm>
                  <a:off x="10122532"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7" name="Rectangle 756"/>
                <p:cNvSpPr>
                  <a:spLocks noChangeArrowheads="1"/>
                </p:cNvSpPr>
                <p:nvPr/>
              </p:nvSpPr>
              <p:spPr bwMode="auto">
                <a:xfrm>
                  <a:off x="10177989"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8" name="Rectangle 757"/>
                <p:cNvSpPr>
                  <a:spLocks noChangeArrowheads="1"/>
                </p:cNvSpPr>
                <p:nvPr/>
              </p:nvSpPr>
              <p:spPr bwMode="auto">
                <a:xfrm>
                  <a:off x="10232492"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9" name="Rectangle 758"/>
                <p:cNvSpPr>
                  <a:spLocks noChangeArrowheads="1"/>
                </p:cNvSpPr>
                <p:nvPr/>
              </p:nvSpPr>
              <p:spPr bwMode="auto">
                <a:xfrm>
                  <a:off x="10287950"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0" name="Rectangle 759"/>
                <p:cNvSpPr>
                  <a:spLocks noChangeArrowheads="1"/>
                </p:cNvSpPr>
                <p:nvPr/>
              </p:nvSpPr>
              <p:spPr bwMode="auto">
                <a:xfrm>
                  <a:off x="10342451"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1" name="Rectangle 760"/>
                <p:cNvSpPr>
                  <a:spLocks noChangeArrowheads="1"/>
                </p:cNvSpPr>
                <p:nvPr/>
              </p:nvSpPr>
              <p:spPr bwMode="auto">
                <a:xfrm>
                  <a:off x="10397910"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2" name="Rectangle 761"/>
                <p:cNvSpPr>
                  <a:spLocks noChangeArrowheads="1"/>
                </p:cNvSpPr>
                <p:nvPr/>
              </p:nvSpPr>
              <p:spPr bwMode="auto">
                <a:xfrm>
                  <a:off x="10452411"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3" name="Rectangle 762"/>
                <p:cNvSpPr>
                  <a:spLocks noChangeArrowheads="1"/>
                </p:cNvSpPr>
                <p:nvPr/>
              </p:nvSpPr>
              <p:spPr bwMode="auto">
                <a:xfrm>
                  <a:off x="10507869"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4" name="Rectangle 763"/>
                <p:cNvSpPr>
                  <a:spLocks noChangeArrowheads="1"/>
                </p:cNvSpPr>
                <p:nvPr/>
              </p:nvSpPr>
              <p:spPr bwMode="auto">
                <a:xfrm>
                  <a:off x="10563326"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5" name="Rectangle 764"/>
                <p:cNvSpPr>
                  <a:spLocks noChangeArrowheads="1"/>
                </p:cNvSpPr>
                <p:nvPr/>
              </p:nvSpPr>
              <p:spPr bwMode="auto">
                <a:xfrm>
                  <a:off x="10617829"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6" name="Rectangle 765"/>
                <p:cNvSpPr>
                  <a:spLocks noChangeArrowheads="1"/>
                </p:cNvSpPr>
                <p:nvPr/>
              </p:nvSpPr>
              <p:spPr bwMode="auto">
                <a:xfrm>
                  <a:off x="10673287"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7" name="Rectangle 766"/>
                <p:cNvSpPr>
                  <a:spLocks noChangeArrowheads="1"/>
                </p:cNvSpPr>
                <p:nvPr/>
              </p:nvSpPr>
              <p:spPr bwMode="auto">
                <a:xfrm>
                  <a:off x="10727788"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8" name="Rectangle 767"/>
                <p:cNvSpPr>
                  <a:spLocks noChangeArrowheads="1"/>
                </p:cNvSpPr>
                <p:nvPr/>
              </p:nvSpPr>
              <p:spPr bwMode="auto">
                <a:xfrm>
                  <a:off x="10783247"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9" name="Rectangle 768"/>
                <p:cNvSpPr>
                  <a:spLocks noChangeArrowheads="1"/>
                </p:cNvSpPr>
                <p:nvPr/>
              </p:nvSpPr>
              <p:spPr bwMode="auto">
                <a:xfrm>
                  <a:off x="10838705"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0" name="Rectangle 769"/>
                <p:cNvSpPr>
                  <a:spLocks noChangeArrowheads="1"/>
                </p:cNvSpPr>
                <p:nvPr/>
              </p:nvSpPr>
              <p:spPr bwMode="auto">
                <a:xfrm>
                  <a:off x="10893206"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1" name="Rectangle 770"/>
                <p:cNvSpPr>
                  <a:spLocks noChangeArrowheads="1"/>
                </p:cNvSpPr>
                <p:nvPr/>
              </p:nvSpPr>
              <p:spPr bwMode="auto">
                <a:xfrm>
                  <a:off x="10948663"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2" name="Rectangle 771"/>
                <p:cNvSpPr>
                  <a:spLocks noChangeArrowheads="1"/>
                </p:cNvSpPr>
                <p:nvPr/>
              </p:nvSpPr>
              <p:spPr bwMode="auto">
                <a:xfrm>
                  <a:off x="11003166"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3" name="Rectangle 772"/>
                <p:cNvSpPr>
                  <a:spLocks noChangeArrowheads="1"/>
                </p:cNvSpPr>
                <p:nvPr/>
              </p:nvSpPr>
              <p:spPr bwMode="auto">
                <a:xfrm>
                  <a:off x="9296400"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4" name="Rectangle 773"/>
                <p:cNvSpPr>
                  <a:spLocks noChangeArrowheads="1"/>
                </p:cNvSpPr>
                <p:nvPr/>
              </p:nvSpPr>
              <p:spPr bwMode="auto">
                <a:xfrm>
                  <a:off x="9351858"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5" name="Rectangle 774"/>
                <p:cNvSpPr>
                  <a:spLocks noChangeArrowheads="1"/>
                </p:cNvSpPr>
                <p:nvPr/>
              </p:nvSpPr>
              <p:spPr bwMode="auto">
                <a:xfrm>
                  <a:off x="9406360"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6" name="Rectangle 775"/>
                <p:cNvSpPr>
                  <a:spLocks noChangeArrowheads="1"/>
                </p:cNvSpPr>
                <p:nvPr/>
              </p:nvSpPr>
              <p:spPr bwMode="auto">
                <a:xfrm>
                  <a:off x="9461818"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7" name="Rectangle 776"/>
                <p:cNvSpPr>
                  <a:spLocks noChangeArrowheads="1"/>
                </p:cNvSpPr>
                <p:nvPr/>
              </p:nvSpPr>
              <p:spPr bwMode="auto">
                <a:xfrm>
                  <a:off x="9516319"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8" name="Rectangle 777"/>
                <p:cNvSpPr>
                  <a:spLocks noChangeArrowheads="1"/>
                </p:cNvSpPr>
                <p:nvPr/>
              </p:nvSpPr>
              <p:spPr bwMode="auto">
                <a:xfrm>
                  <a:off x="9571777"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9" name="Rectangle 778"/>
                <p:cNvSpPr>
                  <a:spLocks noChangeArrowheads="1"/>
                </p:cNvSpPr>
                <p:nvPr/>
              </p:nvSpPr>
              <p:spPr bwMode="auto">
                <a:xfrm>
                  <a:off x="9627236"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0" name="Rectangle 779"/>
                <p:cNvSpPr>
                  <a:spLocks noChangeArrowheads="1"/>
                </p:cNvSpPr>
                <p:nvPr/>
              </p:nvSpPr>
              <p:spPr bwMode="auto">
                <a:xfrm>
                  <a:off x="9681737"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1" name="Rectangle 780"/>
                <p:cNvSpPr>
                  <a:spLocks noChangeArrowheads="1"/>
                </p:cNvSpPr>
                <p:nvPr/>
              </p:nvSpPr>
              <p:spPr bwMode="auto">
                <a:xfrm>
                  <a:off x="9737195"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2" name="Rectangle 781"/>
                <p:cNvSpPr>
                  <a:spLocks noChangeArrowheads="1"/>
                </p:cNvSpPr>
                <p:nvPr/>
              </p:nvSpPr>
              <p:spPr bwMode="auto">
                <a:xfrm>
                  <a:off x="9791697"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3" name="Rectangle 782"/>
                <p:cNvSpPr>
                  <a:spLocks noChangeArrowheads="1"/>
                </p:cNvSpPr>
                <p:nvPr/>
              </p:nvSpPr>
              <p:spPr bwMode="auto">
                <a:xfrm>
                  <a:off x="9847155"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4" name="Rectangle 783"/>
                <p:cNvSpPr>
                  <a:spLocks noChangeArrowheads="1"/>
                </p:cNvSpPr>
                <p:nvPr/>
              </p:nvSpPr>
              <p:spPr bwMode="auto">
                <a:xfrm>
                  <a:off x="9902613"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5" name="Rectangle 784"/>
                <p:cNvSpPr>
                  <a:spLocks noChangeArrowheads="1"/>
                </p:cNvSpPr>
                <p:nvPr/>
              </p:nvSpPr>
              <p:spPr bwMode="auto">
                <a:xfrm>
                  <a:off x="9957114"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6" name="Rectangle 785"/>
                <p:cNvSpPr>
                  <a:spLocks noChangeArrowheads="1"/>
                </p:cNvSpPr>
                <p:nvPr/>
              </p:nvSpPr>
              <p:spPr bwMode="auto">
                <a:xfrm>
                  <a:off x="10012573"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7" name="Rectangle 786"/>
                <p:cNvSpPr>
                  <a:spLocks noChangeArrowheads="1"/>
                </p:cNvSpPr>
                <p:nvPr/>
              </p:nvSpPr>
              <p:spPr bwMode="auto">
                <a:xfrm>
                  <a:off x="10067074"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8" name="Rectangle 787"/>
                <p:cNvSpPr>
                  <a:spLocks noChangeArrowheads="1"/>
                </p:cNvSpPr>
                <p:nvPr/>
              </p:nvSpPr>
              <p:spPr bwMode="auto">
                <a:xfrm>
                  <a:off x="10122532"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9" name="Rectangle 788"/>
                <p:cNvSpPr>
                  <a:spLocks noChangeArrowheads="1"/>
                </p:cNvSpPr>
                <p:nvPr/>
              </p:nvSpPr>
              <p:spPr bwMode="auto">
                <a:xfrm>
                  <a:off x="10177989"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0" name="Rectangle 789"/>
                <p:cNvSpPr>
                  <a:spLocks noChangeArrowheads="1"/>
                </p:cNvSpPr>
                <p:nvPr/>
              </p:nvSpPr>
              <p:spPr bwMode="auto">
                <a:xfrm>
                  <a:off x="10232492"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1" name="Rectangle 790"/>
                <p:cNvSpPr>
                  <a:spLocks noChangeArrowheads="1"/>
                </p:cNvSpPr>
                <p:nvPr/>
              </p:nvSpPr>
              <p:spPr bwMode="auto">
                <a:xfrm>
                  <a:off x="10287950"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2" name="Rectangle 791"/>
                <p:cNvSpPr>
                  <a:spLocks noChangeArrowheads="1"/>
                </p:cNvSpPr>
                <p:nvPr/>
              </p:nvSpPr>
              <p:spPr bwMode="auto">
                <a:xfrm>
                  <a:off x="10342451"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3" name="Rectangle 792"/>
                <p:cNvSpPr>
                  <a:spLocks noChangeArrowheads="1"/>
                </p:cNvSpPr>
                <p:nvPr/>
              </p:nvSpPr>
              <p:spPr bwMode="auto">
                <a:xfrm>
                  <a:off x="10397910"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4" name="Rectangle 793"/>
                <p:cNvSpPr>
                  <a:spLocks noChangeArrowheads="1"/>
                </p:cNvSpPr>
                <p:nvPr/>
              </p:nvSpPr>
              <p:spPr bwMode="auto">
                <a:xfrm>
                  <a:off x="10452411"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5" name="Rectangle 794"/>
                <p:cNvSpPr>
                  <a:spLocks noChangeArrowheads="1"/>
                </p:cNvSpPr>
                <p:nvPr/>
              </p:nvSpPr>
              <p:spPr bwMode="auto">
                <a:xfrm>
                  <a:off x="10507869"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6" name="Rectangle 795"/>
                <p:cNvSpPr>
                  <a:spLocks noChangeArrowheads="1"/>
                </p:cNvSpPr>
                <p:nvPr/>
              </p:nvSpPr>
              <p:spPr bwMode="auto">
                <a:xfrm>
                  <a:off x="10563326"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7" name="Rectangle 796"/>
                <p:cNvSpPr>
                  <a:spLocks noChangeArrowheads="1"/>
                </p:cNvSpPr>
                <p:nvPr/>
              </p:nvSpPr>
              <p:spPr bwMode="auto">
                <a:xfrm>
                  <a:off x="10617829"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8" name="Rectangle 797"/>
                <p:cNvSpPr>
                  <a:spLocks noChangeArrowheads="1"/>
                </p:cNvSpPr>
                <p:nvPr/>
              </p:nvSpPr>
              <p:spPr bwMode="auto">
                <a:xfrm>
                  <a:off x="10673287"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9" name="Rectangle 798"/>
                <p:cNvSpPr>
                  <a:spLocks noChangeArrowheads="1"/>
                </p:cNvSpPr>
                <p:nvPr/>
              </p:nvSpPr>
              <p:spPr bwMode="auto">
                <a:xfrm>
                  <a:off x="10727788"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0" name="Rectangle 799"/>
                <p:cNvSpPr>
                  <a:spLocks noChangeArrowheads="1"/>
                </p:cNvSpPr>
                <p:nvPr/>
              </p:nvSpPr>
              <p:spPr bwMode="auto">
                <a:xfrm>
                  <a:off x="10783247"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1" name="Rectangle 800"/>
                <p:cNvSpPr>
                  <a:spLocks noChangeArrowheads="1"/>
                </p:cNvSpPr>
                <p:nvPr/>
              </p:nvSpPr>
              <p:spPr bwMode="auto">
                <a:xfrm>
                  <a:off x="10838705"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2" name="Rectangle 801"/>
                <p:cNvSpPr>
                  <a:spLocks noChangeArrowheads="1"/>
                </p:cNvSpPr>
                <p:nvPr/>
              </p:nvSpPr>
              <p:spPr bwMode="auto">
                <a:xfrm>
                  <a:off x="10893206"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3" name="Rectangle 802"/>
                <p:cNvSpPr>
                  <a:spLocks noChangeArrowheads="1"/>
                </p:cNvSpPr>
                <p:nvPr/>
              </p:nvSpPr>
              <p:spPr bwMode="auto">
                <a:xfrm>
                  <a:off x="10948663"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4" name="Rectangle 803"/>
                <p:cNvSpPr>
                  <a:spLocks noChangeArrowheads="1"/>
                </p:cNvSpPr>
                <p:nvPr/>
              </p:nvSpPr>
              <p:spPr bwMode="auto">
                <a:xfrm>
                  <a:off x="11003166"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5" name="Rectangle 804"/>
                <p:cNvSpPr>
                  <a:spLocks noChangeArrowheads="1"/>
                </p:cNvSpPr>
                <p:nvPr/>
              </p:nvSpPr>
              <p:spPr bwMode="auto">
                <a:xfrm>
                  <a:off x="9296400"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6" name="Rectangle 805"/>
                <p:cNvSpPr>
                  <a:spLocks noChangeArrowheads="1"/>
                </p:cNvSpPr>
                <p:nvPr/>
              </p:nvSpPr>
              <p:spPr bwMode="auto">
                <a:xfrm>
                  <a:off x="9351858"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7" name="Rectangle 806"/>
                <p:cNvSpPr>
                  <a:spLocks noChangeArrowheads="1"/>
                </p:cNvSpPr>
                <p:nvPr/>
              </p:nvSpPr>
              <p:spPr bwMode="auto">
                <a:xfrm>
                  <a:off x="9406360"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8" name="Rectangle 807"/>
                <p:cNvSpPr>
                  <a:spLocks noChangeArrowheads="1"/>
                </p:cNvSpPr>
                <p:nvPr/>
              </p:nvSpPr>
              <p:spPr bwMode="auto">
                <a:xfrm>
                  <a:off x="9461818"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9" name="Rectangle 808"/>
                <p:cNvSpPr>
                  <a:spLocks noChangeArrowheads="1"/>
                </p:cNvSpPr>
                <p:nvPr/>
              </p:nvSpPr>
              <p:spPr bwMode="auto">
                <a:xfrm>
                  <a:off x="9516319"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0" name="Rectangle 809"/>
                <p:cNvSpPr>
                  <a:spLocks noChangeArrowheads="1"/>
                </p:cNvSpPr>
                <p:nvPr/>
              </p:nvSpPr>
              <p:spPr bwMode="auto">
                <a:xfrm>
                  <a:off x="9571777"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1" name="Rectangle 810"/>
                <p:cNvSpPr>
                  <a:spLocks noChangeArrowheads="1"/>
                </p:cNvSpPr>
                <p:nvPr/>
              </p:nvSpPr>
              <p:spPr bwMode="auto">
                <a:xfrm>
                  <a:off x="9627236"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2" name="Rectangle 811"/>
                <p:cNvSpPr>
                  <a:spLocks noChangeArrowheads="1"/>
                </p:cNvSpPr>
                <p:nvPr/>
              </p:nvSpPr>
              <p:spPr bwMode="auto">
                <a:xfrm>
                  <a:off x="9681737"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3" name="Rectangle 812"/>
                <p:cNvSpPr>
                  <a:spLocks noChangeArrowheads="1"/>
                </p:cNvSpPr>
                <p:nvPr/>
              </p:nvSpPr>
              <p:spPr bwMode="auto">
                <a:xfrm>
                  <a:off x="9737195"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4" name="Rectangle 813"/>
                <p:cNvSpPr>
                  <a:spLocks noChangeArrowheads="1"/>
                </p:cNvSpPr>
                <p:nvPr/>
              </p:nvSpPr>
              <p:spPr bwMode="auto">
                <a:xfrm>
                  <a:off x="9791697"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5" name="Rectangle 814"/>
                <p:cNvSpPr>
                  <a:spLocks noChangeArrowheads="1"/>
                </p:cNvSpPr>
                <p:nvPr/>
              </p:nvSpPr>
              <p:spPr bwMode="auto">
                <a:xfrm>
                  <a:off x="9847155"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6" name="Rectangle 815"/>
                <p:cNvSpPr>
                  <a:spLocks noChangeArrowheads="1"/>
                </p:cNvSpPr>
                <p:nvPr/>
              </p:nvSpPr>
              <p:spPr bwMode="auto">
                <a:xfrm>
                  <a:off x="9902613"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7" name="Rectangle 816"/>
                <p:cNvSpPr>
                  <a:spLocks noChangeArrowheads="1"/>
                </p:cNvSpPr>
                <p:nvPr/>
              </p:nvSpPr>
              <p:spPr bwMode="auto">
                <a:xfrm>
                  <a:off x="9957114"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8" name="Rectangle 817"/>
                <p:cNvSpPr>
                  <a:spLocks noChangeArrowheads="1"/>
                </p:cNvSpPr>
                <p:nvPr/>
              </p:nvSpPr>
              <p:spPr bwMode="auto">
                <a:xfrm>
                  <a:off x="10012573"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9" name="Rectangle 818"/>
                <p:cNvSpPr>
                  <a:spLocks noChangeArrowheads="1"/>
                </p:cNvSpPr>
                <p:nvPr/>
              </p:nvSpPr>
              <p:spPr bwMode="auto">
                <a:xfrm>
                  <a:off x="10067074"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0" name="Rectangle 819"/>
                <p:cNvSpPr>
                  <a:spLocks noChangeArrowheads="1"/>
                </p:cNvSpPr>
                <p:nvPr/>
              </p:nvSpPr>
              <p:spPr bwMode="auto">
                <a:xfrm>
                  <a:off x="10122532"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1" name="Rectangle 820"/>
                <p:cNvSpPr>
                  <a:spLocks noChangeArrowheads="1"/>
                </p:cNvSpPr>
                <p:nvPr/>
              </p:nvSpPr>
              <p:spPr bwMode="auto">
                <a:xfrm>
                  <a:off x="10177989"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2" name="Rectangle 821"/>
                <p:cNvSpPr>
                  <a:spLocks noChangeArrowheads="1"/>
                </p:cNvSpPr>
                <p:nvPr/>
              </p:nvSpPr>
              <p:spPr bwMode="auto">
                <a:xfrm>
                  <a:off x="10232492"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3" name="Rectangle 822"/>
                <p:cNvSpPr>
                  <a:spLocks noChangeArrowheads="1"/>
                </p:cNvSpPr>
                <p:nvPr/>
              </p:nvSpPr>
              <p:spPr bwMode="auto">
                <a:xfrm>
                  <a:off x="10287950"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4" name="Rectangle 823"/>
                <p:cNvSpPr>
                  <a:spLocks noChangeArrowheads="1"/>
                </p:cNvSpPr>
                <p:nvPr/>
              </p:nvSpPr>
              <p:spPr bwMode="auto">
                <a:xfrm>
                  <a:off x="10342451"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5" name="Rectangle 824"/>
                <p:cNvSpPr>
                  <a:spLocks noChangeArrowheads="1"/>
                </p:cNvSpPr>
                <p:nvPr/>
              </p:nvSpPr>
              <p:spPr bwMode="auto">
                <a:xfrm>
                  <a:off x="10397910"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6" name="Rectangle 825"/>
                <p:cNvSpPr>
                  <a:spLocks noChangeArrowheads="1"/>
                </p:cNvSpPr>
                <p:nvPr/>
              </p:nvSpPr>
              <p:spPr bwMode="auto">
                <a:xfrm>
                  <a:off x="10452411"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7" name="Rectangle 826"/>
                <p:cNvSpPr>
                  <a:spLocks noChangeArrowheads="1"/>
                </p:cNvSpPr>
                <p:nvPr/>
              </p:nvSpPr>
              <p:spPr bwMode="auto">
                <a:xfrm>
                  <a:off x="10507869"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8" name="Rectangle 827"/>
                <p:cNvSpPr>
                  <a:spLocks noChangeArrowheads="1"/>
                </p:cNvSpPr>
                <p:nvPr/>
              </p:nvSpPr>
              <p:spPr bwMode="auto">
                <a:xfrm>
                  <a:off x="10563326"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9" name="Rectangle 828"/>
                <p:cNvSpPr>
                  <a:spLocks noChangeArrowheads="1"/>
                </p:cNvSpPr>
                <p:nvPr/>
              </p:nvSpPr>
              <p:spPr bwMode="auto">
                <a:xfrm>
                  <a:off x="10617829"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0" name="Rectangle 829"/>
                <p:cNvSpPr>
                  <a:spLocks noChangeArrowheads="1"/>
                </p:cNvSpPr>
                <p:nvPr/>
              </p:nvSpPr>
              <p:spPr bwMode="auto">
                <a:xfrm>
                  <a:off x="10673287"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1" name="Rectangle 830"/>
                <p:cNvSpPr>
                  <a:spLocks noChangeArrowheads="1"/>
                </p:cNvSpPr>
                <p:nvPr/>
              </p:nvSpPr>
              <p:spPr bwMode="auto">
                <a:xfrm>
                  <a:off x="10727788"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2" name="Rectangle 831"/>
                <p:cNvSpPr>
                  <a:spLocks noChangeArrowheads="1"/>
                </p:cNvSpPr>
                <p:nvPr/>
              </p:nvSpPr>
              <p:spPr bwMode="auto">
                <a:xfrm>
                  <a:off x="10783247"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3" name="Rectangle 832"/>
                <p:cNvSpPr>
                  <a:spLocks noChangeArrowheads="1"/>
                </p:cNvSpPr>
                <p:nvPr/>
              </p:nvSpPr>
              <p:spPr bwMode="auto">
                <a:xfrm>
                  <a:off x="10838705"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4" name="Rectangle 833"/>
                <p:cNvSpPr>
                  <a:spLocks noChangeArrowheads="1"/>
                </p:cNvSpPr>
                <p:nvPr/>
              </p:nvSpPr>
              <p:spPr bwMode="auto">
                <a:xfrm>
                  <a:off x="10893206"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5" name="Rectangle 834"/>
                <p:cNvSpPr>
                  <a:spLocks noChangeArrowheads="1"/>
                </p:cNvSpPr>
                <p:nvPr/>
              </p:nvSpPr>
              <p:spPr bwMode="auto">
                <a:xfrm>
                  <a:off x="10948663"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6" name="Rectangle 835"/>
                <p:cNvSpPr>
                  <a:spLocks noChangeArrowheads="1"/>
                </p:cNvSpPr>
                <p:nvPr/>
              </p:nvSpPr>
              <p:spPr bwMode="auto">
                <a:xfrm>
                  <a:off x="11003166"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7" name="Rectangle 836"/>
                <p:cNvSpPr>
                  <a:spLocks noChangeArrowheads="1"/>
                </p:cNvSpPr>
                <p:nvPr/>
              </p:nvSpPr>
              <p:spPr bwMode="auto">
                <a:xfrm>
                  <a:off x="9296400"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8" name="Rectangle 837"/>
                <p:cNvSpPr>
                  <a:spLocks noChangeArrowheads="1"/>
                </p:cNvSpPr>
                <p:nvPr/>
              </p:nvSpPr>
              <p:spPr bwMode="auto">
                <a:xfrm>
                  <a:off x="9351858"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69" name="Rectangle 838"/>
                <p:cNvSpPr>
                  <a:spLocks noChangeArrowheads="1"/>
                </p:cNvSpPr>
                <p:nvPr/>
              </p:nvSpPr>
              <p:spPr bwMode="auto">
                <a:xfrm>
                  <a:off x="9406360"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0" name="Rectangle 839"/>
                <p:cNvSpPr>
                  <a:spLocks noChangeArrowheads="1"/>
                </p:cNvSpPr>
                <p:nvPr/>
              </p:nvSpPr>
              <p:spPr bwMode="auto">
                <a:xfrm>
                  <a:off x="9461818"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1" name="Rectangle 840"/>
                <p:cNvSpPr>
                  <a:spLocks noChangeArrowheads="1"/>
                </p:cNvSpPr>
                <p:nvPr/>
              </p:nvSpPr>
              <p:spPr bwMode="auto">
                <a:xfrm>
                  <a:off x="9516319"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2" name="Rectangle 841"/>
                <p:cNvSpPr>
                  <a:spLocks noChangeArrowheads="1"/>
                </p:cNvSpPr>
                <p:nvPr/>
              </p:nvSpPr>
              <p:spPr bwMode="auto">
                <a:xfrm>
                  <a:off x="9571777"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3" name="Rectangle 842"/>
                <p:cNvSpPr>
                  <a:spLocks noChangeArrowheads="1"/>
                </p:cNvSpPr>
                <p:nvPr/>
              </p:nvSpPr>
              <p:spPr bwMode="auto">
                <a:xfrm>
                  <a:off x="9627236"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4" name="Rectangle 843"/>
                <p:cNvSpPr>
                  <a:spLocks noChangeArrowheads="1"/>
                </p:cNvSpPr>
                <p:nvPr/>
              </p:nvSpPr>
              <p:spPr bwMode="auto">
                <a:xfrm>
                  <a:off x="9681737"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5" name="Rectangle 844"/>
                <p:cNvSpPr>
                  <a:spLocks noChangeArrowheads="1"/>
                </p:cNvSpPr>
                <p:nvPr/>
              </p:nvSpPr>
              <p:spPr bwMode="auto">
                <a:xfrm>
                  <a:off x="9737195"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6" name="Rectangle 845"/>
                <p:cNvSpPr>
                  <a:spLocks noChangeArrowheads="1"/>
                </p:cNvSpPr>
                <p:nvPr/>
              </p:nvSpPr>
              <p:spPr bwMode="auto">
                <a:xfrm>
                  <a:off x="9791697"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7" name="Rectangle 846"/>
                <p:cNvSpPr>
                  <a:spLocks noChangeArrowheads="1"/>
                </p:cNvSpPr>
                <p:nvPr/>
              </p:nvSpPr>
              <p:spPr bwMode="auto">
                <a:xfrm>
                  <a:off x="9847155"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8" name="Rectangle 847"/>
                <p:cNvSpPr>
                  <a:spLocks noChangeArrowheads="1"/>
                </p:cNvSpPr>
                <p:nvPr/>
              </p:nvSpPr>
              <p:spPr bwMode="auto">
                <a:xfrm>
                  <a:off x="9902613"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79" name="Rectangle 848"/>
                <p:cNvSpPr>
                  <a:spLocks noChangeArrowheads="1"/>
                </p:cNvSpPr>
                <p:nvPr/>
              </p:nvSpPr>
              <p:spPr bwMode="auto">
                <a:xfrm>
                  <a:off x="9957114"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0" name="Rectangle 849"/>
                <p:cNvSpPr>
                  <a:spLocks noChangeArrowheads="1"/>
                </p:cNvSpPr>
                <p:nvPr/>
              </p:nvSpPr>
              <p:spPr bwMode="auto">
                <a:xfrm>
                  <a:off x="10012573"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1" name="Rectangle 850"/>
                <p:cNvSpPr>
                  <a:spLocks noChangeArrowheads="1"/>
                </p:cNvSpPr>
                <p:nvPr/>
              </p:nvSpPr>
              <p:spPr bwMode="auto">
                <a:xfrm>
                  <a:off x="10067074"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2" name="Rectangle 851"/>
                <p:cNvSpPr>
                  <a:spLocks noChangeArrowheads="1"/>
                </p:cNvSpPr>
                <p:nvPr/>
              </p:nvSpPr>
              <p:spPr bwMode="auto">
                <a:xfrm>
                  <a:off x="10122532"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3" name="Rectangle 852"/>
                <p:cNvSpPr>
                  <a:spLocks noChangeArrowheads="1"/>
                </p:cNvSpPr>
                <p:nvPr/>
              </p:nvSpPr>
              <p:spPr bwMode="auto">
                <a:xfrm>
                  <a:off x="10177989"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4" name="Rectangle 853"/>
                <p:cNvSpPr>
                  <a:spLocks noChangeArrowheads="1"/>
                </p:cNvSpPr>
                <p:nvPr/>
              </p:nvSpPr>
              <p:spPr bwMode="auto">
                <a:xfrm>
                  <a:off x="10232492"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5" name="Rectangle 854"/>
                <p:cNvSpPr>
                  <a:spLocks noChangeArrowheads="1"/>
                </p:cNvSpPr>
                <p:nvPr/>
              </p:nvSpPr>
              <p:spPr bwMode="auto">
                <a:xfrm>
                  <a:off x="10287950"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6" name="Rectangle 855"/>
                <p:cNvSpPr>
                  <a:spLocks noChangeArrowheads="1"/>
                </p:cNvSpPr>
                <p:nvPr/>
              </p:nvSpPr>
              <p:spPr bwMode="auto">
                <a:xfrm>
                  <a:off x="10342451"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7" name="Rectangle 856"/>
                <p:cNvSpPr>
                  <a:spLocks noChangeArrowheads="1"/>
                </p:cNvSpPr>
                <p:nvPr/>
              </p:nvSpPr>
              <p:spPr bwMode="auto">
                <a:xfrm>
                  <a:off x="10397910"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8" name="Rectangle 857"/>
                <p:cNvSpPr>
                  <a:spLocks noChangeArrowheads="1"/>
                </p:cNvSpPr>
                <p:nvPr/>
              </p:nvSpPr>
              <p:spPr bwMode="auto">
                <a:xfrm>
                  <a:off x="10452411"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89" name="Rectangle 858"/>
                <p:cNvSpPr>
                  <a:spLocks noChangeArrowheads="1"/>
                </p:cNvSpPr>
                <p:nvPr/>
              </p:nvSpPr>
              <p:spPr bwMode="auto">
                <a:xfrm>
                  <a:off x="10507869"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90" name="Rectangle 859"/>
                <p:cNvSpPr>
                  <a:spLocks noChangeArrowheads="1"/>
                </p:cNvSpPr>
                <p:nvPr/>
              </p:nvSpPr>
              <p:spPr bwMode="auto">
                <a:xfrm>
                  <a:off x="10563326"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91" name="Rectangle 860"/>
                <p:cNvSpPr>
                  <a:spLocks noChangeArrowheads="1"/>
                </p:cNvSpPr>
                <p:nvPr/>
              </p:nvSpPr>
              <p:spPr bwMode="auto">
                <a:xfrm>
                  <a:off x="10617829"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92" name="Rectangle 861"/>
                <p:cNvSpPr>
                  <a:spLocks noChangeArrowheads="1"/>
                </p:cNvSpPr>
                <p:nvPr/>
              </p:nvSpPr>
              <p:spPr bwMode="auto">
                <a:xfrm>
                  <a:off x="10673287"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93" name="Rectangle 862"/>
                <p:cNvSpPr>
                  <a:spLocks noChangeArrowheads="1"/>
                </p:cNvSpPr>
                <p:nvPr/>
              </p:nvSpPr>
              <p:spPr bwMode="auto">
                <a:xfrm>
                  <a:off x="10727788"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94" name="Rectangle 863"/>
                <p:cNvSpPr>
                  <a:spLocks noChangeArrowheads="1"/>
                </p:cNvSpPr>
                <p:nvPr/>
              </p:nvSpPr>
              <p:spPr bwMode="auto">
                <a:xfrm>
                  <a:off x="10783247"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95" name="Rectangle 864"/>
                <p:cNvSpPr>
                  <a:spLocks noChangeArrowheads="1"/>
                </p:cNvSpPr>
                <p:nvPr/>
              </p:nvSpPr>
              <p:spPr bwMode="auto">
                <a:xfrm>
                  <a:off x="10838705"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96" name="Rectangle 865"/>
                <p:cNvSpPr>
                  <a:spLocks noChangeArrowheads="1"/>
                </p:cNvSpPr>
                <p:nvPr/>
              </p:nvSpPr>
              <p:spPr bwMode="auto">
                <a:xfrm>
                  <a:off x="10893206"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97" name="Rectangle 866"/>
                <p:cNvSpPr>
                  <a:spLocks noChangeArrowheads="1"/>
                </p:cNvSpPr>
                <p:nvPr/>
              </p:nvSpPr>
              <p:spPr bwMode="auto">
                <a:xfrm>
                  <a:off x="10948663"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98" name="Rectangle 867"/>
                <p:cNvSpPr>
                  <a:spLocks noChangeArrowheads="1"/>
                </p:cNvSpPr>
                <p:nvPr/>
              </p:nvSpPr>
              <p:spPr bwMode="auto">
                <a:xfrm>
                  <a:off x="11003166"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99" name="Rectangle 868"/>
                <p:cNvSpPr>
                  <a:spLocks noChangeArrowheads="1"/>
                </p:cNvSpPr>
                <p:nvPr/>
              </p:nvSpPr>
              <p:spPr bwMode="auto">
                <a:xfrm>
                  <a:off x="9296400"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00" name="Rectangle 869"/>
                <p:cNvSpPr>
                  <a:spLocks noChangeArrowheads="1"/>
                </p:cNvSpPr>
                <p:nvPr/>
              </p:nvSpPr>
              <p:spPr bwMode="auto">
                <a:xfrm>
                  <a:off x="9351858"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01" name="Rectangle 870"/>
                <p:cNvSpPr>
                  <a:spLocks noChangeArrowheads="1"/>
                </p:cNvSpPr>
                <p:nvPr/>
              </p:nvSpPr>
              <p:spPr bwMode="auto">
                <a:xfrm>
                  <a:off x="9406360"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02" name="Rectangle 871"/>
                <p:cNvSpPr>
                  <a:spLocks noChangeArrowheads="1"/>
                </p:cNvSpPr>
                <p:nvPr/>
              </p:nvSpPr>
              <p:spPr bwMode="auto">
                <a:xfrm>
                  <a:off x="9461818"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03" name="Rectangle 872"/>
                <p:cNvSpPr>
                  <a:spLocks noChangeArrowheads="1"/>
                </p:cNvSpPr>
                <p:nvPr/>
              </p:nvSpPr>
              <p:spPr bwMode="auto">
                <a:xfrm>
                  <a:off x="9516319"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04" name="Rectangle 873"/>
                <p:cNvSpPr>
                  <a:spLocks noChangeArrowheads="1"/>
                </p:cNvSpPr>
                <p:nvPr/>
              </p:nvSpPr>
              <p:spPr bwMode="auto">
                <a:xfrm>
                  <a:off x="9571777"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05" name="Rectangle 874"/>
                <p:cNvSpPr>
                  <a:spLocks noChangeArrowheads="1"/>
                </p:cNvSpPr>
                <p:nvPr/>
              </p:nvSpPr>
              <p:spPr bwMode="auto">
                <a:xfrm>
                  <a:off x="9627236"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06" name="Rectangle 875"/>
                <p:cNvSpPr>
                  <a:spLocks noChangeArrowheads="1"/>
                </p:cNvSpPr>
                <p:nvPr/>
              </p:nvSpPr>
              <p:spPr bwMode="auto">
                <a:xfrm>
                  <a:off x="9681737"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07" name="Rectangle 876"/>
                <p:cNvSpPr>
                  <a:spLocks noChangeArrowheads="1"/>
                </p:cNvSpPr>
                <p:nvPr/>
              </p:nvSpPr>
              <p:spPr bwMode="auto">
                <a:xfrm>
                  <a:off x="9737195"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08" name="Rectangle 877"/>
                <p:cNvSpPr>
                  <a:spLocks noChangeArrowheads="1"/>
                </p:cNvSpPr>
                <p:nvPr/>
              </p:nvSpPr>
              <p:spPr bwMode="auto">
                <a:xfrm>
                  <a:off x="9791697"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09" name="Rectangle 878"/>
                <p:cNvSpPr>
                  <a:spLocks noChangeArrowheads="1"/>
                </p:cNvSpPr>
                <p:nvPr/>
              </p:nvSpPr>
              <p:spPr bwMode="auto">
                <a:xfrm>
                  <a:off x="9847155"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10" name="Rectangle 879"/>
                <p:cNvSpPr>
                  <a:spLocks noChangeArrowheads="1"/>
                </p:cNvSpPr>
                <p:nvPr/>
              </p:nvSpPr>
              <p:spPr bwMode="auto">
                <a:xfrm>
                  <a:off x="9902613"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11" name="Rectangle 880"/>
                <p:cNvSpPr>
                  <a:spLocks noChangeArrowheads="1"/>
                </p:cNvSpPr>
                <p:nvPr/>
              </p:nvSpPr>
              <p:spPr bwMode="auto">
                <a:xfrm>
                  <a:off x="9957114"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12" name="Rectangle 881"/>
                <p:cNvSpPr>
                  <a:spLocks noChangeArrowheads="1"/>
                </p:cNvSpPr>
                <p:nvPr/>
              </p:nvSpPr>
              <p:spPr bwMode="auto">
                <a:xfrm>
                  <a:off x="10012573"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13" name="Rectangle 882"/>
                <p:cNvSpPr>
                  <a:spLocks noChangeArrowheads="1"/>
                </p:cNvSpPr>
                <p:nvPr/>
              </p:nvSpPr>
              <p:spPr bwMode="auto">
                <a:xfrm>
                  <a:off x="10067074"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14" name="Rectangle 883"/>
                <p:cNvSpPr>
                  <a:spLocks noChangeArrowheads="1"/>
                </p:cNvSpPr>
                <p:nvPr/>
              </p:nvSpPr>
              <p:spPr bwMode="auto">
                <a:xfrm>
                  <a:off x="10122532"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15" name="Rectangle 884"/>
                <p:cNvSpPr>
                  <a:spLocks noChangeArrowheads="1"/>
                </p:cNvSpPr>
                <p:nvPr/>
              </p:nvSpPr>
              <p:spPr bwMode="auto">
                <a:xfrm>
                  <a:off x="10177989"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16" name="Rectangle 885"/>
                <p:cNvSpPr>
                  <a:spLocks noChangeArrowheads="1"/>
                </p:cNvSpPr>
                <p:nvPr/>
              </p:nvSpPr>
              <p:spPr bwMode="auto">
                <a:xfrm>
                  <a:off x="10232492"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17" name="Rectangle 886"/>
                <p:cNvSpPr>
                  <a:spLocks noChangeArrowheads="1"/>
                </p:cNvSpPr>
                <p:nvPr/>
              </p:nvSpPr>
              <p:spPr bwMode="auto">
                <a:xfrm>
                  <a:off x="10287950"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18" name="Rectangle 887"/>
                <p:cNvSpPr>
                  <a:spLocks noChangeArrowheads="1"/>
                </p:cNvSpPr>
                <p:nvPr/>
              </p:nvSpPr>
              <p:spPr bwMode="auto">
                <a:xfrm>
                  <a:off x="10342451"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19" name="Rectangle 888"/>
                <p:cNvSpPr>
                  <a:spLocks noChangeArrowheads="1"/>
                </p:cNvSpPr>
                <p:nvPr/>
              </p:nvSpPr>
              <p:spPr bwMode="auto">
                <a:xfrm>
                  <a:off x="10397910"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20" name="Rectangle 889"/>
                <p:cNvSpPr>
                  <a:spLocks noChangeArrowheads="1"/>
                </p:cNvSpPr>
                <p:nvPr/>
              </p:nvSpPr>
              <p:spPr bwMode="auto">
                <a:xfrm>
                  <a:off x="10452411"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21" name="Rectangle 890"/>
                <p:cNvSpPr>
                  <a:spLocks noChangeArrowheads="1"/>
                </p:cNvSpPr>
                <p:nvPr/>
              </p:nvSpPr>
              <p:spPr bwMode="auto">
                <a:xfrm>
                  <a:off x="10507869"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22" name="Rectangle 891"/>
                <p:cNvSpPr>
                  <a:spLocks noChangeArrowheads="1"/>
                </p:cNvSpPr>
                <p:nvPr/>
              </p:nvSpPr>
              <p:spPr bwMode="auto">
                <a:xfrm>
                  <a:off x="10563326"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23" name="Rectangle 892"/>
                <p:cNvSpPr>
                  <a:spLocks noChangeArrowheads="1"/>
                </p:cNvSpPr>
                <p:nvPr/>
              </p:nvSpPr>
              <p:spPr bwMode="auto">
                <a:xfrm>
                  <a:off x="10617829"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24" name="Rectangle 893"/>
                <p:cNvSpPr>
                  <a:spLocks noChangeArrowheads="1"/>
                </p:cNvSpPr>
                <p:nvPr/>
              </p:nvSpPr>
              <p:spPr bwMode="auto">
                <a:xfrm>
                  <a:off x="10673287"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25" name="Rectangle 894"/>
                <p:cNvSpPr>
                  <a:spLocks noChangeArrowheads="1"/>
                </p:cNvSpPr>
                <p:nvPr/>
              </p:nvSpPr>
              <p:spPr bwMode="auto">
                <a:xfrm>
                  <a:off x="10727788"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26" name="Rectangle 895"/>
                <p:cNvSpPr>
                  <a:spLocks noChangeArrowheads="1"/>
                </p:cNvSpPr>
                <p:nvPr/>
              </p:nvSpPr>
              <p:spPr bwMode="auto">
                <a:xfrm>
                  <a:off x="10783247"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27" name="Rectangle 896"/>
                <p:cNvSpPr>
                  <a:spLocks noChangeArrowheads="1"/>
                </p:cNvSpPr>
                <p:nvPr/>
              </p:nvSpPr>
              <p:spPr bwMode="auto">
                <a:xfrm>
                  <a:off x="10838705"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28" name="Rectangle 897"/>
                <p:cNvSpPr>
                  <a:spLocks noChangeArrowheads="1"/>
                </p:cNvSpPr>
                <p:nvPr/>
              </p:nvSpPr>
              <p:spPr bwMode="auto">
                <a:xfrm>
                  <a:off x="10893206"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29" name="Rectangle 898"/>
                <p:cNvSpPr>
                  <a:spLocks noChangeArrowheads="1"/>
                </p:cNvSpPr>
                <p:nvPr/>
              </p:nvSpPr>
              <p:spPr bwMode="auto">
                <a:xfrm>
                  <a:off x="10948663"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30" name="Rectangle 899"/>
                <p:cNvSpPr>
                  <a:spLocks noChangeArrowheads="1"/>
                </p:cNvSpPr>
                <p:nvPr/>
              </p:nvSpPr>
              <p:spPr bwMode="auto">
                <a:xfrm>
                  <a:off x="11003166"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31" name="Rectangle 900"/>
                <p:cNvSpPr>
                  <a:spLocks noChangeArrowheads="1"/>
                </p:cNvSpPr>
                <p:nvPr/>
              </p:nvSpPr>
              <p:spPr bwMode="auto">
                <a:xfrm>
                  <a:off x="9296400"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32" name="Rectangle 901"/>
                <p:cNvSpPr>
                  <a:spLocks noChangeArrowheads="1"/>
                </p:cNvSpPr>
                <p:nvPr/>
              </p:nvSpPr>
              <p:spPr bwMode="auto">
                <a:xfrm>
                  <a:off x="9351858"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33" name="Rectangle 902"/>
                <p:cNvSpPr>
                  <a:spLocks noChangeArrowheads="1"/>
                </p:cNvSpPr>
                <p:nvPr/>
              </p:nvSpPr>
              <p:spPr bwMode="auto">
                <a:xfrm>
                  <a:off x="9406360"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34" name="Rectangle 903"/>
                <p:cNvSpPr>
                  <a:spLocks noChangeArrowheads="1"/>
                </p:cNvSpPr>
                <p:nvPr/>
              </p:nvSpPr>
              <p:spPr bwMode="auto">
                <a:xfrm>
                  <a:off x="9461818"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35" name="Rectangle 904"/>
                <p:cNvSpPr>
                  <a:spLocks noChangeArrowheads="1"/>
                </p:cNvSpPr>
                <p:nvPr/>
              </p:nvSpPr>
              <p:spPr bwMode="auto">
                <a:xfrm>
                  <a:off x="9516319"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36" name="Rectangle 905"/>
                <p:cNvSpPr>
                  <a:spLocks noChangeArrowheads="1"/>
                </p:cNvSpPr>
                <p:nvPr/>
              </p:nvSpPr>
              <p:spPr bwMode="auto">
                <a:xfrm>
                  <a:off x="9571777"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37" name="Rectangle 906"/>
                <p:cNvSpPr>
                  <a:spLocks noChangeArrowheads="1"/>
                </p:cNvSpPr>
                <p:nvPr/>
              </p:nvSpPr>
              <p:spPr bwMode="auto">
                <a:xfrm>
                  <a:off x="9627236"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38" name="Rectangle 907"/>
                <p:cNvSpPr>
                  <a:spLocks noChangeArrowheads="1"/>
                </p:cNvSpPr>
                <p:nvPr/>
              </p:nvSpPr>
              <p:spPr bwMode="auto">
                <a:xfrm>
                  <a:off x="9681737"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39" name="Rectangle 908"/>
                <p:cNvSpPr>
                  <a:spLocks noChangeArrowheads="1"/>
                </p:cNvSpPr>
                <p:nvPr/>
              </p:nvSpPr>
              <p:spPr bwMode="auto">
                <a:xfrm>
                  <a:off x="9737195"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40" name="Rectangle 909"/>
                <p:cNvSpPr>
                  <a:spLocks noChangeArrowheads="1"/>
                </p:cNvSpPr>
                <p:nvPr/>
              </p:nvSpPr>
              <p:spPr bwMode="auto">
                <a:xfrm>
                  <a:off x="9791697"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41" name="Rectangle 910"/>
                <p:cNvSpPr>
                  <a:spLocks noChangeArrowheads="1"/>
                </p:cNvSpPr>
                <p:nvPr/>
              </p:nvSpPr>
              <p:spPr bwMode="auto">
                <a:xfrm>
                  <a:off x="9847155"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42" name="Rectangle 911"/>
                <p:cNvSpPr>
                  <a:spLocks noChangeArrowheads="1"/>
                </p:cNvSpPr>
                <p:nvPr/>
              </p:nvSpPr>
              <p:spPr bwMode="auto">
                <a:xfrm>
                  <a:off x="9902613"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43" name="Rectangle 912"/>
                <p:cNvSpPr>
                  <a:spLocks noChangeArrowheads="1"/>
                </p:cNvSpPr>
                <p:nvPr/>
              </p:nvSpPr>
              <p:spPr bwMode="auto">
                <a:xfrm>
                  <a:off x="9957114"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44" name="Rectangle 913"/>
                <p:cNvSpPr>
                  <a:spLocks noChangeArrowheads="1"/>
                </p:cNvSpPr>
                <p:nvPr/>
              </p:nvSpPr>
              <p:spPr bwMode="auto">
                <a:xfrm>
                  <a:off x="10012573"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45" name="Rectangle 914"/>
                <p:cNvSpPr>
                  <a:spLocks noChangeArrowheads="1"/>
                </p:cNvSpPr>
                <p:nvPr/>
              </p:nvSpPr>
              <p:spPr bwMode="auto">
                <a:xfrm>
                  <a:off x="10067074"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46" name="Rectangle 915"/>
                <p:cNvSpPr>
                  <a:spLocks noChangeArrowheads="1"/>
                </p:cNvSpPr>
                <p:nvPr/>
              </p:nvSpPr>
              <p:spPr bwMode="auto">
                <a:xfrm>
                  <a:off x="10122532"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47" name="Rectangle 916"/>
                <p:cNvSpPr>
                  <a:spLocks noChangeArrowheads="1"/>
                </p:cNvSpPr>
                <p:nvPr/>
              </p:nvSpPr>
              <p:spPr bwMode="auto">
                <a:xfrm>
                  <a:off x="10177989"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48" name="Rectangle 917"/>
                <p:cNvSpPr>
                  <a:spLocks noChangeArrowheads="1"/>
                </p:cNvSpPr>
                <p:nvPr/>
              </p:nvSpPr>
              <p:spPr bwMode="auto">
                <a:xfrm>
                  <a:off x="10232492"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49" name="Rectangle 918"/>
                <p:cNvSpPr>
                  <a:spLocks noChangeArrowheads="1"/>
                </p:cNvSpPr>
                <p:nvPr/>
              </p:nvSpPr>
              <p:spPr bwMode="auto">
                <a:xfrm>
                  <a:off x="10287950"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50" name="Rectangle 919"/>
                <p:cNvSpPr>
                  <a:spLocks noChangeArrowheads="1"/>
                </p:cNvSpPr>
                <p:nvPr/>
              </p:nvSpPr>
              <p:spPr bwMode="auto">
                <a:xfrm>
                  <a:off x="10342451"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51" name="Rectangle 920"/>
                <p:cNvSpPr>
                  <a:spLocks noChangeArrowheads="1"/>
                </p:cNvSpPr>
                <p:nvPr/>
              </p:nvSpPr>
              <p:spPr bwMode="auto">
                <a:xfrm>
                  <a:off x="10397910"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52" name="Rectangle 921"/>
                <p:cNvSpPr>
                  <a:spLocks noChangeArrowheads="1"/>
                </p:cNvSpPr>
                <p:nvPr/>
              </p:nvSpPr>
              <p:spPr bwMode="auto">
                <a:xfrm>
                  <a:off x="10452411"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53" name="Rectangle 922"/>
                <p:cNvSpPr>
                  <a:spLocks noChangeArrowheads="1"/>
                </p:cNvSpPr>
                <p:nvPr/>
              </p:nvSpPr>
              <p:spPr bwMode="auto">
                <a:xfrm>
                  <a:off x="10507869"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54" name="Rectangle 923"/>
                <p:cNvSpPr>
                  <a:spLocks noChangeArrowheads="1"/>
                </p:cNvSpPr>
                <p:nvPr/>
              </p:nvSpPr>
              <p:spPr bwMode="auto">
                <a:xfrm>
                  <a:off x="10563326"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55" name="Rectangle 924"/>
                <p:cNvSpPr>
                  <a:spLocks noChangeArrowheads="1"/>
                </p:cNvSpPr>
                <p:nvPr/>
              </p:nvSpPr>
              <p:spPr bwMode="auto">
                <a:xfrm>
                  <a:off x="10617829"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56" name="Rectangle 925"/>
                <p:cNvSpPr>
                  <a:spLocks noChangeArrowheads="1"/>
                </p:cNvSpPr>
                <p:nvPr/>
              </p:nvSpPr>
              <p:spPr bwMode="auto">
                <a:xfrm>
                  <a:off x="10673287"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57" name="Rectangle 926"/>
                <p:cNvSpPr>
                  <a:spLocks noChangeArrowheads="1"/>
                </p:cNvSpPr>
                <p:nvPr/>
              </p:nvSpPr>
              <p:spPr bwMode="auto">
                <a:xfrm>
                  <a:off x="10727788"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58" name="Rectangle 927"/>
                <p:cNvSpPr>
                  <a:spLocks noChangeArrowheads="1"/>
                </p:cNvSpPr>
                <p:nvPr/>
              </p:nvSpPr>
              <p:spPr bwMode="auto">
                <a:xfrm>
                  <a:off x="10783247"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59" name="Rectangle 928"/>
                <p:cNvSpPr>
                  <a:spLocks noChangeArrowheads="1"/>
                </p:cNvSpPr>
                <p:nvPr/>
              </p:nvSpPr>
              <p:spPr bwMode="auto">
                <a:xfrm>
                  <a:off x="10838705"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60" name="Rectangle 929"/>
                <p:cNvSpPr>
                  <a:spLocks noChangeArrowheads="1"/>
                </p:cNvSpPr>
                <p:nvPr/>
              </p:nvSpPr>
              <p:spPr bwMode="auto">
                <a:xfrm>
                  <a:off x="10893206"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61" name="Rectangle 930"/>
                <p:cNvSpPr>
                  <a:spLocks noChangeArrowheads="1"/>
                </p:cNvSpPr>
                <p:nvPr/>
              </p:nvSpPr>
              <p:spPr bwMode="auto">
                <a:xfrm>
                  <a:off x="10948663"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62" name="Rectangle 931"/>
                <p:cNvSpPr>
                  <a:spLocks noChangeArrowheads="1"/>
                </p:cNvSpPr>
                <p:nvPr/>
              </p:nvSpPr>
              <p:spPr bwMode="auto">
                <a:xfrm>
                  <a:off x="11003166"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63" name="Rectangle 932"/>
                <p:cNvSpPr>
                  <a:spLocks noChangeArrowheads="1"/>
                </p:cNvSpPr>
                <p:nvPr/>
              </p:nvSpPr>
              <p:spPr bwMode="auto">
                <a:xfrm>
                  <a:off x="9296400"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64" name="Rectangle 933"/>
                <p:cNvSpPr>
                  <a:spLocks noChangeArrowheads="1"/>
                </p:cNvSpPr>
                <p:nvPr/>
              </p:nvSpPr>
              <p:spPr bwMode="auto">
                <a:xfrm>
                  <a:off x="9351858"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65" name="Rectangle 934"/>
                <p:cNvSpPr>
                  <a:spLocks noChangeArrowheads="1"/>
                </p:cNvSpPr>
                <p:nvPr/>
              </p:nvSpPr>
              <p:spPr bwMode="auto">
                <a:xfrm>
                  <a:off x="9406360"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66" name="Rectangle 935"/>
                <p:cNvSpPr>
                  <a:spLocks noChangeArrowheads="1"/>
                </p:cNvSpPr>
                <p:nvPr/>
              </p:nvSpPr>
              <p:spPr bwMode="auto">
                <a:xfrm>
                  <a:off x="9461818"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67" name="Rectangle 936"/>
                <p:cNvSpPr>
                  <a:spLocks noChangeArrowheads="1"/>
                </p:cNvSpPr>
                <p:nvPr/>
              </p:nvSpPr>
              <p:spPr bwMode="auto">
                <a:xfrm>
                  <a:off x="9516319"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68" name="Rectangle 937"/>
                <p:cNvSpPr>
                  <a:spLocks noChangeArrowheads="1"/>
                </p:cNvSpPr>
                <p:nvPr/>
              </p:nvSpPr>
              <p:spPr bwMode="auto">
                <a:xfrm>
                  <a:off x="9571777"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69" name="Rectangle 938"/>
                <p:cNvSpPr>
                  <a:spLocks noChangeArrowheads="1"/>
                </p:cNvSpPr>
                <p:nvPr/>
              </p:nvSpPr>
              <p:spPr bwMode="auto">
                <a:xfrm>
                  <a:off x="9627236"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70" name="Rectangle 939"/>
                <p:cNvSpPr>
                  <a:spLocks noChangeArrowheads="1"/>
                </p:cNvSpPr>
                <p:nvPr/>
              </p:nvSpPr>
              <p:spPr bwMode="auto">
                <a:xfrm>
                  <a:off x="9681737"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71" name="Rectangle 940"/>
                <p:cNvSpPr>
                  <a:spLocks noChangeArrowheads="1"/>
                </p:cNvSpPr>
                <p:nvPr/>
              </p:nvSpPr>
              <p:spPr bwMode="auto">
                <a:xfrm>
                  <a:off x="9737195"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72" name="Rectangle 941"/>
                <p:cNvSpPr>
                  <a:spLocks noChangeArrowheads="1"/>
                </p:cNvSpPr>
                <p:nvPr/>
              </p:nvSpPr>
              <p:spPr bwMode="auto">
                <a:xfrm>
                  <a:off x="9791697"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73" name="Rectangle 942"/>
                <p:cNvSpPr>
                  <a:spLocks noChangeArrowheads="1"/>
                </p:cNvSpPr>
                <p:nvPr/>
              </p:nvSpPr>
              <p:spPr bwMode="auto">
                <a:xfrm>
                  <a:off x="9847155"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74" name="Rectangle 943"/>
                <p:cNvSpPr>
                  <a:spLocks noChangeArrowheads="1"/>
                </p:cNvSpPr>
                <p:nvPr/>
              </p:nvSpPr>
              <p:spPr bwMode="auto">
                <a:xfrm>
                  <a:off x="9902613"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75" name="Rectangle 944"/>
                <p:cNvSpPr>
                  <a:spLocks noChangeArrowheads="1"/>
                </p:cNvSpPr>
                <p:nvPr/>
              </p:nvSpPr>
              <p:spPr bwMode="auto">
                <a:xfrm>
                  <a:off x="9957114"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76" name="Rectangle 945"/>
                <p:cNvSpPr>
                  <a:spLocks noChangeArrowheads="1"/>
                </p:cNvSpPr>
                <p:nvPr/>
              </p:nvSpPr>
              <p:spPr bwMode="auto">
                <a:xfrm>
                  <a:off x="10012573"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77" name="Rectangle 946"/>
                <p:cNvSpPr>
                  <a:spLocks noChangeArrowheads="1"/>
                </p:cNvSpPr>
                <p:nvPr/>
              </p:nvSpPr>
              <p:spPr bwMode="auto">
                <a:xfrm>
                  <a:off x="10067074"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78" name="Rectangle 947"/>
                <p:cNvSpPr>
                  <a:spLocks noChangeArrowheads="1"/>
                </p:cNvSpPr>
                <p:nvPr/>
              </p:nvSpPr>
              <p:spPr bwMode="auto">
                <a:xfrm>
                  <a:off x="10122532"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79" name="Rectangle 948"/>
                <p:cNvSpPr>
                  <a:spLocks noChangeArrowheads="1"/>
                </p:cNvSpPr>
                <p:nvPr/>
              </p:nvSpPr>
              <p:spPr bwMode="auto">
                <a:xfrm>
                  <a:off x="10177989"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80" name="Rectangle 949"/>
                <p:cNvSpPr>
                  <a:spLocks noChangeArrowheads="1"/>
                </p:cNvSpPr>
                <p:nvPr/>
              </p:nvSpPr>
              <p:spPr bwMode="auto">
                <a:xfrm>
                  <a:off x="10232492"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81" name="Rectangle 950"/>
                <p:cNvSpPr>
                  <a:spLocks noChangeArrowheads="1"/>
                </p:cNvSpPr>
                <p:nvPr/>
              </p:nvSpPr>
              <p:spPr bwMode="auto">
                <a:xfrm>
                  <a:off x="10287950"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82" name="Rectangle 951"/>
                <p:cNvSpPr>
                  <a:spLocks noChangeArrowheads="1"/>
                </p:cNvSpPr>
                <p:nvPr/>
              </p:nvSpPr>
              <p:spPr bwMode="auto">
                <a:xfrm>
                  <a:off x="10342451"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83" name="Rectangle 952"/>
                <p:cNvSpPr>
                  <a:spLocks noChangeArrowheads="1"/>
                </p:cNvSpPr>
                <p:nvPr/>
              </p:nvSpPr>
              <p:spPr bwMode="auto">
                <a:xfrm>
                  <a:off x="10397910"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84" name="Rectangle 953"/>
                <p:cNvSpPr>
                  <a:spLocks noChangeArrowheads="1"/>
                </p:cNvSpPr>
                <p:nvPr/>
              </p:nvSpPr>
              <p:spPr bwMode="auto">
                <a:xfrm>
                  <a:off x="10452411"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85" name="Rectangle 954"/>
                <p:cNvSpPr>
                  <a:spLocks noChangeArrowheads="1"/>
                </p:cNvSpPr>
                <p:nvPr/>
              </p:nvSpPr>
              <p:spPr bwMode="auto">
                <a:xfrm>
                  <a:off x="10507869"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86" name="Rectangle 955"/>
                <p:cNvSpPr>
                  <a:spLocks noChangeArrowheads="1"/>
                </p:cNvSpPr>
                <p:nvPr/>
              </p:nvSpPr>
              <p:spPr bwMode="auto">
                <a:xfrm>
                  <a:off x="10563326"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87" name="Rectangle 956"/>
                <p:cNvSpPr>
                  <a:spLocks noChangeArrowheads="1"/>
                </p:cNvSpPr>
                <p:nvPr/>
              </p:nvSpPr>
              <p:spPr bwMode="auto">
                <a:xfrm>
                  <a:off x="10617829"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88" name="Rectangle 957"/>
                <p:cNvSpPr>
                  <a:spLocks noChangeArrowheads="1"/>
                </p:cNvSpPr>
                <p:nvPr/>
              </p:nvSpPr>
              <p:spPr bwMode="auto">
                <a:xfrm>
                  <a:off x="10673287"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89" name="Rectangle 958"/>
                <p:cNvSpPr>
                  <a:spLocks noChangeArrowheads="1"/>
                </p:cNvSpPr>
                <p:nvPr/>
              </p:nvSpPr>
              <p:spPr bwMode="auto">
                <a:xfrm>
                  <a:off x="10727788"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90" name="Rectangle 959"/>
                <p:cNvSpPr>
                  <a:spLocks noChangeArrowheads="1"/>
                </p:cNvSpPr>
                <p:nvPr/>
              </p:nvSpPr>
              <p:spPr bwMode="auto">
                <a:xfrm>
                  <a:off x="10783247"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91" name="Rectangle 960"/>
                <p:cNvSpPr>
                  <a:spLocks noChangeArrowheads="1"/>
                </p:cNvSpPr>
                <p:nvPr/>
              </p:nvSpPr>
              <p:spPr bwMode="auto">
                <a:xfrm>
                  <a:off x="10838705"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92" name="Rectangle 961"/>
                <p:cNvSpPr>
                  <a:spLocks noChangeArrowheads="1"/>
                </p:cNvSpPr>
                <p:nvPr/>
              </p:nvSpPr>
              <p:spPr bwMode="auto">
                <a:xfrm>
                  <a:off x="10893206"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93" name="Rectangle 962"/>
                <p:cNvSpPr>
                  <a:spLocks noChangeArrowheads="1"/>
                </p:cNvSpPr>
                <p:nvPr/>
              </p:nvSpPr>
              <p:spPr bwMode="auto">
                <a:xfrm>
                  <a:off x="10948663"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94" name="Rectangle 963"/>
                <p:cNvSpPr>
                  <a:spLocks noChangeArrowheads="1"/>
                </p:cNvSpPr>
                <p:nvPr/>
              </p:nvSpPr>
              <p:spPr bwMode="auto">
                <a:xfrm>
                  <a:off x="11003166"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95" name="Rectangle 964"/>
                <p:cNvSpPr>
                  <a:spLocks noChangeArrowheads="1"/>
                </p:cNvSpPr>
                <p:nvPr/>
              </p:nvSpPr>
              <p:spPr bwMode="auto">
                <a:xfrm>
                  <a:off x="9296400"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96" name="Rectangle 965"/>
                <p:cNvSpPr>
                  <a:spLocks noChangeArrowheads="1"/>
                </p:cNvSpPr>
                <p:nvPr/>
              </p:nvSpPr>
              <p:spPr bwMode="auto">
                <a:xfrm>
                  <a:off x="9351858"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97" name="Rectangle 966"/>
                <p:cNvSpPr>
                  <a:spLocks noChangeArrowheads="1"/>
                </p:cNvSpPr>
                <p:nvPr/>
              </p:nvSpPr>
              <p:spPr bwMode="auto">
                <a:xfrm>
                  <a:off x="9406360"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98" name="Rectangle 967"/>
                <p:cNvSpPr>
                  <a:spLocks noChangeArrowheads="1"/>
                </p:cNvSpPr>
                <p:nvPr/>
              </p:nvSpPr>
              <p:spPr bwMode="auto">
                <a:xfrm>
                  <a:off x="9461818"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999" name="Rectangle 968"/>
                <p:cNvSpPr>
                  <a:spLocks noChangeArrowheads="1"/>
                </p:cNvSpPr>
                <p:nvPr/>
              </p:nvSpPr>
              <p:spPr bwMode="auto">
                <a:xfrm>
                  <a:off x="9516319"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00" name="Rectangle 969"/>
                <p:cNvSpPr>
                  <a:spLocks noChangeArrowheads="1"/>
                </p:cNvSpPr>
                <p:nvPr/>
              </p:nvSpPr>
              <p:spPr bwMode="auto">
                <a:xfrm>
                  <a:off x="9571777"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01" name="Rectangle 970"/>
                <p:cNvSpPr>
                  <a:spLocks noChangeArrowheads="1"/>
                </p:cNvSpPr>
                <p:nvPr/>
              </p:nvSpPr>
              <p:spPr bwMode="auto">
                <a:xfrm>
                  <a:off x="9627236"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02" name="Rectangle 971"/>
                <p:cNvSpPr>
                  <a:spLocks noChangeArrowheads="1"/>
                </p:cNvSpPr>
                <p:nvPr/>
              </p:nvSpPr>
              <p:spPr bwMode="auto">
                <a:xfrm>
                  <a:off x="9681737"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03" name="Rectangle 972"/>
                <p:cNvSpPr>
                  <a:spLocks noChangeArrowheads="1"/>
                </p:cNvSpPr>
                <p:nvPr/>
              </p:nvSpPr>
              <p:spPr bwMode="auto">
                <a:xfrm>
                  <a:off x="9737195"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04" name="Rectangle 973"/>
                <p:cNvSpPr>
                  <a:spLocks noChangeArrowheads="1"/>
                </p:cNvSpPr>
                <p:nvPr/>
              </p:nvSpPr>
              <p:spPr bwMode="auto">
                <a:xfrm>
                  <a:off x="9791697"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05" name="Rectangle 974"/>
                <p:cNvSpPr>
                  <a:spLocks noChangeArrowheads="1"/>
                </p:cNvSpPr>
                <p:nvPr/>
              </p:nvSpPr>
              <p:spPr bwMode="auto">
                <a:xfrm>
                  <a:off x="9847155"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06" name="Rectangle 975"/>
                <p:cNvSpPr>
                  <a:spLocks noChangeArrowheads="1"/>
                </p:cNvSpPr>
                <p:nvPr/>
              </p:nvSpPr>
              <p:spPr bwMode="auto">
                <a:xfrm>
                  <a:off x="9902613"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07" name="Rectangle 976"/>
                <p:cNvSpPr>
                  <a:spLocks noChangeArrowheads="1"/>
                </p:cNvSpPr>
                <p:nvPr/>
              </p:nvSpPr>
              <p:spPr bwMode="auto">
                <a:xfrm>
                  <a:off x="9957114"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08" name="Rectangle 977"/>
                <p:cNvSpPr>
                  <a:spLocks noChangeArrowheads="1"/>
                </p:cNvSpPr>
                <p:nvPr/>
              </p:nvSpPr>
              <p:spPr bwMode="auto">
                <a:xfrm>
                  <a:off x="10012573"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09" name="Rectangle 978"/>
                <p:cNvSpPr>
                  <a:spLocks noChangeArrowheads="1"/>
                </p:cNvSpPr>
                <p:nvPr/>
              </p:nvSpPr>
              <p:spPr bwMode="auto">
                <a:xfrm>
                  <a:off x="10067074"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10" name="Rectangle 979"/>
                <p:cNvSpPr>
                  <a:spLocks noChangeArrowheads="1"/>
                </p:cNvSpPr>
                <p:nvPr/>
              </p:nvSpPr>
              <p:spPr bwMode="auto">
                <a:xfrm>
                  <a:off x="10122532"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11" name="Rectangle 980"/>
                <p:cNvSpPr>
                  <a:spLocks noChangeArrowheads="1"/>
                </p:cNvSpPr>
                <p:nvPr/>
              </p:nvSpPr>
              <p:spPr bwMode="auto">
                <a:xfrm>
                  <a:off x="10177989"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12" name="Rectangle 981"/>
                <p:cNvSpPr>
                  <a:spLocks noChangeArrowheads="1"/>
                </p:cNvSpPr>
                <p:nvPr/>
              </p:nvSpPr>
              <p:spPr bwMode="auto">
                <a:xfrm>
                  <a:off x="10232492"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13" name="Rectangle 982"/>
                <p:cNvSpPr>
                  <a:spLocks noChangeArrowheads="1"/>
                </p:cNvSpPr>
                <p:nvPr/>
              </p:nvSpPr>
              <p:spPr bwMode="auto">
                <a:xfrm>
                  <a:off x="10287950"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14" name="Rectangle 983"/>
                <p:cNvSpPr>
                  <a:spLocks noChangeArrowheads="1"/>
                </p:cNvSpPr>
                <p:nvPr/>
              </p:nvSpPr>
              <p:spPr bwMode="auto">
                <a:xfrm>
                  <a:off x="10342451"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15" name="Rectangle 984"/>
                <p:cNvSpPr>
                  <a:spLocks noChangeArrowheads="1"/>
                </p:cNvSpPr>
                <p:nvPr/>
              </p:nvSpPr>
              <p:spPr bwMode="auto">
                <a:xfrm>
                  <a:off x="10397910"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16" name="Rectangle 985"/>
                <p:cNvSpPr>
                  <a:spLocks noChangeArrowheads="1"/>
                </p:cNvSpPr>
                <p:nvPr/>
              </p:nvSpPr>
              <p:spPr bwMode="auto">
                <a:xfrm>
                  <a:off x="10452411"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17" name="Rectangle 986"/>
                <p:cNvSpPr>
                  <a:spLocks noChangeArrowheads="1"/>
                </p:cNvSpPr>
                <p:nvPr/>
              </p:nvSpPr>
              <p:spPr bwMode="auto">
                <a:xfrm>
                  <a:off x="10507869"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18" name="Rectangle 987"/>
                <p:cNvSpPr>
                  <a:spLocks noChangeArrowheads="1"/>
                </p:cNvSpPr>
                <p:nvPr/>
              </p:nvSpPr>
              <p:spPr bwMode="auto">
                <a:xfrm>
                  <a:off x="10563326"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19" name="Rectangle 988"/>
                <p:cNvSpPr>
                  <a:spLocks noChangeArrowheads="1"/>
                </p:cNvSpPr>
                <p:nvPr/>
              </p:nvSpPr>
              <p:spPr bwMode="auto">
                <a:xfrm>
                  <a:off x="10617829"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20" name="Rectangle 989"/>
                <p:cNvSpPr>
                  <a:spLocks noChangeArrowheads="1"/>
                </p:cNvSpPr>
                <p:nvPr/>
              </p:nvSpPr>
              <p:spPr bwMode="auto">
                <a:xfrm>
                  <a:off x="10673287"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21" name="Rectangle 990"/>
                <p:cNvSpPr>
                  <a:spLocks noChangeArrowheads="1"/>
                </p:cNvSpPr>
                <p:nvPr/>
              </p:nvSpPr>
              <p:spPr bwMode="auto">
                <a:xfrm>
                  <a:off x="10727788"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22" name="Rectangle 991"/>
                <p:cNvSpPr>
                  <a:spLocks noChangeArrowheads="1"/>
                </p:cNvSpPr>
                <p:nvPr/>
              </p:nvSpPr>
              <p:spPr bwMode="auto">
                <a:xfrm>
                  <a:off x="10783247"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23" name="Rectangle 992"/>
                <p:cNvSpPr>
                  <a:spLocks noChangeArrowheads="1"/>
                </p:cNvSpPr>
                <p:nvPr/>
              </p:nvSpPr>
              <p:spPr bwMode="auto">
                <a:xfrm>
                  <a:off x="10838705"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24" name="Rectangle 993"/>
                <p:cNvSpPr>
                  <a:spLocks noChangeArrowheads="1"/>
                </p:cNvSpPr>
                <p:nvPr/>
              </p:nvSpPr>
              <p:spPr bwMode="auto">
                <a:xfrm>
                  <a:off x="10893206"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25" name="Rectangle 994"/>
                <p:cNvSpPr>
                  <a:spLocks noChangeArrowheads="1"/>
                </p:cNvSpPr>
                <p:nvPr/>
              </p:nvSpPr>
              <p:spPr bwMode="auto">
                <a:xfrm>
                  <a:off x="10948663"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26" name="Rectangle 995"/>
                <p:cNvSpPr>
                  <a:spLocks noChangeArrowheads="1"/>
                </p:cNvSpPr>
                <p:nvPr/>
              </p:nvSpPr>
              <p:spPr bwMode="auto">
                <a:xfrm>
                  <a:off x="11003166"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27" name="Rectangle 996"/>
                <p:cNvSpPr>
                  <a:spLocks noChangeArrowheads="1"/>
                </p:cNvSpPr>
                <p:nvPr/>
              </p:nvSpPr>
              <p:spPr bwMode="auto">
                <a:xfrm>
                  <a:off x="9296400"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28" name="Rectangle 997"/>
                <p:cNvSpPr>
                  <a:spLocks noChangeArrowheads="1"/>
                </p:cNvSpPr>
                <p:nvPr/>
              </p:nvSpPr>
              <p:spPr bwMode="auto">
                <a:xfrm>
                  <a:off x="9351858"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29" name="Rectangle 998"/>
                <p:cNvSpPr>
                  <a:spLocks noChangeArrowheads="1"/>
                </p:cNvSpPr>
                <p:nvPr/>
              </p:nvSpPr>
              <p:spPr bwMode="auto">
                <a:xfrm>
                  <a:off x="9406360"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30" name="Rectangle 999"/>
                <p:cNvSpPr>
                  <a:spLocks noChangeArrowheads="1"/>
                </p:cNvSpPr>
                <p:nvPr/>
              </p:nvSpPr>
              <p:spPr bwMode="auto">
                <a:xfrm>
                  <a:off x="9461818"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31" name="Rectangle 1000"/>
                <p:cNvSpPr>
                  <a:spLocks noChangeArrowheads="1"/>
                </p:cNvSpPr>
                <p:nvPr/>
              </p:nvSpPr>
              <p:spPr bwMode="auto">
                <a:xfrm>
                  <a:off x="9516319"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32" name="Rectangle 1001"/>
                <p:cNvSpPr>
                  <a:spLocks noChangeArrowheads="1"/>
                </p:cNvSpPr>
                <p:nvPr/>
              </p:nvSpPr>
              <p:spPr bwMode="auto">
                <a:xfrm>
                  <a:off x="9571777"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33" name="Rectangle 1002"/>
                <p:cNvSpPr>
                  <a:spLocks noChangeArrowheads="1"/>
                </p:cNvSpPr>
                <p:nvPr/>
              </p:nvSpPr>
              <p:spPr bwMode="auto">
                <a:xfrm>
                  <a:off x="9627236"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34" name="Rectangle 1003"/>
                <p:cNvSpPr>
                  <a:spLocks noChangeArrowheads="1"/>
                </p:cNvSpPr>
                <p:nvPr/>
              </p:nvSpPr>
              <p:spPr bwMode="auto">
                <a:xfrm>
                  <a:off x="9681737"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35" name="Rectangle 1004"/>
                <p:cNvSpPr>
                  <a:spLocks noChangeArrowheads="1"/>
                </p:cNvSpPr>
                <p:nvPr/>
              </p:nvSpPr>
              <p:spPr bwMode="auto">
                <a:xfrm>
                  <a:off x="9737195"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36" name="Rectangle 1005"/>
                <p:cNvSpPr>
                  <a:spLocks noChangeArrowheads="1"/>
                </p:cNvSpPr>
                <p:nvPr/>
              </p:nvSpPr>
              <p:spPr bwMode="auto">
                <a:xfrm>
                  <a:off x="9791697"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37" name="Rectangle 1006"/>
                <p:cNvSpPr>
                  <a:spLocks noChangeArrowheads="1"/>
                </p:cNvSpPr>
                <p:nvPr/>
              </p:nvSpPr>
              <p:spPr bwMode="auto">
                <a:xfrm>
                  <a:off x="9847155"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38" name="Rectangle 1007"/>
                <p:cNvSpPr>
                  <a:spLocks noChangeArrowheads="1"/>
                </p:cNvSpPr>
                <p:nvPr/>
              </p:nvSpPr>
              <p:spPr bwMode="auto">
                <a:xfrm>
                  <a:off x="9902613"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39" name="Rectangle 1008"/>
                <p:cNvSpPr>
                  <a:spLocks noChangeArrowheads="1"/>
                </p:cNvSpPr>
                <p:nvPr/>
              </p:nvSpPr>
              <p:spPr bwMode="auto">
                <a:xfrm>
                  <a:off x="9957114"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40" name="Rectangle 1009"/>
                <p:cNvSpPr>
                  <a:spLocks noChangeArrowheads="1"/>
                </p:cNvSpPr>
                <p:nvPr/>
              </p:nvSpPr>
              <p:spPr bwMode="auto">
                <a:xfrm>
                  <a:off x="10012573"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41" name="Rectangle 1010"/>
                <p:cNvSpPr>
                  <a:spLocks noChangeArrowheads="1"/>
                </p:cNvSpPr>
                <p:nvPr/>
              </p:nvSpPr>
              <p:spPr bwMode="auto">
                <a:xfrm>
                  <a:off x="10067074"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42" name="Rectangle 1011"/>
                <p:cNvSpPr>
                  <a:spLocks noChangeArrowheads="1"/>
                </p:cNvSpPr>
                <p:nvPr/>
              </p:nvSpPr>
              <p:spPr bwMode="auto">
                <a:xfrm>
                  <a:off x="10122532"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43" name="Rectangle 1012"/>
                <p:cNvSpPr>
                  <a:spLocks noChangeArrowheads="1"/>
                </p:cNvSpPr>
                <p:nvPr/>
              </p:nvSpPr>
              <p:spPr bwMode="auto">
                <a:xfrm>
                  <a:off x="10177989"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44" name="Rectangle 1013"/>
                <p:cNvSpPr>
                  <a:spLocks noChangeArrowheads="1"/>
                </p:cNvSpPr>
                <p:nvPr/>
              </p:nvSpPr>
              <p:spPr bwMode="auto">
                <a:xfrm>
                  <a:off x="10232492"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45" name="Rectangle 1014"/>
                <p:cNvSpPr>
                  <a:spLocks noChangeArrowheads="1"/>
                </p:cNvSpPr>
                <p:nvPr/>
              </p:nvSpPr>
              <p:spPr bwMode="auto">
                <a:xfrm>
                  <a:off x="10287950"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46" name="Rectangle 1015"/>
                <p:cNvSpPr>
                  <a:spLocks noChangeArrowheads="1"/>
                </p:cNvSpPr>
                <p:nvPr/>
              </p:nvSpPr>
              <p:spPr bwMode="auto">
                <a:xfrm>
                  <a:off x="10342451"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47" name="Rectangle 1016"/>
                <p:cNvSpPr>
                  <a:spLocks noChangeArrowheads="1"/>
                </p:cNvSpPr>
                <p:nvPr/>
              </p:nvSpPr>
              <p:spPr bwMode="auto">
                <a:xfrm>
                  <a:off x="10397910"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48" name="Rectangle 1017"/>
                <p:cNvSpPr>
                  <a:spLocks noChangeArrowheads="1"/>
                </p:cNvSpPr>
                <p:nvPr/>
              </p:nvSpPr>
              <p:spPr bwMode="auto">
                <a:xfrm>
                  <a:off x="10452411"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49" name="Rectangle 1018"/>
                <p:cNvSpPr>
                  <a:spLocks noChangeArrowheads="1"/>
                </p:cNvSpPr>
                <p:nvPr/>
              </p:nvSpPr>
              <p:spPr bwMode="auto">
                <a:xfrm>
                  <a:off x="10507869"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50" name="Rectangle 1019"/>
                <p:cNvSpPr>
                  <a:spLocks noChangeArrowheads="1"/>
                </p:cNvSpPr>
                <p:nvPr/>
              </p:nvSpPr>
              <p:spPr bwMode="auto">
                <a:xfrm>
                  <a:off x="10563326"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51" name="Rectangle 1020"/>
                <p:cNvSpPr>
                  <a:spLocks noChangeArrowheads="1"/>
                </p:cNvSpPr>
                <p:nvPr/>
              </p:nvSpPr>
              <p:spPr bwMode="auto">
                <a:xfrm>
                  <a:off x="10617829"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52" name="Rectangle 1021"/>
                <p:cNvSpPr>
                  <a:spLocks noChangeArrowheads="1"/>
                </p:cNvSpPr>
                <p:nvPr/>
              </p:nvSpPr>
              <p:spPr bwMode="auto">
                <a:xfrm>
                  <a:off x="10673287"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53" name="Rectangle 1022"/>
                <p:cNvSpPr>
                  <a:spLocks noChangeArrowheads="1"/>
                </p:cNvSpPr>
                <p:nvPr/>
              </p:nvSpPr>
              <p:spPr bwMode="auto">
                <a:xfrm>
                  <a:off x="10727788"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54" name="Rectangle 1023"/>
                <p:cNvSpPr>
                  <a:spLocks noChangeArrowheads="1"/>
                </p:cNvSpPr>
                <p:nvPr/>
              </p:nvSpPr>
              <p:spPr bwMode="auto">
                <a:xfrm>
                  <a:off x="10783247"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55" name="Rectangle 0"/>
                <p:cNvSpPr>
                  <a:spLocks noChangeArrowheads="1"/>
                </p:cNvSpPr>
                <p:nvPr/>
              </p:nvSpPr>
              <p:spPr bwMode="auto">
                <a:xfrm>
                  <a:off x="10838705"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56" name="Rectangle 1"/>
                <p:cNvSpPr>
                  <a:spLocks noChangeArrowheads="1"/>
                </p:cNvSpPr>
                <p:nvPr/>
              </p:nvSpPr>
              <p:spPr bwMode="auto">
                <a:xfrm>
                  <a:off x="10893206"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57" name="Rectangle 2"/>
                <p:cNvSpPr>
                  <a:spLocks noChangeArrowheads="1"/>
                </p:cNvSpPr>
                <p:nvPr/>
              </p:nvSpPr>
              <p:spPr bwMode="auto">
                <a:xfrm>
                  <a:off x="10948663"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58" name="Rectangle 3"/>
                <p:cNvSpPr>
                  <a:spLocks noChangeArrowheads="1"/>
                </p:cNvSpPr>
                <p:nvPr/>
              </p:nvSpPr>
              <p:spPr bwMode="auto">
                <a:xfrm>
                  <a:off x="11003166"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59" name="Rectangle 4"/>
                <p:cNvSpPr>
                  <a:spLocks noChangeArrowheads="1"/>
                </p:cNvSpPr>
                <p:nvPr/>
              </p:nvSpPr>
              <p:spPr bwMode="auto">
                <a:xfrm>
                  <a:off x="9296400" y="3048000"/>
                  <a:ext cx="1762224" cy="1608359"/>
                </a:xfrm>
                <a:prstGeom prst="rect">
                  <a:avLst/>
                </a:prstGeom>
                <a:noFill/>
                <a:ln w="952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1060" name="Rectangle 109"/>
                <p:cNvSpPr>
                  <a:spLocks noChangeArrowheads="1"/>
                </p:cNvSpPr>
                <p:nvPr/>
              </p:nvSpPr>
              <p:spPr bwMode="auto">
                <a:xfrm>
                  <a:off x="10787071" y="3101233"/>
                  <a:ext cx="54501" cy="49742"/>
                </a:xfrm>
                <a:prstGeom prst="rect">
                  <a:avLst/>
                </a:prstGeom>
                <a:solidFill>
                  <a:srgbClr val="00FFFF"/>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061" name="Rectangle 110"/>
                <p:cNvSpPr>
                  <a:spLocks noChangeArrowheads="1"/>
                </p:cNvSpPr>
                <p:nvPr/>
              </p:nvSpPr>
              <p:spPr bwMode="auto">
                <a:xfrm>
                  <a:off x="10841573" y="3101233"/>
                  <a:ext cx="55458" cy="49742"/>
                </a:xfrm>
                <a:prstGeom prst="rect">
                  <a:avLst/>
                </a:prstGeom>
                <a:solidFill>
                  <a:srgbClr val="00FFFF"/>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062" name="Rectangle 111"/>
                <p:cNvSpPr>
                  <a:spLocks noChangeArrowheads="1"/>
                </p:cNvSpPr>
                <p:nvPr/>
              </p:nvSpPr>
              <p:spPr bwMode="auto">
                <a:xfrm>
                  <a:off x="10998678" y="3050618"/>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063" name="Rectangle 112"/>
                <p:cNvSpPr>
                  <a:spLocks noChangeArrowheads="1"/>
                </p:cNvSpPr>
                <p:nvPr/>
              </p:nvSpPr>
              <p:spPr bwMode="auto">
                <a:xfrm>
                  <a:off x="10897030" y="3101233"/>
                  <a:ext cx="55458" cy="49742"/>
                </a:xfrm>
                <a:prstGeom prst="rect">
                  <a:avLst/>
                </a:prstGeom>
                <a:solidFill>
                  <a:srgbClr val="00FFFF"/>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064" name="Rectangle 113"/>
                <p:cNvSpPr>
                  <a:spLocks noChangeArrowheads="1"/>
                </p:cNvSpPr>
                <p:nvPr/>
              </p:nvSpPr>
              <p:spPr bwMode="auto">
                <a:xfrm>
                  <a:off x="10952488" y="3101233"/>
                  <a:ext cx="54501" cy="49742"/>
                </a:xfrm>
                <a:prstGeom prst="rect">
                  <a:avLst/>
                </a:prstGeom>
                <a:solidFill>
                  <a:srgbClr val="00FFFF"/>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065" name="Rectangle 114"/>
                <p:cNvSpPr>
                  <a:spLocks noChangeArrowheads="1"/>
                </p:cNvSpPr>
                <p:nvPr/>
              </p:nvSpPr>
              <p:spPr bwMode="auto">
                <a:xfrm>
                  <a:off x="10511693" y="3402310"/>
                  <a:ext cx="55458" cy="50615"/>
                </a:xfrm>
                <a:prstGeom prst="rect">
                  <a:avLst/>
                </a:prstGeom>
                <a:solidFill>
                  <a:srgbClr val="FF99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066" name="Rectangle 115"/>
                <p:cNvSpPr>
                  <a:spLocks noChangeArrowheads="1"/>
                </p:cNvSpPr>
                <p:nvPr/>
              </p:nvSpPr>
              <p:spPr bwMode="auto">
                <a:xfrm>
                  <a:off x="10236317" y="3704260"/>
                  <a:ext cx="55458" cy="49742"/>
                </a:xfrm>
                <a:prstGeom prst="rect">
                  <a:avLst/>
                </a:prstGeom>
                <a:solidFill>
                  <a:srgbClr val="800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067" name="Rectangle 116"/>
                <p:cNvSpPr>
                  <a:spLocks noChangeArrowheads="1"/>
                </p:cNvSpPr>
                <p:nvPr/>
              </p:nvSpPr>
              <p:spPr bwMode="auto">
                <a:xfrm>
                  <a:off x="10180859" y="3754002"/>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068" name="Rectangle 117"/>
                <p:cNvSpPr>
                  <a:spLocks noChangeArrowheads="1"/>
                </p:cNvSpPr>
                <p:nvPr/>
              </p:nvSpPr>
              <p:spPr bwMode="auto">
                <a:xfrm>
                  <a:off x="10126356" y="3804618"/>
                  <a:ext cx="54501"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069" name="Rectangle 118"/>
                <p:cNvSpPr>
                  <a:spLocks noChangeArrowheads="1"/>
                </p:cNvSpPr>
                <p:nvPr/>
              </p:nvSpPr>
              <p:spPr bwMode="auto">
                <a:xfrm>
                  <a:off x="10070899" y="3854361"/>
                  <a:ext cx="55458" cy="50615"/>
                </a:xfrm>
                <a:prstGeom prst="rect">
                  <a:avLst/>
                </a:prstGeom>
                <a:solidFill>
                  <a:srgbClr val="0080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070" name="Rectangle 119"/>
                <p:cNvSpPr>
                  <a:spLocks noChangeArrowheads="1"/>
                </p:cNvSpPr>
                <p:nvPr/>
              </p:nvSpPr>
              <p:spPr bwMode="auto">
                <a:xfrm>
                  <a:off x="10731612" y="3150977"/>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071" name="Rectangle 120"/>
                <p:cNvSpPr>
                  <a:spLocks noChangeArrowheads="1"/>
                </p:cNvSpPr>
                <p:nvPr/>
              </p:nvSpPr>
              <p:spPr bwMode="auto">
                <a:xfrm>
                  <a:off x="10677111" y="3201593"/>
                  <a:ext cx="54501"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072" name="Rectangle 121"/>
                <p:cNvSpPr>
                  <a:spLocks noChangeArrowheads="1"/>
                </p:cNvSpPr>
                <p:nvPr/>
              </p:nvSpPr>
              <p:spPr bwMode="auto">
                <a:xfrm>
                  <a:off x="10621654" y="3251335"/>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073" name="Rectangle 122"/>
                <p:cNvSpPr>
                  <a:spLocks noChangeArrowheads="1"/>
                </p:cNvSpPr>
                <p:nvPr/>
              </p:nvSpPr>
              <p:spPr bwMode="auto">
                <a:xfrm>
                  <a:off x="10567151" y="3301951"/>
                  <a:ext cx="54501"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074" name="Rectangle 123"/>
                <p:cNvSpPr>
                  <a:spLocks noChangeArrowheads="1"/>
                </p:cNvSpPr>
                <p:nvPr/>
              </p:nvSpPr>
              <p:spPr bwMode="auto">
                <a:xfrm>
                  <a:off x="10511693" y="3352568"/>
                  <a:ext cx="55458" cy="49742"/>
                </a:xfrm>
                <a:prstGeom prst="rect">
                  <a:avLst/>
                </a:prstGeom>
                <a:solidFill>
                  <a:srgbClr val="FF99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075" name="Rectangle 124"/>
                <p:cNvSpPr>
                  <a:spLocks noChangeArrowheads="1"/>
                </p:cNvSpPr>
                <p:nvPr/>
              </p:nvSpPr>
              <p:spPr bwMode="auto">
                <a:xfrm>
                  <a:off x="10456236" y="3452926"/>
                  <a:ext cx="55458"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076" name="Rectangle 125"/>
                <p:cNvSpPr>
                  <a:spLocks noChangeArrowheads="1"/>
                </p:cNvSpPr>
                <p:nvPr/>
              </p:nvSpPr>
              <p:spPr bwMode="auto">
                <a:xfrm>
                  <a:off x="10401735" y="3502669"/>
                  <a:ext cx="54501"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077" name="Rectangle 126"/>
                <p:cNvSpPr>
                  <a:spLocks noChangeArrowheads="1"/>
                </p:cNvSpPr>
                <p:nvPr/>
              </p:nvSpPr>
              <p:spPr bwMode="auto">
                <a:xfrm>
                  <a:off x="10346275" y="3553285"/>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078" name="Rectangle 127"/>
                <p:cNvSpPr>
                  <a:spLocks noChangeArrowheads="1"/>
                </p:cNvSpPr>
                <p:nvPr/>
              </p:nvSpPr>
              <p:spPr bwMode="auto">
                <a:xfrm>
                  <a:off x="10291774" y="3603900"/>
                  <a:ext cx="54501"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079" name="Rectangle 128"/>
                <p:cNvSpPr>
                  <a:spLocks noChangeArrowheads="1"/>
                </p:cNvSpPr>
                <p:nvPr/>
              </p:nvSpPr>
              <p:spPr bwMode="auto">
                <a:xfrm>
                  <a:off x="10236317" y="3653643"/>
                  <a:ext cx="55458" cy="50615"/>
                </a:xfrm>
                <a:prstGeom prst="rect">
                  <a:avLst/>
                </a:prstGeom>
                <a:solidFill>
                  <a:srgbClr val="800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080" name="Rectangle 129"/>
                <p:cNvSpPr>
                  <a:spLocks noChangeArrowheads="1"/>
                </p:cNvSpPr>
                <p:nvPr/>
              </p:nvSpPr>
              <p:spPr bwMode="auto">
                <a:xfrm>
                  <a:off x="10016398" y="3854361"/>
                  <a:ext cx="54501" cy="50615"/>
                </a:xfrm>
                <a:prstGeom prst="rect">
                  <a:avLst/>
                </a:prstGeom>
                <a:solidFill>
                  <a:srgbClr val="0080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081" name="Rectangle 130"/>
                <p:cNvSpPr>
                  <a:spLocks noChangeArrowheads="1"/>
                </p:cNvSpPr>
                <p:nvPr/>
              </p:nvSpPr>
              <p:spPr bwMode="auto">
                <a:xfrm>
                  <a:off x="9960938" y="3904977"/>
                  <a:ext cx="55458" cy="50615"/>
                </a:xfrm>
                <a:prstGeom prst="rect">
                  <a:avLst/>
                </a:prstGeom>
                <a:solidFill>
                  <a:srgbClr val="9933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082" name="Rectangle 131"/>
                <p:cNvSpPr>
                  <a:spLocks noChangeArrowheads="1"/>
                </p:cNvSpPr>
                <p:nvPr/>
              </p:nvSpPr>
              <p:spPr bwMode="auto">
                <a:xfrm>
                  <a:off x="9960938" y="3955592"/>
                  <a:ext cx="55458" cy="49742"/>
                </a:xfrm>
                <a:prstGeom prst="rect">
                  <a:avLst/>
                </a:prstGeom>
                <a:solidFill>
                  <a:srgbClr val="9933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083" name="Rectangle 132"/>
                <p:cNvSpPr>
                  <a:spLocks noChangeArrowheads="1"/>
                </p:cNvSpPr>
                <p:nvPr/>
              </p:nvSpPr>
              <p:spPr bwMode="auto">
                <a:xfrm>
                  <a:off x="9906437" y="4005335"/>
                  <a:ext cx="54501"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084" name="Rectangle 133"/>
                <p:cNvSpPr>
                  <a:spLocks noChangeArrowheads="1"/>
                </p:cNvSpPr>
                <p:nvPr/>
              </p:nvSpPr>
              <p:spPr bwMode="auto">
                <a:xfrm>
                  <a:off x="9850980" y="4055952"/>
                  <a:ext cx="55458"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085" name="Rectangle 134"/>
                <p:cNvSpPr>
                  <a:spLocks noChangeArrowheads="1"/>
                </p:cNvSpPr>
                <p:nvPr/>
              </p:nvSpPr>
              <p:spPr bwMode="auto">
                <a:xfrm>
                  <a:off x="9795522" y="4105694"/>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086" name="Rectangle 135"/>
                <p:cNvSpPr>
                  <a:spLocks noChangeArrowheads="1"/>
                </p:cNvSpPr>
                <p:nvPr/>
              </p:nvSpPr>
              <p:spPr bwMode="auto">
                <a:xfrm>
                  <a:off x="9741019" y="4156310"/>
                  <a:ext cx="54501"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087" name="Rectangle 136"/>
                <p:cNvSpPr>
                  <a:spLocks noChangeArrowheads="1"/>
                </p:cNvSpPr>
                <p:nvPr/>
              </p:nvSpPr>
              <p:spPr bwMode="auto">
                <a:xfrm>
                  <a:off x="9685562" y="4206925"/>
                  <a:ext cx="55458"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088" name="Rectangle 137"/>
                <p:cNvSpPr>
                  <a:spLocks noChangeArrowheads="1"/>
                </p:cNvSpPr>
                <p:nvPr/>
              </p:nvSpPr>
              <p:spPr bwMode="auto">
                <a:xfrm>
                  <a:off x="9631061" y="4256669"/>
                  <a:ext cx="54501"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089" name="Rectangle 138"/>
                <p:cNvSpPr>
                  <a:spLocks noChangeArrowheads="1"/>
                </p:cNvSpPr>
                <p:nvPr/>
              </p:nvSpPr>
              <p:spPr bwMode="auto">
                <a:xfrm>
                  <a:off x="9575601" y="4307284"/>
                  <a:ext cx="55458"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090" name="Rectangle 139"/>
                <p:cNvSpPr>
                  <a:spLocks noChangeArrowheads="1"/>
                </p:cNvSpPr>
                <p:nvPr/>
              </p:nvSpPr>
              <p:spPr bwMode="auto">
                <a:xfrm>
                  <a:off x="9520144" y="4357027"/>
                  <a:ext cx="55458" cy="50615"/>
                </a:xfrm>
                <a:prstGeom prst="rect">
                  <a:avLst/>
                </a:prstGeom>
                <a:solidFill>
                  <a:srgbClr val="000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091" name="Rectangle 140"/>
                <p:cNvSpPr>
                  <a:spLocks noChangeArrowheads="1"/>
                </p:cNvSpPr>
                <p:nvPr/>
              </p:nvSpPr>
              <p:spPr bwMode="auto">
                <a:xfrm>
                  <a:off x="9520144" y="4407644"/>
                  <a:ext cx="55458" cy="50615"/>
                </a:xfrm>
                <a:prstGeom prst="rect">
                  <a:avLst/>
                </a:prstGeom>
                <a:solidFill>
                  <a:srgbClr val="000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092" name="Rectangle 141"/>
                <p:cNvSpPr>
                  <a:spLocks noChangeArrowheads="1"/>
                </p:cNvSpPr>
                <p:nvPr/>
              </p:nvSpPr>
              <p:spPr bwMode="auto">
                <a:xfrm>
                  <a:off x="9465643" y="4458259"/>
                  <a:ext cx="54501"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093" name="Rectangle 142"/>
                <p:cNvSpPr>
                  <a:spLocks noChangeArrowheads="1"/>
                </p:cNvSpPr>
                <p:nvPr/>
              </p:nvSpPr>
              <p:spPr bwMode="auto">
                <a:xfrm>
                  <a:off x="9410185" y="4508002"/>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094" name="Rectangle 143"/>
                <p:cNvSpPr>
                  <a:spLocks noChangeArrowheads="1"/>
                </p:cNvSpPr>
                <p:nvPr/>
              </p:nvSpPr>
              <p:spPr bwMode="auto">
                <a:xfrm>
                  <a:off x="9355682" y="4558617"/>
                  <a:ext cx="54501"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1095" name="Rectangle 144"/>
                <p:cNvSpPr>
                  <a:spLocks noChangeArrowheads="1"/>
                </p:cNvSpPr>
                <p:nvPr/>
              </p:nvSpPr>
              <p:spPr bwMode="auto">
                <a:xfrm>
                  <a:off x="9300225" y="4608361"/>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grpSp>
        </p:grpSp>
        <p:grpSp>
          <p:nvGrpSpPr>
            <p:cNvPr id="11" name="Group 5485"/>
            <p:cNvGrpSpPr/>
            <p:nvPr/>
          </p:nvGrpSpPr>
          <p:grpSpPr>
            <a:xfrm>
              <a:off x="1141483" y="1626116"/>
              <a:ext cx="7324333" cy="477853"/>
              <a:chOff x="1591826" y="3200400"/>
              <a:chExt cx="7324333" cy="477853"/>
            </a:xfrm>
          </p:grpSpPr>
          <p:grpSp>
            <p:nvGrpSpPr>
              <p:cNvPr id="12" name="Group 3337"/>
              <p:cNvGrpSpPr/>
              <p:nvPr/>
            </p:nvGrpSpPr>
            <p:grpSpPr>
              <a:xfrm>
                <a:off x="1591826" y="3200400"/>
                <a:ext cx="1684774" cy="349946"/>
                <a:chOff x="4796168" y="2213019"/>
                <a:chExt cx="1684774" cy="349946"/>
              </a:xfrm>
            </p:grpSpPr>
            <p:sp>
              <p:nvSpPr>
                <p:cNvPr id="32" name="Freeform 10"/>
                <p:cNvSpPr>
                  <a:spLocks/>
                </p:cNvSpPr>
                <p:nvPr/>
              </p:nvSpPr>
              <p:spPr bwMode="auto">
                <a:xfrm>
                  <a:off x="4796168" y="2213019"/>
                  <a:ext cx="608902" cy="260332"/>
                </a:xfrm>
                <a:custGeom>
                  <a:avLst/>
                  <a:gdLst/>
                  <a:ahLst/>
                  <a:cxnLst>
                    <a:cxn ang="0">
                      <a:pos x="30" y="1860"/>
                    </a:cxn>
                    <a:cxn ang="0">
                      <a:pos x="75" y="1545"/>
                    </a:cxn>
                    <a:cxn ang="0">
                      <a:pos x="120" y="1245"/>
                    </a:cxn>
                    <a:cxn ang="0">
                      <a:pos x="180" y="975"/>
                    </a:cxn>
                    <a:cxn ang="0">
                      <a:pos x="225" y="720"/>
                    </a:cxn>
                    <a:cxn ang="0">
                      <a:pos x="270" y="495"/>
                    </a:cxn>
                    <a:cxn ang="0">
                      <a:pos x="315" y="300"/>
                    </a:cxn>
                    <a:cxn ang="0">
                      <a:pos x="375" y="165"/>
                    </a:cxn>
                    <a:cxn ang="0">
                      <a:pos x="420" y="60"/>
                    </a:cxn>
                    <a:cxn ang="0">
                      <a:pos x="465" y="15"/>
                    </a:cxn>
                    <a:cxn ang="0">
                      <a:pos x="510" y="0"/>
                    </a:cxn>
                    <a:cxn ang="0">
                      <a:pos x="570" y="45"/>
                    </a:cxn>
                    <a:cxn ang="0">
                      <a:pos x="615" y="120"/>
                    </a:cxn>
                    <a:cxn ang="0">
                      <a:pos x="660" y="240"/>
                    </a:cxn>
                    <a:cxn ang="0">
                      <a:pos x="705" y="405"/>
                    </a:cxn>
                    <a:cxn ang="0">
                      <a:pos x="765" y="600"/>
                    </a:cxn>
                    <a:cxn ang="0">
                      <a:pos x="810" y="825"/>
                    </a:cxn>
                    <a:cxn ang="0">
                      <a:pos x="855" y="1065"/>
                    </a:cxn>
                    <a:cxn ang="0">
                      <a:pos x="900" y="1320"/>
                    </a:cxn>
                    <a:cxn ang="0">
                      <a:pos x="960" y="1575"/>
                    </a:cxn>
                    <a:cxn ang="0">
                      <a:pos x="1005" y="1845"/>
                    </a:cxn>
                    <a:cxn ang="0">
                      <a:pos x="1050" y="2100"/>
                    </a:cxn>
                    <a:cxn ang="0">
                      <a:pos x="1095" y="2340"/>
                    </a:cxn>
                    <a:cxn ang="0">
                      <a:pos x="1155" y="2550"/>
                    </a:cxn>
                    <a:cxn ang="0">
                      <a:pos x="1200" y="2745"/>
                    </a:cxn>
                    <a:cxn ang="0">
                      <a:pos x="1245" y="2910"/>
                    </a:cxn>
                    <a:cxn ang="0">
                      <a:pos x="1290" y="3031"/>
                    </a:cxn>
                    <a:cxn ang="0">
                      <a:pos x="1350" y="3121"/>
                    </a:cxn>
                    <a:cxn ang="0">
                      <a:pos x="1395" y="3166"/>
                    </a:cxn>
                    <a:cxn ang="0">
                      <a:pos x="1440" y="3166"/>
                    </a:cxn>
                    <a:cxn ang="0">
                      <a:pos x="1485" y="3136"/>
                    </a:cxn>
                    <a:cxn ang="0">
                      <a:pos x="1545" y="3061"/>
                    </a:cxn>
                    <a:cxn ang="0">
                      <a:pos x="1590" y="2956"/>
                    </a:cxn>
                    <a:cxn ang="0">
                      <a:pos x="1635" y="2820"/>
                    </a:cxn>
                    <a:cxn ang="0">
                      <a:pos x="1680" y="2655"/>
                    </a:cxn>
                    <a:cxn ang="0">
                      <a:pos x="1740" y="2460"/>
                    </a:cxn>
                    <a:cxn ang="0">
                      <a:pos x="1785" y="2265"/>
                    </a:cxn>
                    <a:cxn ang="0">
                      <a:pos x="1830" y="2055"/>
                    </a:cxn>
                    <a:cxn ang="0">
                      <a:pos x="1875" y="1830"/>
                    </a:cxn>
                    <a:cxn ang="0">
                      <a:pos x="1935" y="1620"/>
                    </a:cxn>
                    <a:cxn ang="0">
                      <a:pos x="1980" y="1425"/>
                    </a:cxn>
                    <a:cxn ang="0">
                      <a:pos x="2025" y="1245"/>
                    </a:cxn>
                  </a:cxnLst>
                  <a:rect l="0" t="0" r="r" b="b"/>
                  <a:pathLst>
                    <a:path w="2055" h="3181">
                      <a:moveTo>
                        <a:pt x="0" y="2070"/>
                      </a:moveTo>
                      <a:lnTo>
                        <a:pt x="15" y="1965"/>
                      </a:lnTo>
                      <a:lnTo>
                        <a:pt x="30" y="1860"/>
                      </a:lnTo>
                      <a:lnTo>
                        <a:pt x="45" y="1755"/>
                      </a:lnTo>
                      <a:lnTo>
                        <a:pt x="60" y="1650"/>
                      </a:lnTo>
                      <a:lnTo>
                        <a:pt x="75" y="1545"/>
                      </a:lnTo>
                      <a:lnTo>
                        <a:pt x="90" y="1440"/>
                      </a:lnTo>
                      <a:lnTo>
                        <a:pt x="105" y="1350"/>
                      </a:lnTo>
                      <a:lnTo>
                        <a:pt x="120" y="1245"/>
                      </a:lnTo>
                      <a:lnTo>
                        <a:pt x="135" y="1155"/>
                      </a:lnTo>
                      <a:lnTo>
                        <a:pt x="150" y="1065"/>
                      </a:lnTo>
                      <a:lnTo>
                        <a:pt x="180" y="975"/>
                      </a:lnTo>
                      <a:lnTo>
                        <a:pt x="195" y="885"/>
                      </a:lnTo>
                      <a:lnTo>
                        <a:pt x="210" y="795"/>
                      </a:lnTo>
                      <a:lnTo>
                        <a:pt x="225" y="720"/>
                      </a:lnTo>
                      <a:lnTo>
                        <a:pt x="240" y="630"/>
                      </a:lnTo>
                      <a:lnTo>
                        <a:pt x="255" y="555"/>
                      </a:lnTo>
                      <a:lnTo>
                        <a:pt x="270" y="495"/>
                      </a:lnTo>
                      <a:lnTo>
                        <a:pt x="285" y="420"/>
                      </a:lnTo>
                      <a:lnTo>
                        <a:pt x="300" y="360"/>
                      </a:lnTo>
                      <a:lnTo>
                        <a:pt x="315" y="300"/>
                      </a:lnTo>
                      <a:lnTo>
                        <a:pt x="330" y="255"/>
                      </a:lnTo>
                      <a:lnTo>
                        <a:pt x="345" y="210"/>
                      </a:lnTo>
                      <a:lnTo>
                        <a:pt x="375" y="165"/>
                      </a:lnTo>
                      <a:lnTo>
                        <a:pt x="390" y="120"/>
                      </a:lnTo>
                      <a:lnTo>
                        <a:pt x="405" y="90"/>
                      </a:lnTo>
                      <a:lnTo>
                        <a:pt x="420" y="60"/>
                      </a:lnTo>
                      <a:lnTo>
                        <a:pt x="435" y="45"/>
                      </a:lnTo>
                      <a:lnTo>
                        <a:pt x="450" y="15"/>
                      </a:lnTo>
                      <a:lnTo>
                        <a:pt x="465" y="15"/>
                      </a:lnTo>
                      <a:lnTo>
                        <a:pt x="480" y="0"/>
                      </a:lnTo>
                      <a:lnTo>
                        <a:pt x="495" y="0"/>
                      </a:lnTo>
                      <a:lnTo>
                        <a:pt x="510" y="0"/>
                      </a:lnTo>
                      <a:lnTo>
                        <a:pt x="525" y="15"/>
                      </a:lnTo>
                      <a:lnTo>
                        <a:pt x="540" y="15"/>
                      </a:lnTo>
                      <a:lnTo>
                        <a:pt x="570" y="45"/>
                      </a:lnTo>
                      <a:lnTo>
                        <a:pt x="585" y="60"/>
                      </a:lnTo>
                      <a:lnTo>
                        <a:pt x="600" y="90"/>
                      </a:lnTo>
                      <a:lnTo>
                        <a:pt x="615" y="120"/>
                      </a:lnTo>
                      <a:lnTo>
                        <a:pt x="630" y="150"/>
                      </a:lnTo>
                      <a:lnTo>
                        <a:pt x="645" y="195"/>
                      </a:lnTo>
                      <a:lnTo>
                        <a:pt x="660" y="240"/>
                      </a:lnTo>
                      <a:lnTo>
                        <a:pt x="675" y="300"/>
                      </a:lnTo>
                      <a:lnTo>
                        <a:pt x="690" y="345"/>
                      </a:lnTo>
                      <a:lnTo>
                        <a:pt x="705" y="405"/>
                      </a:lnTo>
                      <a:lnTo>
                        <a:pt x="720" y="465"/>
                      </a:lnTo>
                      <a:lnTo>
                        <a:pt x="735" y="525"/>
                      </a:lnTo>
                      <a:lnTo>
                        <a:pt x="765" y="600"/>
                      </a:lnTo>
                      <a:lnTo>
                        <a:pt x="780" y="675"/>
                      </a:lnTo>
                      <a:lnTo>
                        <a:pt x="795" y="750"/>
                      </a:lnTo>
                      <a:lnTo>
                        <a:pt x="810" y="825"/>
                      </a:lnTo>
                      <a:lnTo>
                        <a:pt x="825" y="900"/>
                      </a:lnTo>
                      <a:lnTo>
                        <a:pt x="840" y="975"/>
                      </a:lnTo>
                      <a:lnTo>
                        <a:pt x="855" y="1065"/>
                      </a:lnTo>
                      <a:lnTo>
                        <a:pt x="870" y="1140"/>
                      </a:lnTo>
                      <a:lnTo>
                        <a:pt x="885" y="1230"/>
                      </a:lnTo>
                      <a:lnTo>
                        <a:pt x="900" y="1320"/>
                      </a:lnTo>
                      <a:lnTo>
                        <a:pt x="915" y="1410"/>
                      </a:lnTo>
                      <a:lnTo>
                        <a:pt x="945" y="1485"/>
                      </a:lnTo>
                      <a:lnTo>
                        <a:pt x="960" y="1575"/>
                      </a:lnTo>
                      <a:lnTo>
                        <a:pt x="975" y="1665"/>
                      </a:lnTo>
                      <a:lnTo>
                        <a:pt x="990" y="1755"/>
                      </a:lnTo>
                      <a:lnTo>
                        <a:pt x="1005" y="1845"/>
                      </a:lnTo>
                      <a:lnTo>
                        <a:pt x="1020" y="1920"/>
                      </a:lnTo>
                      <a:lnTo>
                        <a:pt x="1035" y="2010"/>
                      </a:lnTo>
                      <a:lnTo>
                        <a:pt x="1050" y="2100"/>
                      </a:lnTo>
                      <a:lnTo>
                        <a:pt x="1065" y="2175"/>
                      </a:lnTo>
                      <a:lnTo>
                        <a:pt x="1080" y="2250"/>
                      </a:lnTo>
                      <a:lnTo>
                        <a:pt x="1095" y="2340"/>
                      </a:lnTo>
                      <a:lnTo>
                        <a:pt x="1110" y="2415"/>
                      </a:lnTo>
                      <a:lnTo>
                        <a:pt x="1140" y="2475"/>
                      </a:lnTo>
                      <a:lnTo>
                        <a:pt x="1155" y="2550"/>
                      </a:lnTo>
                      <a:lnTo>
                        <a:pt x="1170" y="2625"/>
                      </a:lnTo>
                      <a:lnTo>
                        <a:pt x="1185" y="2685"/>
                      </a:lnTo>
                      <a:lnTo>
                        <a:pt x="1200" y="2745"/>
                      </a:lnTo>
                      <a:lnTo>
                        <a:pt x="1215" y="2805"/>
                      </a:lnTo>
                      <a:lnTo>
                        <a:pt x="1230" y="2850"/>
                      </a:lnTo>
                      <a:lnTo>
                        <a:pt x="1245" y="2910"/>
                      </a:lnTo>
                      <a:lnTo>
                        <a:pt x="1260" y="2956"/>
                      </a:lnTo>
                      <a:lnTo>
                        <a:pt x="1275" y="2986"/>
                      </a:lnTo>
                      <a:lnTo>
                        <a:pt x="1290" y="3031"/>
                      </a:lnTo>
                      <a:lnTo>
                        <a:pt x="1305" y="3061"/>
                      </a:lnTo>
                      <a:lnTo>
                        <a:pt x="1335" y="3091"/>
                      </a:lnTo>
                      <a:lnTo>
                        <a:pt x="1350" y="3121"/>
                      </a:lnTo>
                      <a:lnTo>
                        <a:pt x="1365" y="3136"/>
                      </a:lnTo>
                      <a:lnTo>
                        <a:pt x="1380" y="3151"/>
                      </a:lnTo>
                      <a:lnTo>
                        <a:pt x="1395" y="3166"/>
                      </a:lnTo>
                      <a:lnTo>
                        <a:pt x="1410" y="3166"/>
                      </a:lnTo>
                      <a:lnTo>
                        <a:pt x="1425" y="3181"/>
                      </a:lnTo>
                      <a:lnTo>
                        <a:pt x="1440" y="3166"/>
                      </a:lnTo>
                      <a:lnTo>
                        <a:pt x="1455" y="3166"/>
                      </a:lnTo>
                      <a:lnTo>
                        <a:pt x="1470" y="3151"/>
                      </a:lnTo>
                      <a:lnTo>
                        <a:pt x="1485" y="3136"/>
                      </a:lnTo>
                      <a:lnTo>
                        <a:pt x="1500" y="3121"/>
                      </a:lnTo>
                      <a:lnTo>
                        <a:pt x="1530" y="3091"/>
                      </a:lnTo>
                      <a:lnTo>
                        <a:pt x="1545" y="3061"/>
                      </a:lnTo>
                      <a:lnTo>
                        <a:pt x="1560" y="3031"/>
                      </a:lnTo>
                      <a:lnTo>
                        <a:pt x="1575" y="3001"/>
                      </a:lnTo>
                      <a:lnTo>
                        <a:pt x="1590" y="2956"/>
                      </a:lnTo>
                      <a:lnTo>
                        <a:pt x="1605" y="2910"/>
                      </a:lnTo>
                      <a:lnTo>
                        <a:pt x="1620" y="2865"/>
                      </a:lnTo>
                      <a:lnTo>
                        <a:pt x="1635" y="2820"/>
                      </a:lnTo>
                      <a:lnTo>
                        <a:pt x="1650" y="2760"/>
                      </a:lnTo>
                      <a:lnTo>
                        <a:pt x="1665" y="2715"/>
                      </a:lnTo>
                      <a:lnTo>
                        <a:pt x="1680" y="2655"/>
                      </a:lnTo>
                      <a:lnTo>
                        <a:pt x="1710" y="2595"/>
                      </a:lnTo>
                      <a:lnTo>
                        <a:pt x="1725" y="2535"/>
                      </a:lnTo>
                      <a:lnTo>
                        <a:pt x="1740" y="2460"/>
                      </a:lnTo>
                      <a:lnTo>
                        <a:pt x="1755" y="2400"/>
                      </a:lnTo>
                      <a:lnTo>
                        <a:pt x="1770" y="2325"/>
                      </a:lnTo>
                      <a:lnTo>
                        <a:pt x="1785" y="2265"/>
                      </a:lnTo>
                      <a:lnTo>
                        <a:pt x="1800" y="2190"/>
                      </a:lnTo>
                      <a:lnTo>
                        <a:pt x="1815" y="2115"/>
                      </a:lnTo>
                      <a:lnTo>
                        <a:pt x="1830" y="2055"/>
                      </a:lnTo>
                      <a:lnTo>
                        <a:pt x="1845" y="1980"/>
                      </a:lnTo>
                      <a:lnTo>
                        <a:pt x="1860" y="1905"/>
                      </a:lnTo>
                      <a:lnTo>
                        <a:pt x="1875" y="1830"/>
                      </a:lnTo>
                      <a:lnTo>
                        <a:pt x="1905" y="1755"/>
                      </a:lnTo>
                      <a:lnTo>
                        <a:pt x="1920" y="1695"/>
                      </a:lnTo>
                      <a:lnTo>
                        <a:pt x="1935" y="1620"/>
                      </a:lnTo>
                      <a:lnTo>
                        <a:pt x="1950" y="1560"/>
                      </a:lnTo>
                      <a:lnTo>
                        <a:pt x="1965" y="1485"/>
                      </a:lnTo>
                      <a:lnTo>
                        <a:pt x="1980" y="1425"/>
                      </a:lnTo>
                      <a:lnTo>
                        <a:pt x="1995" y="1365"/>
                      </a:lnTo>
                      <a:lnTo>
                        <a:pt x="2010" y="1305"/>
                      </a:lnTo>
                      <a:lnTo>
                        <a:pt x="2025" y="1245"/>
                      </a:lnTo>
                      <a:lnTo>
                        <a:pt x="2040" y="1185"/>
                      </a:lnTo>
                      <a:lnTo>
                        <a:pt x="2055" y="1140"/>
                      </a:lnTo>
                    </a:path>
                  </a:pathLst>
                </a:custGeom>
                <a:noFill/>
                <a:ln w="12700">
                  <a:solidFill>
                    <a:srgbClr val="0000FF"/>
                  </a:solidFill>
                  <a:prstDash val="solid"/>
                  <a:round/>
                  <a:headEnd/>
                  <a:tailEnd/>
                </a:ln>
              </p:spPr>
              <p:txBody>
                <a:bodyPr/>
                <a:lstStyle/>
                <a:p>
                  <a:endParaRPr lang="en-US" sz="800">
                    <a:latin typeface="Times New Roman" pitchFamily="18" charset="0"/>
                    <a:cs typeface="Times New Roman" pitchFamily="18" charset="0"/>
                  </a:endParaRPr>
                </a:p>
              </p:txBody>
            </p:sp>
            <p:sp>
              <p:nvSpPr>
                <p:cNvPr id="33" name="Freeform 11"/>
                <p:cNvSpPr>
                  <a:spLocks/>
                </p:cNvSpPr>
                <p:nvPr/>
              </p:nvSpPr>
              <p:spPr bwMode="auto">
                <a:xfrm>
                  <a:off x="5405070" y="2235115"/>
                  <a:ext cx="613642" cy="327850"/>
                </a:xfrm>
                <a:custGeom>
                  <a:avLst/>
                  <a:gdLst/>
                  <a:ahLst/>
                  <a:cxnLst>
                    <a:cxn ang="0">
                      <a:pos x="45" y="765"/>
                    </a:cxn>
                    <a:cxn ang="0">
                      <a:pos x="90" y="660"/>
                    </a:cxn>
                    <a:cxn ang="0">
                      <a:pos x="135" y="570"/>
                    </a:cxn>
                    <a:cxn ang="0">
                      <a:pos x="180" y="525"/>
                    </a:cxn>
                    <a:cxn ang="0">
                      <a:pos x="240" y="525"/>
                    </a:cxn>
                    <a:cxn ang="0">
                      <a:pos x="285" y="570"/>
                    </a:cxn>
                    <a:cxn ang="0">
                      <a:pos x="330" y="645"/>
                    </a:cxn>
                    <a:cxn ang="0">
                      <a:pos x="375" y="765"/>
                    </a:cxn>
                    <a:cxn ang="0">
                      <a:pos x="435" y="930"/>
                    </a:cxn>
                    <a:cxn ang="0">
                      <a:pos x="480" y="1125"/>
                    </a:cxn>
                    <a:cxn ang="0">
                      <a:pos x="525" y="1335"/>
                    </a:cxn>
                    <a:cxn ang="0">
                      <a:pos x="570" y="1590"/>
                    </a:cxn>
                    <a:cxn ang="0">
                      <a:pos x="630" y="1845"/>
                    </a:cxn>
                    <a:cxn ang="0">
                      <a:pos x="675" y="2130"/>
                    </a:cxn>
                    <a:cxn ang="0">
                      <a:pos x="720" y="2400"/>
                    </a:cxn>
                    <a:cxn ang="0">
                      <a:pos x="765" y="2686"/>
                    </a:cxn>
                    <a:cxn ang="0">
                      <a:pos x="826" y="2956"/>
                    </a:cxn>
                    <a:cxn ang="0">
                      <a:pos x="871" y="3196"/>
                    </a:cxn>
                    <a:cxn ang="0">
                      <a:pos x="916" y="3421"/>
                    </a:cxn>
                    <a:cxn ang="0">
                      <a:pos x="961" y="3616"/>
                    </a:cxn>
                    <a:cxn ang="0">
                      <a:pos x="1021" y="3781"/>
                    </a:cxn>
                    <a:cxn ang="0">
                      <a:pos x="1066" y="3901"/>
                    </a:cxn>
                    <a:cxn ang="0">
                      <a:pos x="1111" y="3976"/>
                    </a:cxn>
                    <a:cxn ang="0">
                      <a:pos x="1156" y="4006"/>
                    </a:cxn>
                    <a:cxn ang="0">
                      <a:pos x="1216" y="3991"/>
                    </a:cxn>
                    <a:cxn ang="0">
                      <a:pos x="1261" y="3916"/>
                    </a:cxn>
                    <a:cxn ang="0">
                      <a:pos x="1306" y="3811"/>
                    </a:cxn>
                    <a:cxn ang="0">
                      <a:pos x="1351" y="3661"/>
                    </a:cxn>
                    <a:cxn ang="0">
                      <a:pos x="1411" y="3466"/>
                    </a:cxn>
                    <a:cxn ang="0">
                      <a:pos x="1456" y="3226"/>
                    </a:cxn>
                    <a:cxn ang="0">
                      <a:pos x="1501" y="2971"/>
                    </a:cxn>
                    <a:cxn ang="0">
                      <a:pos x="1546" y="2686"/>
                    </a:cxn>
                    <a:cxn ang="0">
                      <a:pos x="1606" y="2385"/>
                    </a:cxn>
                    <a:cxn ang="0">
                      <a:pos x="1651" y="2070"/>
                    </a:cxn>
                    <a:cxn ang="0">
                      <a:pos x="1696" y="1755"/>
                    </a:cxn>
                    <a:cxn ang="0">
                      <a:pos x="1741" y="1455"/>
                    </a:cxn>
                    <a:cxn ang="0">
                      <a:pos x="1801" y="1155"/>
                    </a:cxn>
                    <a:cxn ang="0">
                      <a:pos x="1846" y="870"/>
                    </a:cxn>
                    <a:cxn ang="0">
                      <a:pos x="1891" y="630"/>
                    </a:cxn>
                    <a:cxn ang="0">
                      <a:pos x="1936" y="405"/>
                    </a:cxn>
                    <a:cxn ang="0">
                      <a:pos x="1996" y="225"/>
                    </a:cxn>
                    <a:cxn ang="0">
                      <a:pos x="2041" y="75"/>
                    </a:cxn>
                  </a:cxnLst>
                  <a:rect l="0" t="0" r="r" b="b"/>
                  <a:pathLst>
                    <a:path w="2071" h="4006">
                      <a:moveTo>
                        <a:pt x="0" y="870"/>
                      </a:moveTo>
                      <a:lnTo>
                        <a:pt x="15" y="810"/>
                      </a:lnTo>
                      <a:lnTo>
                        <a:pt x="45" y="765"/>
                      </a:lnTo>
                      <a:lnTo>
                        <a:pt x="60" y="735"/>
                      </a:lnTo>
                      <a:lnTo>
                        <a:pt x="75" y="690"/>
                      </a:lnTo>
                      <a:lnTo>
                        <a:pt x="90" y="660"/>
                      </a:lnTo>
                      <a:lnTo>
                        <a:pt x="105" y="630"/>
                      </a:lnTo>
                      <a:lnTo>
                        <a:pt x="120" y="600"/>
                      </a:lnTo>
                      <a:lnTo>
                        <a:pt x="135" y="570"/>
                      </a:lnTo>
                      <a:lnTo>
                        <a:pt x="150" y="555"/>
                      </a:lnTo>
                      <a:lnTo>
                        <a:pt x="165" y="540"/>
                      </a:lnTo>
                      <a:lnTo>
                        <a:pt x="180" y="525"/>
                      </a:lnTo>
                      <a:lnTo>
                        <a:pt x="195" y="525"/>
                      </a:lnTo>
                      <a:lnTo>
                        <a:pt x="210" y="525"/>
                      </a:lnTo>
                      <a:lnTo>
                        <a:pt x="240" y="525"/>
                      </a:lnTo>
                      <a:lnTo>
                        <a:pt x="255" y="540"/>
                      </a:lnTo>
                      <a:lnTo>
                        <a:pt x="270" y="555"/>
                      </a:lnTo>
                      <a:lnTo>
                        <a:pt x="285" y="570"/>
                      </a:lnTo>
                      <a:lnTo>
                        <a:pt x="300" y="585"/>
                      </a:lnTo>
                      <a:lnTo>
                        <a:pt x="315" y="615"/>
                      </a:lnTo>
                      <a:lnTo>
                        <a:pt x="330" y="645"/>
                      </a:lnTo>
                      <a:lnTo>
                        <a:pt x="345" y="675"/>
                      </a:lnTo>
                      <a:lnTo>
                        <a:pt x="360" y="720"/>
                      </a:lnTo>
                      <a:lnTo>
                        <a:pt x="375" y="765"/>
                      </a:lnTo>
                      <a:lnTo>
                        <a:pt x="390" y="810"/>
                      </a:lnTo>
                      <a:lnTo>
                        <a:pt x="420" y="870"/>
                      </a:lnTo>
                      <a:lnTo>
                        <a:pt x="435" y="930"/>
                      </a:lnTo>
                      <a:lnTo>
                        <a:pt x="450" y="990"/>
                      </a:lnTo>
                      <a:lnTo>
                        <a:pt x="465" y="1050"/>
                      </a:lnTo>
                      <a:lnTo>
                        <a:pt x="480" y="1125"/>
                      </a:lnTo>
                      <a:lnTo>
                        <a:pt x="495" y="1185"/>
                      </a:lnTo>
                      <a:lnTo>
                        <a:pt x="510" y="1260"/>
                      </a:lnTo>
                      <a:lnTo>
                        <a:pt x="525" y="1335"/>
                      </a:lnTo>
                      <a:lnTo>
                        <a:pt x="540" y="1425"/>
                      </a:lnTo>
                      <a:lnTo>
                        <a:pt x="555" y="1500"/>
                      </a:lnTo>
                      <a:lnTo>
                        <a:pt x="570" y="1590"/>
                      </a:lnTo>
                      <a:lnTo>
                        <a:pt x="585" y="1665"/>
                      </a:lnTo>
                      <a:lnTo>
                        <a:pt x="615" y="1755"/>
                      </a:lnTo>
                      <a:lnTo>
                        <a:pt x="630" y="1845"/>
                      </a:lnTo>
                      <a:lnTo>
                        <a:pt x="645" y="1935"/>
                      </a:lnTo>
                      <a:lnTo>
                        <a:pt x="660" y="2040"/>
                      </a:lnTo>
                      <a:lnTo>
                        <a:pt x="675" y="2130"/>
                      </a:lnTo>
                      <a:lnTo>
                        <a:pt x="690" y="2220"/>
                      </a:lnTo>
                      <a:lnTo>
                        <a:pt x="705" y="2310"/>
                      </a:lnTo>
                      <a:lnTo>
                        <a:pt x="720" y="2400"/>
                      </a:lnTo>
                      <a:lnTo>
                        <a:pt x="735" y="2505"/>
                      </a:lnTo>
                      <a:lnTo>
                        <a:pt x="750" y="2595"/>
                      </a:lnTo>
                      <a:lnTo>
                        <a:pt x="765" y="2686"/>
                      </a:lnTo>
                      <a:lnTo>
                        <a:pt x="781" y="2776"/>
                      </a:lnTo>
                      <a:lnTo>
                        <a:pt x="811" y="2866"/>
                      </a:lnTo>
                      <a:lnTo>
                        <a:pt x="826" y="2956"/>
                      </a:lnTo>
                      <a:lnTo>
                        <a:pt x="841" y="3031"/>
                      </a:lnTo>
                      <a:lnTo>
                        <a:pt x="856" y="3121"/>
                      </a:lnTo>
                      <a:lnTo>
                        <a:pt x="871" y="3196"/>
                      </a:lnTo>
                      <a:lnTo>
                        <a:pt x="886" y="3271"/>
                      </a:lnTo>
                      <a:lnTo>
                        <a:pt x="901" y="3346"/>
                      </a:lnTo>
                      <a:lnTo>
                        <a:pt x="916" y="3421"/>
                      </a:lnTo>
                      <a:lnTo>
                        <a:pt x="931" y="3496"/>
                      </a:lnTo>
                      <a:lnTo>
                        <a:pt x="946" y="3556"/>
                      </a:lnTo>
                      <a:lnTo>
                        <a:pt x="961" y="3616"/>
                      </a:lnTo>
                      <a:lnTo>
                        <a:pt x="976" y="3676"/>
                      </a:lnTo>
                      <a:lnTo>
                        <a:pt x="1006" y="3736"/>
                      </a:lnTo>
                      <a:lnTo>
                        <a:pt x="1021" y="3781"/>
                      </a:lnTo>
                      <a:lnTo>
                        <a:pt x="1036" y="3826"/>
                      </a:lnTo>
                      <a:lnTo>
                        <a:pt x="1051" y="3856"/>
                      </a:lnTo>
                      <a:lnTo>
                        <a:pt x="1066" y="3901"/>
                      </a:lnTo>
                      <a:lnTo>
                        <a:pt x="1081" y="3931"/>
                      </a:lnTo>
                      <a:lnTo>
                        <a:pt x="1096" y="3946"/>
                      </a:lnTo>
                      <a:lnTo>
                        <a:pt x="1111" y="3976"/>
                      </a:lnTo>
                      <a:lnTo>
                        <a:pt x="1126" y="3991"/>
                      </a:lnTo>
                      <a:lnTo>
                        <a:pt x="1141" y="4006"/>
                      </a:lnTo>
                      <a:lnTo>
                        <a:pt x="1156" y="4006"/>
                      </a:lnTo>
                      <a:lnTo>
                        <a:pt x="1186" y="4006"/>
                      </a:lnTo>
                      <a:lnTo>
                        <a:pt x="1201" y="3991"/>
                      </a:lnTo>
                      <a:lnTo>
                        <a:pt x="1216" y="3991"/>
                      </a:lnTo>
                      <a:lnTo>
                        <a:pt x="1231" y="3976"/>
                      </a:lnTo>
                      <a:lnTo>
                        <a:pt x="1246" y="3946"/>
                      </a:lnTo>
                      <a:lnTo>
                        <a:pt x="1261" y="3916"/>
                      </a:lnTo>
                      <a:lnTo>
                        <a:pt x="1276" y="3886"/>
                      </a:lnTo>
                      <a:lnTo>
                        <a:pt x="1291" y="3856"/>
                      </a:lnTo>
                      <a:lnTo>
                        <a:pt x="1306" y="3811"/>
                      </a:lnTo>
                      <a:lnTo>
                        <a:pt x="1321" y="3766"/>
                      </a:lnTo>
                      <a:lnTo>
                        <a:pt x="1336" y="3706"/>
                      </a:lnTo>
                      <a:lnTo>
                        <a:pt x="1351" y="3661"/>
                      </a:lnTo>
                      <a:lnTo>
                        <a:pt x="1381" y="3601"/>
                      </a:lnTo>
                      <a:lnTo>
                        <a:pt x="1396" y="3526"/>
                      </a:lnTo>
                      <a:lnTo>
                        <a:pt x="1411" y="3466"/>
                      </a:lnTo>
                      <a:lnTo>
                        <a:pt x="1426" y="3391"/>
                      </a:lnTo>
                      <a:lnTo>
                        <a:pt x="1441" y="3316"/>
                      </a:lnTo>
                      <a:lnTo>
                        <a:pt x="1456" y="3226"/>
                      </a:lnTo>
                      <a:lnTo>
                        <a:pt x="1471" y="3151"/>
                      </a:lnTo>
                      <a:lnTo>
                        <a:pt x="1486" y="3061"/>
                      </a:lnTo>
                      <a:lnTo>
                        <a:pt x="1501" y="2971"/>
                      </a:lnTo>
                      <a:lnTo>
                        <a:pt x="1516" y="2881"/>
                      </a:lnTo>
                      <a:lnTo>
                        <a:pt x="1531" y="2791"/>
                      </a:lnTo>
                      <a:lnTo>
                        <a:pt x="1546" y="2686"/>
                      </a:lnTo>
                      <a:lnTo>
                        <a:pt x="1576" y="2580"/>
                      </a:lnTo>
                      <a:lnTo>
                        <a:pt x="1591" y="2490"/>
                      </a:lnTo>
                      <a:lnTo>
                        <a:pt x="1606" y="2385"/>
                      </a:lnTo>
                      <a:lnTo>
                        <a:pt x="1621" y="2280"/>
                      </a:lnTo>
                      <a:lnTo>
                        <a:pt x="1636" y="2175"/>
                      </a:lnTo>
                      <a:lnTo>
                        <a:pt x="1651" y="2070"/>
                      </a:lnTo>
                      <a:lnTo>
                        <a:pt x="1666" y="1965"/>
                      </a:lnTo>
                      <a:lnTo>
                        <a:pt x="1681" y="1860"/>
                      </a:lnTo>
                      <a:lnTo>
                        <a:pt x="1696" y="1755"/>
                      </a:lnTo>
                      <a:lnTo>
                        <a:pt x="1711" y="1650"/>
                      </a:lnTo>
                      <a:lnTo>
                        <a:pt x="1726" y="1545"/>
                      </a:lnTo>
                      <a:lnTo>
                        <a:pt x="1741" y="1455"/>
                      </a:lnTo>
                      <a:lnTo>
                        <a:pt x="1771" y="1350"/>
                      </a:lnTo>
                      <a:lnTo>
                        <a:pt x="1786" y="1245"/>
                      </a:lnTo>
                      <a:lnTo>
                        <a:pt x="1801" y="1155"/>
                      </a:lnTo>
                      <a:lnTo>
                        <a:pt x="1816" y="1065"/>
                      </a:lnTo>
                      <a:lnTo>
                        <a:pt x="1831" y="960"/>
                      </a:lnTo>
                      <a:lnTo>
                        <a:pt x="1846" y="870"/>
                      </a:lnTo>
                      <a:lnTo>
                        <a:pt x="1861" y="795"/>
                      </a:lnTo>
                      <a:lnTo>
                        <a:pt x="1876" y="705"/>
                      </a:lnTo>
                      <a:lnTo>
                        <a:pt x="1891" y="630"/>
                      </a:lnTo>
                      <a:lnTo>
                        <a:pt x="1906" y="540"/>
                      </a:lnTo>
                      <a:lnTo>
                        <a:pt x="1921" y="465"/>
                      </a:lnTo>
                      <a:lnTo>
                        <a:pt x="1936" y="405"/>
                      </a:lnTo>
                      <a:lnTo>
                        <a:pt x="1966" y="330"/>
                      </a:lnTo>
                      <a:lnTo>
                        <a:pt x="1981" y="270"/>
                      </a:lnTo>
                      <a:lnTo>
                        <a:pt x="1996" y="225"/>
                      </a:lnTo>
                      <a:lnTo>
                        <a:pt x="2011" y="165"/>
                      </a:lnTo>
                      <a:lnTo>
                        <a:pt x="2026" y="120"/>
                      </a:lnTo>
                      <a:lnTo>
                        <a:pt x="2041" y="75"/>
                      </a:lnTo>
                      <a:lnTo>
                        <a:pt x="2056" y="30"/>
                      </a:lnTo>
                      <a:lnTo>
                        <a:pt x="2071" y="0"/>
                      </a:lnTo>
                    </a:path>
                  </a:pathLst>
                </a:custGeom>
                <a:noFill/>
                <a:ln w="12700">
                  <a:solidFill>
                    <a:srgbClr val="0000FF"/>
                  </a:solidFill>
                  <a:prstDash val="solid"/>
                  <a:round/>
                  <a:headEnd/>
                  <a:tailEnd/>
                </a:ln>
              </p:spPr>
              <p:txBody>
                <a:bodyPr/>
                <a:lstStyle/>
                <a:p>
                  <a:endParaRPr lang="en-US" sz="800">
                    <a:latin typeface="Times New Roman" pitchFamily="18" charset="0"/>
                    <a:cs typeface="Times New Roman" pitchFamily="18" charset="0"/>
                  </a:endParaRPr>
                </a:p>
              </p:txBody>
            </p:sp>
            <p:sp>
              <p:nvSpPr>
                <p:cNvPr id="34" name="Freeform 12"/>
                <p:cNvSpPr>
                  <a:spLocks/>
                </p:cNvSpPr>
                <p:nvPr/>
              </p:nvSpPr>
              <p:spPr bwMode="auto">
                <a:xfrm>
                  <a:off x="6018710" y="2227750"/>
                  <a:ext cx="462232" cy="235780"/>
                </a:xfrm>
                <a:custGeom>
                  <a:avLst/>
                  <a:gdLst/>
                  <a:ahLst/>
                  <a:cxnLst>
                    <a:cxn ang="0">
                      <a:pos x="15" y="60"/>
                    </a:cxn>
                    <a:cxn ang="0">
                      <a:pos x="45" y="30"/>
                    </a:cxn>
                    <a:cxn ang="0">
                      <a:pos x="90" y="0"/>
                    </a:cxn>
                    <a:cxn ang="0">
                      <a:pos x="120" y="0"/>
                    </a:cxn>
                    <a:cxn ang="0">
                      <a:pos x="150" y="15"/>
                    </a:cxn>
                    <a:cxn ang="0">
                      <a:pos x="180" y="60"/>
                    </a:cxn>
                    <a:cxn ang="0">
                      <a:pos x="210" y="105"/>
                    </a:cxn>
                    <a:cxn ang="0">
                      <a:pos x="240" y="180"/>
                    </a:cxn>
                    <a:cxn ang="0">
                      <a:pos x="285" y="270"/>
                    </a:cxn>
                    <a:cxn ang="0">
                      <a:pos x="315" y="375"/>
                    </a:cxn>
                    <a:cxn ang="0">
                      <a:pos x="345" y="495"/>
                    </a:cxn>
                    <a:cxn ang="0">
                      <a:pos x="375" y="630"/>
                    </a:cxn>
                    <a:cxn ang="0">
                      <a:pos x="405" y="780"/>
                    </a:cxn>
                    <a:cxn ang="0">
                      <a:pos x="435" y="930"/>
                    </a:cxn>
                    <a:cxn ang="0">
                      <a:pos x="480" y="1080"/>
                    </a:cxn>
                    <a:cxn ang="0">
                      <a:pos x="510" y="1245"/>
                    </a:cxn>
                    <a:cxn ang="0">
                      <a:pos x="540" y="1410"/>
                    </a:cxn>
                    <a:cxn ang="0">
                      <a:pos x="570" y="1575"/>
                    </a:cxn>
                    <a:cxn ang="0">
                      <a:pos x="600" y="1725"/>
                    </a:cxn>
                    <a:cxn ang="0">
                      <a:pos x="630" y="1890"/>
                    </a:cxn>
                    <a:cxn ang="0">
                      <a:pos x="675" y="2040"/>
                    </a:cxn>
                    <a:cxn ang="0">
                      <a:pos x="705" y="2190"/>
                    </a:cxn>
                    <a:cxn ang="0">
                      <a:pos x="735" y="2310"/>
                    </a:cxn>
                    <a:cxn ang="0">
                      <a:pos x="765" y="2445"/>
                    </a:cxn>
                    <a:cxn ang="0">
                      <a:pos x="795" y="2550"/>
                    </a:cxn>
                    <a:cxn ang="0">
                      <a:pos x="840" y="2640"/>
                    </a:cxn>
                    <a:cxn ang="0">
                      <a:pos x="870" y="2730"/>
                    </a:cxn>
                    <a:cxn ang="0">
                      <a:pos x="900" y="2791"/>
                    </a:cxn>
                    <a:cxn ang="0">
                      <a:pos x="930" y="2836"/>
                    </a:cxn>
                    <a:cxn ang="0">
                      <a:pos x="960" y="2866"/>
                    </a:cxn>
                    <a:cxn ang="0">
                      <a:pos x="990" y="2881"/>
                    </a:cxn>
                    <a:cxn ang="0">
                      <a:pos x="1035" y="2881"/>
                    </a:cxn>
                    <a:cxn ang="0">
                      <a:pos x="1065" y="2851"/>
                    </a:cxn>
                    <a:cxn ang="0">
                      <a:pos x="1095" y="2806"/>
                    </a:cxn>
                    <a:cxn ang="0">
                      <a:pos x="1125" y="2746"/>
                    </a:cxn>
                    <a:cxn ang="0">
                      <a:pos x="1155" y="2685"/>
                    </a:cxn>
                    <a:cxn ang="0">
                      <a:pos x="1185" y="2595"/>
                    </a:cxn>
                    <a:cxn ang="0">
                      <a:pos x="1230" y="2490"/>
                    </a:cxn>
                    <a:cxn ang="0">
                      <a:pos x="1260" y="2385"/>
                    </a:cxn>
                    <a:cxn ang="0">
                      <a:pos x="1290" y="2250"/>
                    </a:cxn>
                    <a:cxn ang="0">
                      <a:pos x="1320" y="2130"/>
                    </a:cxn>
                    <a:cxn ang="0">
                      <a:pos x="1350" y="1980"/>
                    </a:cxn>
                    <a:cxn ang="0">
                      <a:pos x="1380" y="1845"/>
                    </a:cxn>
                    <a:cxn ang="0">
                      <a:pos x="1425" y="1695"/>
                    </a:cxn>
                    <a:cxn ang="0">
                      <a:pos x="1455" y="1545"/>
                    </a:cxn>
                    <a:cxn ang="0">
                      <a:pos x="1485" y="1395"/>
                    </a:cxn>
                    <a:cxn ang="0">
                      <a:pos x="1515" y="1260"/>
                    </a:cxn>
                    <a:cxn ang="0">
                      <a:pos x="1545" y="1125"/>
                    </a:cxn>
                  </a:cxnLst>
                  <a:rect l="0" t="0" r="r" b="b"/>
                  <a:pathLst>
                    <a:path w="1560" h="2881">
                      <a:moveTo>
                        <a:pt x="0" y="90"/>
                      </a:moveTo>
                      <a:lnTo>
                        <a:pt x="15" y="60"/>
                      </a:lnTo>
                      <a:lnTo>
                        <a:pt x="30" y="45"/>
                      </a:lnTo>
                      <a:lnTo>
                        <a:pt x="45" y="30"/>
                      </a:lnTo>
                      <a:lnTo>
                        <a:pt x="75" y="15"/>
                      </a:lnTo>
                      <a:lnTo>
                        <a:pt x="90" y="0"/>
                      </a:lnTo>
                      <a:lnTo>
                        <a:pt x="105" y="0"/>
                      </a:lnTo>
                      <a:lnTo>
                        <a:pt x="120" y="0"/>
                      </a:lnTo>
                      <a:lnTo>
                        <a:pt x="135" y="0"/>
                      </a:lnTo>
                      <a:lnTo>
                        <a:pt x="150" y="15"/>
                      </a:lnTo>
                      <a:lnTo>
                        <a:pt x="165" y="30"/>
                      </a:lnTo>
                      <a:lnTo>
                        <a:pt x="180" y="60"/>
                      </a:lnTo>
                      <a:lnTo>
                        <a:pt x="195" y="75"/>
                      </a:lnTo>
                      <a:lnTo>
                        <a:pt x="210" y="105"/>
                      </a:lnTo>
                      <a:lnTo>
                        <a:pt x="225" y="150"/>
                      </a:lnTo>
                      <a:lnTo>
                        <a:pt x="240" y="180"/>
                      </a:lnTo>
                      <a:lnTo>
                        <a:pt x="270" y="225"/>
                      </a:lnTo>
                      <a:lnTo>
                        <a:pt x="285" y="270"/>
                      </a:lnTo>
                      <a:lnTo>
                        <a:pt x="300" y="330"/>
                      </a:lnTo>
                      <a:lnTo>
                        <a:pt x="315" y="375"/>
                      </a:lnTo>
                      <a:lnTo>
                        <a:pt x="330" y="435"/>
                      </a:lnTo>
                      <a:lnTo>
                        <a:pt x="345" y="495"/>
                      </a:lnTo>
                      <a:lnTo>
                        <a:pt x="360" y="570"/>
                      </a:lnTo>
                      <a:lnTo>
                        <a:pt x="375" y="630"/>
                      </a:lnTo>
                      <a:lnTo>
                        <a:pt x="390" y="705"/>
                      </a:lnTo>
                      <a:lnTo>
                        <a:pt x="405" y="780"/>
                      </a:lnTo>
                      <a:lnTo>
                        <a:pt x="420" y="855"/>
                      </a:lnTo>
                      <a:lnTo>
                        <a:pt x="435" y="930"/>
                      </a:lnTo>
                      <a:lnTo>
                        <a:pt x="465" y="1005"/>
                      </a:lnTo>
                      <a:lnTo>
                        <a:pt x="480" y="1080"/>
                      </a:lnTo>
                      <a:lnTo>
                        <a:pt x="495" y="1155"/>
                      </a:lnTo>
                      <a:lnTo>
                        <a:pt x="510" y="1245"/>
                      </a:lnTo>
                      <a:lnTo>
                        <a:pt x="525" y="1320"/>
                      </a:lnTo>
                      <a:lnTo>
                        <a:pt x="540" y="1410"/>
                      </a:lnTo>
                      <a:lnTo>
                        <a:pt x="555" y="1485"/>
                      </a:lnTo>
                      <a:lnTo>
                        <a:pt x="570" y="1575"/>
                      </a:lnTo>
                      <a:lnTo>
                        <a:pt x="585" y="1650"/>
                      </a:lnTo>
                      <a:lnTo>
                        <a:pt x="600" y="1725"/>
                      </a:lnTo>
                      <a:lnTo>
                        <a:pt x="615" y="1815"/>
                      </a:lnTo>
                      <a:lnTo>
                        <a:pt x="630" y="1890"/>
                      </a:lnTo>
                      <a:lnTo>
                        <a:pt x="660" y="1965"/>
                      </a:lnTo>
                      <a:lnTo>
                        <a:pt x="675" y="2040"/>
                      </a:lnTo>
                      <a:lnTo>
                        <a:pt x="690" y="2115"/>
                      </a:lnTo>
                      <a:lnTo>
                        <a:pt x="705" y="2190"/>
                      </a:lnTo>
                      <a:lnTo>
                        <a:pt x="720" y="2250"/>
                      </a:lnTo>
                      <a:lnTo>
                        <a:pt x="735" y="2310"/>
                      </a:lnTo>
                      <a:lnTo>
                        <a:pt x="750" y="2385"/>
                      </a:lnTo>
                      <a:lnTo>
                        <a:pt x="765" y="2445"/>
                      </a:lnTo>
                      <a:lnTo>
                        <a:pt x="780" y="2490"/>
                      </a:lnTo>
                      <a:lnTo>
                        <a:pt x="795" y="2550"/>
                      </a:lnTo>
                      <a:lnTo>
                        <a:pt x="810" y="2595"/>
                      </a:lnTo>
                      <a:lnTo>
                        <a:pt x="840" y="2640"/>
                      </a:lnTo>
                      <a:lnTo>
                        <a:pt x="855" y="2685"/>
                      </a:lnTo>
                      <a:lnTo>
                        <a:pt x="870" y="2730"/>
                      </a:lnTo>
                      <a:lnTo>
                        <a:pt x="885" y="2761"/>
                      </a:lnTo>
                      <a:lnTo>
                        <a:pt x="900" y="2791"/>
                      </a:lnTo>
                      <a:lnTo>
                        <a:pt x="915" y="2821"/>
                      </a:lnTo>
                      <a:lnTo>
                        <a:pt x="930" y="2836"/>
                      </a:lnTo>
                      <a:lnTo>
                        <a:pt x="945" y="2851"/>
                      </a:lnTo>
                      <a:lnTo>
                        <a:pt x="960" y="2866"/>
                      </a:lnTo>
                      <a:lnTo>
                        <a:pt x="975" y="2881"/>
                      </a:lnTo>
                      <a:lnTo>
                        <a:pt x="990" y="2881"/>
                      </a:lnTo>
                      <a:lnTo>
                        <a:pt x="1005" y="2881"/>
                      </a:lnTo>
                      <a:lnTo>
                        <a:pt x="1035" y="2881"/>
                      </a:lnTo>
                      <a:lnTo>
                        <a:pt x="1050" y="2866"/>
                      </a:lnTo>
                      <a:lnTo>
                        <a:pt x="1065" y="2851"/>
                      </a:lnTo>
                      <a:lnTo>
                        <a:pt x="1080" y="2836"/>
                      </a:lnTo>
                      <a:lnTo>
                        <a:pt x="1095" y="2806"/>
                      </a:lnTo>
                      <a:lnTo>
                        <a:pt x="1110" y="2791"/>
                      </a:lnTo>
                      <a:lnTo>
                        <a:pt x="1125" y="2746"/>
                      </a:lnTo>
                      <a:lnTo>
                        <a:pt x="1140" y="2715"/>
                      </a:lnTo>
                      <a:lnTo>
                        <a:pt x="1155" y="2685"/>
                      </a:lnTo>
                      <a:lnTo>
                        <a:pt x="1170" y="2640"/>
                      </a:lnTo>
                      <a:lnTo>
                        <a:pt x="1185" y="2595"/>
                      </a:lnTo>
                      <a:lnTo>
                        <a:pt x="1200" y="2550"/>
                      </a:lnTo>
                      <a:lnTo>
                        <a:pt x="1230" y="2490"/>
                      </a:lnTo>
                      <a:lnTo>
                        <a:pt x="1245" y="2430"/>
                      </a:lnTo>
                      <a:lnTo>
                        <a:pt x="1260" y="2385"/>
                      </a:lnTo>
                      <a:lnTo>
                        <a:pt x="1275" y="2325"/>
                      </a:lnTo>
                      <a:lnTo>
                        <a:pt x="1290" y="2250"/>
                      </a:lnTo>
                      <a:lnTo>
                        <a:pt x="1305" y="2190"/>
                      </a:lnTo>
                      <a:lnTo>
                        <a:pt x="1320" y="2130"/>
                      </a:lnTo>
                      <a:lnTo>
                        <a:pt x="1335" y="2055"/>
                      </a:lnTo>
                      <a:lnTo>
                        <a:pt x="1350" y="1980"/>
                      </a:lnTo>
                      <a:lnTo>
                        <a:pt x="1365" y="1920"/>
                      </a:lnTo>
                      <a:lnTo>
                        <a:pt x="1380" y="1845"/>
                      </a:lnTo>
                      <a:lnTo>
                        <a:pt x="1395" y="1770"/>
                      </a:lnTo>
                      <a:lnTo>
                        <a:pt x="1425" y="1695"/>
                      </a:lnTo>
                      <a:lnTo>
                        <a:pt x="1440" y="1620"/>
                      </a:lnTo>
                      <a:lnTo>
                        <a:pt x="1455" y="1545"/>
                      </a:lnTo>
                      <a:lnTo>
                        <a:pt x="1470" y="1470"/>
                      </a:lnTo>
                      <a:lnTo>
                        <a:pt x="1485" y="1395"/>
                      </a:lnTo>
                      <a:lnTo>
                        <a:pt x="1500" y="1320"/>
                      </a:lnTo>
                      <a:lnTo>
                        <a:pt x="1515" y="1260"/>
                      </a:lnTo>
                      <a:lnTo>
                        <a:pt x="1530" y="1185"/>
                      </a:lnTo>
                      <a:lnTo>
                        <a:pt x="1545" y="1125"/>
                      </a:lnTo>
                      <a:lnTo>
                        <a:pt x="1560" y="1050"/>
                      </a:lnTo>
                    </a:path>
                  </a:pathLst>
                </a:custGeom>
                <a:noFill/>
                <a:ln w="12700">
                  <a:solidFill>
                    <a:srgbClr val="0000FF"/>
                  </a:solidFill>
                  <a:prstDash val="solid"/>
                  <a:round/>
                  <a:headEnd/>
                  <a:tailEnd/>
                </a:ln>
              </p:spPr>
              <p:txBody>
                <a:bodyPr/>
                <a:lstStyle/>
                <a:p>
                  <a:endParaRPr lang="en-US" sz="800">
                    <a:latin typeface="Times New Roman" pitchFamily="18" charset="0"/>
                    <a:cs typeface="Times New Roman" pitchFamily="18" charset="0"/>
                  </a:endParaRPr>
                </a:p>
              </p:txBody>
            </p:sp>
          </p:grpSp>
          <p:grpSp>
            <p:nvGrpSpPr>
              <p:cNvPr id="13" name="Group 3341"/>
              <p:cNvGrpSpPr/>
              <p:nvPr/>
            </p:nvGrpSpPr>
            <p:grpSpPr>
              <a:xfrm>
                <a:off x="3268287" y="3225339"/>
                <a:ext cx="1075872" cy="335215"/>
                <a:chOff x="5405070" y="2227750"/>
                <a:chExt cx="1075872" cy="335215"/>
              </a:xfrm>
            </p:grpSpPr>
            <p:sp>
              <p:nvSpPr>
                <p:cNvPr id="30" name="Freeform 11"/>
                <p:cNvSpPr>
                  <a:spLocks/>
                </p:cNvSpPr>
                <p:nvPr/>
              </p:nvSpPr>
              <p:spPr bwMode="auto">
                <a:xfrm>
                  <a:off x="5405070" y="2235115"/>
                  <a:ext cx="613642" cy="327850"/>
                </a:xfrm>
                <a:custGeom>
                  <a:avLst/>
                  <a:gdLst/>
                  <a:ahLst/>
                  <a:cxnLst>
                    <a:cxn ang="0">
                      <a:pos x="45" y="765"/>
                    </a:cxn>
                    <a:cxn ang="0">
                      <a:pos x="90" y="660"/>
                    </a:cxn>
                    <a:cxn ang="0">
                      <a:pos x="135" y="570"/>
                    </a:cxn>
                    <a:cxn ang="0">
                      <a:pos x="180" y="525"/>
                    </a:cxn>
                    <a:cxn ang="0">
                      <a:pos x="240" y="525"/>
                    </a:cxn>
                    <a:cxn ang="0">
                      <a:pos x="285" y="570"/>
                    </a:cxn>
                    <a:cxn ang="0">
                      <a:pos x="330" y="645"/>
                    </a:cxn>
                    <a:cxn ang="0">
                      <a:pos x="375" y="765"/>
                    </a:cxn>
                    <a:cxn ang="0">
                      <a:pos x="435" y="930"/>
                    </a:cxn>
                    <a:cxn ang="0">
                      <a:pos x="480" y="1125"/>
                    </a:cxn>
                    <a:cxn ang="0">
                      <a:pos x="525" y="1335"/>
                    </a:cxn>
                    <a:cxn ang="0">
                      <a:pos x="570" y="1590"/>
                    </a:cxn>
                    <a:cxn ang="0">
                      <a:pos x="630" y="1845"/>
                    </a:cxn>
                    <a:cxn ang="0">
                      <a:pos x="675" y="2130"/>
                    </a:cxn>
                    <a:cxn ang="0">
                      <a:pos x="720" y="2400"/>
                    </a:cxn>
                    <a:cxn ang="0">
                      <a:pos x="765" y="2686"/>
                    </a:cxn>
                    <a:cxn ang="0">
                      <a:pos x="826" y="2956"/>
                    </a:cxn>
                    <a:cxn ang="0">
                      <a:pos x="871" y="3196"/>
                    </a:cxn>
                    <a:cxn ang="0">
                      <a:pos x="916" y="3421"/>
                    </a:cxn>
                    <a:cxn ang="0">
                      <a:pos x="961" y="3616"/>
                    </a:cxn>
                    <a:cxn ang="0">
                      <a:pos x="1021" y="3781"/>
                    </a:cxn>
                    <a:cxn ang="0">
                      <a:pos x="1066" y="3901"/>
                    </a:cxn>
                    <a:cxn ang="0">
                      <a:pos x="1111" y="3976"/>
                    </a:cxn>
                    <a:cxn ang="0">
                      <a:pos x="1156" y="4006"/>
                    </a:cxn>
                    <a:cxn ang="0">
                      <a:pos x="1216" y="3991"/>
                    </a:cxn>
                    <a:cxn ang="0">
                      <a:pos x="1261" y="3916"/>
                    </a:cxn>
                    <a:cxn ang="0">
                      <a:pos x="1306" y="3811"/>
                    </a:cxn>
                    <a:cxn ang="0">
                      <a:pos x="1351" y="3661"/>
                    </a:cxn>
                    <a:cxn ang="0">
                      <a:pos x="1411" y="3466"/>
                    </a:cxn>
                    <a:cxn ang="0">
                      <a:pos x="1456" y="3226"/>
                    </a:cxn>
                    <a:cxn ang="0">
                      <a:pos x="1501" y="2971"/>
                    </a:cxn>
                    <a:cxn ang="0">
                      <a:pos x="1546" y="2686"/>
                    </a:cxn>
                    <a:cxn ang="0">
                      <a:pos x="1606" y="2385"/>
                    </a:cxn>
                    <a:cxn ang="0">
                      <a:pos x="1651" y="2070"/>
                    </a:cxn>
                    <a:cxn ang="0">
                      <a:pos x="1696" y="1755"/>
                    </a:cxn>
                    <a:cxn ang="0">
                      <a:pos x="1741" y="1455"/>
                    </a:cxn>
                    <a:cxn ang="0">
                      <a:pos x="1801" y="1155"/>
                    </a:cxn>
                    <a:cxn ang="0">
                      <a:pos x="1846" y="870"/>
                    </a:cxn>
                    <a:cxn ang="0">
                      <a:pos x="1891" y="630"/>
                    </a:cxn>
                    <a:cxn ang="0">
                      <a:pos x="1936" y="405"/>
                    </a:cxn>
                    <a:cxn ang="0">
                      <a:pos x="1996" y="225"/>
                    </a:cxn>
                    <a:cxn ang="0">
                      <a:pos x="2041" y="75"/>
                    </a:cxn>
                  </a:cxnLst>
                  <a:rect l="0" t="0" r="r" b="b"/>
                  <a:pathLst>
                    <a:path w="2071" h="4006">
                      <a:moveTo>
                        <a:pt x="0" y="870"/>
                      </a:moveTo>
                      <a:lnTo>
                        <a:pt x="15" y="810"/>
                      </a:lnTo>
                      <a:lnTo>
                        <a:pt x="45" y="765"/>
                      </a:lnTo>
                      <a:lnTo>
                        <a:pt x="60" y="735"/>
                      </a:lnTo>
                      <a:lnTo>
                        <a:pt x="75" y="690"/>
                      </a:lnTo>
                      <a:lnTo>
                        <a:pt x="90" y="660"/>
                      </a:lnTo>
                      <a:lnTo>
                        <a:pt x="105" y="630"/>
                      </a:lnTo>
                      <a:lnTo>
                        <a:pt x="120" y="600"/>
                      </a:lnTo>
                      <a:lnTo>
                        <a:pt x="135" y="570"/>
                      </a:lnTo>
                      <a:lnTo>
                        <a:pt x="150" y="555"/>
                      </a:lnTo>
                      <a:lnTo>
                        <a:pt x="165" y="540"/>
                      </a:lnTo>
                      <a:lnTo>
                        <a:pt x="180" y="525"/>
                      </a:lnTo>
                      <a:lnTo>
                        <a:pt x="195" y="525"/>
                      </a:lnTo>
                      <a:lnTo>
                        <a:pt x="210" y="525"/>
                      </a:lnTo>
                      <a:lnTo>
                        <a:pt x="240" y="525"/>
                      </a:lnTo>
                      <a:lnTo>
                        <a:pt x="255" y="540"/>
                      </a:lnTo>
                      <a:lnTo>
                        <a:pt x="270" y="555"/>
                      </a:lnTo>
                      <a:lnTo>
                        <a:pt x="285" y="570"/>
                      </a:lnTo>
                      <a:lnTo>
                        <a:pt x="300" y="585"/>
                      </a:lnTo>
                      <a:lnTo>
                        <a:pt x="315" y="615"/>
                      </a:lnTo>
                      <a:lnTo>
                        <a:pt x="330" y="645"/>
                      </a:lnTo>
                      <a:lnTo>
                        <a:pt x="345" y="675"/>
                      </a:lnTo>
                      <a:lnTo>
                        <a:pt x="360" y="720"/>
                      </a:lnTo>
                      <a:lnTo>
                        <a:pt x="375" y="765"/>
                      </a:lnTo>
                      <a:lnTo>
                        <a:pt x="390" y="810"/>
                      </a:lnTo>
                      <a:lnTo>
                        <a:pt x="420" y="870"/>
                      </a:lnTo>
                      <a:lnTo>
                        <a:pt x="435" y="930"/>
                      </a:lnTo>
                      <a:lnTo>
                        <a:pt x="450" y="990"/>
                      </a:lnTo>
                      <a:lnTo>
                        <a:pt x="465" y="1050"/>
                      </a:lnTo>
                      <a:lnTo>
                        <a:pt x="480" y="1125"/>
                      </a:lnTo>
                      <a:lnTo>
                        <a:pt x="495" y="1185"/>
                      </a:lnTo>
                      <a:lnTo>
                        <a:pt x="510" y="1260"/>
                      </a:lnTo>
                      <a:lnTo>
                        <a:pt x="525" y="1335"/>
                      </a:lnTo>
                      <a:lnTo>
                        <a:pt x="540" y="1425"/>
                      </a:lnTo>
                      <a:lnTo>
                        <a:pt x="555" y="1500"/>
                      </a:lnTo>
                      <a:lnTo>
                        <a:pt x="570" y="1590"/>
                      </a:lnTo>
                      <a:lnTo>
                        <a:pt x="585" y="1665"/>
                      </a:lnTo>
                      <a:lnTo>
                        <a:pt x="615" y="1755"/>
                      </a:lnTo>
                      <a:lnTo>
                        <a:pt x="630" y="1845"/>
                      </a:lnTo>
                      <a:lnTo>
                        <a:pt x="645" y="1935"/>
                      </a:lnTo>
                      <a:lnTo>
                        <a:pt x="660" y="2040"/>
                      </a:lnTo>
                      <a:lnTo>
                        <a:pt x="675" y="2130"/>
                      </a:lnTo>
                      <a:lnTo>
                        <a:pt x="690" y="2220"/>
                      </a:lnTo>
                      <a:lnTo>
                        <a:pt x="705" y="2310"/>
                      </a:lnTo>
                      <a:lnTo>
                        <a:pt x="720" y="2400"/>
                      </a:lnTo>
                      <a:lnTo>
                        <a:pt x="735" y="2505"/>
                      </a:lnTo>
                      <a:lnTo>
                        <a:pt x="750" y="2595"/>
                      </a:lnTo>
                      <a:lnTo>
                        <a:pt x="765" y="2686"/>
                      </a:lnTo>
                      <a:lnTo>
                        <a:pt x="781" y="2776"/>
                      </a:lnTo>
                      <a:lnTo>
                        <a:pt x="811" y="2866"/>
                      </a:lnTo>
                      <a:lnTo>
                        <a:pt x="826" y="2956"/>
                      </a:lnTo>
                      <a:lnTo>
                        <a:pt x="841" y="3031"/>
                      </a:lnTo>
                      <a:lnTo>
                        <a:pt x="856" y="3121"/>
                      </a:lnTo>
                      <a:lnTo>
                        <a:pt x="871" y="3196"/>
                      </a:lnTo>
                      <a:lnTo>
                        <a:pt x="886" y="3271"/>
                      </a:lnTo>
                      <a:lnTo>
                        <a:pt x="901" y="3346"/>
                      </a:lnTo>
                      <a:lnTo>
                        <a:pt x="916" y="3421"/>
                      </a:lnTo>
                      <a:lnTo>
                        <a:pt x="931" y="3496"/>
                      </a:lnTo>
                      <a:lnTo>
                        <a:pt x="946" y="3556"/>
                      </a:lnTo>
                      <a:lnTo>
                        <a:pt x="961" y="3616"/>
                      </a:lnTo>
                      <a:lnTo>
                        <a:pt x="976" y="3676"/>
                      </a:lnTo>
                      <a:lnTo>
                        <a:pt x="1006" y="3736"/>
                      </a:lnTo>
                      <a:lnTo>
                        <a:pt x="1021" y="3781"/>
                      </a:lnTo>
                      <a:lnTo>
                        <a:pt x="1036" y="3826"/>
                      </a:lnTo>
                      <a:lnTo>
                        <a:pt x="1051" y="3856"/>
                      </a:lnTo>
                      <a:lnTo>
                        <a:pt x="1066" y="3901"/>
                      </a:lnTo>
                      <a:lnTo>
                        <a:pt x="1081" y="3931"/>
                      </a:lnTo>
                      <a:lnTo>
                        <a:pt x="1096" y="3946"/>
                      </a:lnTo>
                      <a:lnTo>
                        <a:pt x="1111" y="3976"/>
                      </a:lnTo>
                      <a:lnTo>
                        <a:pt x="1126" y="3991"/>
                      </a:lnTo>
                      <a:lnTo>
                        <a:pt x="1141" y="4006"/>
                      </a:lnTo>
                      <a:lnTo>
                        <a:pt x="1156" y="4006"/>
                      </a:lnTo>
                      <a:lnTo>
                        <a:pt x="1186" y="4006"/>
                      </a:lnTo>
                      <a:lnTo>
                        <a:pt x="1201" y="3991"/>
                      </a:lnTo>
                      <a:lnTo>
                        <a:pt x="1216" y="3991"/>
                      </a:lnTo>
                      <a:lnTo>
                        <a:pt x="1231" y="3976"/>
                      </a:lnTo>
                      <a:lnTo>
                        <a:pt x="1246" y="3946"/>
                      </a:lnTo>
                      <a:lnTo>
                        <a:pt x="1261" y="3916"/>
                      </a:lnTo>
                      <a:lnTo>
                        <a:pt x="1276" y="3886"/>
                      </a:lnTo>
                      <a:lnTo>
                        <a:pt x="1291" y="3856"/>
                      </a:lnTo>
                      <a:lnTo>
                        <a:pt x="1306" y="3811"/>
                      </a:lnTo>
                      <a:lnTo>
                        <a:pt x="1321" y="3766"/>
                      </a:lnTo>
                      <a:lnTo>
                        <a:pt x="1336" y="3706"/>
                      </a:lnTo>
                      <a:lnTo>
                        <a:pt x="1351" y="3661"/>
                      </a:lnTo>
                      <a:lnTo>
                        <a:pt x="1381" y="3601"/>
                      </a:lnTo>
                      <a:lnTo>
                        <a:pt x="1396" y="3526"/>
                      </a:lnTo>
                      <a:lnTo>
                        <a:pt x="1411" y="3466"/>
                      </a:lnTo>
                      <a:lnTo>
                        <a:pt x="1426" y="3391"/>
                      </a:lnTo>
                      <a:lnTo>
                        <a:pt x="1441" y="3316"/>
                      </a:lnTo>
                      <a:lnTo>
                        <a:pt x="1456" y="3226"/>
                      </a:lnTo>
                      <a:lnTo>
                        <a:pt x="1471" y="3151"/>
                      </a:lnTo>
                      <a:lnTo>
                        <a:pt x="1486" y="3061"/>
                      </a:lnTo>
                      <a:lnTo>
                        <a:pt x="1501" y="2971"/>
                      </a:lnTo>
                      <a:lnTo>
                        <a:pt x="1516" y="2881"/>
                      </a:lnTo>
                      <a:lnTo>
                        <a:pt x="1531" y="2791"/>
                      </a:lnTo>
                      <a:lnTo>
                        <a:pt x="1546" y="2686"/>
                      </a:lnTo>
                      <a:lnTo>
                        <a:pt x="1576" y="2580"/>
                      </a:lnTo>
                      <a:lnTo>
                        <a:pt x="1591" y="2490"/>
                      </a:lnTo>
                      <a:lnTo>
                        <a:pt x="1606" y="2385"/>
                      </a:lnTo>
                      <a:lnTo>
                        <a:pt x="1621" y="2280"/>
                      </a:lnTo>
                      <a:lnTo>
                        <a:pt x="1636" y="2175"/>
                      </a:lnTo>
                      <a:lnTo>
                        <a:pt x="1651" y="2070"/>
                      </a:lnTo>
                      <a:lnTo>
                        <a:pt x="1666" y="1965"/>
                      </a:lnTo>
                      <a:lnTo>
                        <a:pt x="1681" y="1860"/>
                      </a:lnTo>
                      <a:lnTo>
                        <a:pt x="1696" y="1755"/>
                      </a:lnTo>
                      <a:lnTo>
                        <a:pt x="1711" y="1650"/>
                      </a:lnTo>
                      <a:lnTo>
                        <a:pt x="1726" y="1545"/>
                      </a:lnTo>
                      <a:lnTo>
                        <a:pt x="1741" y="1455"/>
                      </a:lnTo>
                      <a:lnTo>
                        <a:pt x="1771" y="1350"/>
                      </a:lnTo>
                      <a:lnTo>
                        <a:pt x="1786" y="1245"/>
                      </a:lnTo>
                      <a:lnTo>
                        <a:pt x="1801" y="1155"/>
                      </a:lnTo>
                      <a:lnTo>
                        <a:pt x="1816" y="1065"/>
                      </a:lnTo>
                      <a:lnTo>
                        <a:pt x="1831" y="960"/>
                      </a:lnTo>
                      <a:lnTo>
                        <a:pt x="1846" y="870"/>
                      </a:lnTo>
                      <a:lnTo>
                        <a:pt x="1861" y="795"/>
                      </a:lnTo>
                      <a:lnTo>
                        <a:pt x="1876" y="705"/>
                      </a:lnTo>
                      <a:lnTo>
                        <a:pt x="1891" y="630"/>
                      </a:lnTo>
                      <a:lnTo>
                        <a:pt x="1906" y="540"/>
                      </a:lnTo>
                      <a:lnTo>
                        <a:pt x="1921" y="465"/>
                      </a:lnTo>
                      <a:lnTo>
                        <a:pt x="1936" y="405"/>
                      </a:lnTo>
                      <a:lnTo>
                        <a:pt x="1966" y="330"/>
                      </a:lnTo>
                      <a:lnTo>
                        <a:pt x="1981" y="270"/>
                      </a:lnTo>
                      <a:lnTo>
                        <a:pt x="1996" y="225"/>
                      </a:lnTo>
                      <a:lnTo>
                        <a:pt x="2011" y="165"/>
                      </a:lnTo>
                      <a:lnTo>
                        <a:pt x="2026" y="120"/>
                      </a:lnTo>
                      <a:lnTo>
                        <a:pt x="2041" y="75"/>
                      </a:lnTo>
                      <a:lnTo>
                        <a:pt x="2056" y="30"/>
                      </a:lnTo>
                      <a:lnTo>
                        <a:pt x="2071" y="0"/>
                      </a:lnTo>
                    </a:path>
                  </a:pathLst>
                </a:custGeom>
                <a:noFill/>
                <a:ln w="12700">
                  <a:solidFill>
                    <a:srgbClr val="0000FF"/>
                  </a:solidFill>
                  <a:prstDash val="solid"/>
                  <a:round/>
                  <a:headEnd/>
                  <a:tailEnd/>
                </a:ln>
              </p:spPr>
              <p:txBody>
                <a:bodyPr/>
                <a:lstStyle/>
                <a:p>
                  <a:endParaRPr lang="en-US" sz="800">
                    <a:latin typeface="Times New Roman" pitchFamily="18" charset="0"/>
                    <a:cs typeface="Times New Roman" pitchFamily="18" charset="0"/>
                  </a:endParaRPr>
                </a:p>
              </p:txBody>
            </p:sp>
            <p:sp>
              <p:nvSpPr>
                <p:cNvPr id="31" name="Freeform 12"/>
                <p:cNvSpPr>
                  <a:spLocks/>
                </p:cNvSpPr>
                <p:nvPr/>
              </p:nvSpPr>
              <p:spPr bwMode="auto">
                <a:xfrm>
                  <a:off x="6018710" y="2227750"/>
                  <a:ext cx="462232" cy="235780"/>
                </a:xfrm>
                <a:custGeom>
                  <a:avLst/>
                  <a:gdLst/>
                  <a:ahLst/>
                  <a:cxnLst>
                    <a:cxn ang="0">
                      <a:pos x="15" y="60"/>
                    </a:cxn>
                    <a:cxn ang="0">
                      <a:pos x="45" y="30"/>
                    </a:cxn>
                    <a:cxn ang="0">
                      <a:pos x="90" y="0"/>
                    </a:cxn>
                    <a:cxn ang="0">
                      <a:pos x="120" y="0"/>
                    </a:cxn>
                    <a:cxn ang="0">
                      <a:pos x="150" y="15"/>
                    </a:cxn>
                    <a:cxn ang="0">
                      <a:pos x="180" y="60"/>
                    </a:cxn>
                    <a:cxn ang="0">
                      <a:pos x="210" y="105"/>
                    </a:cxn>
                    <a:cxn ang="0">
                      <a:pos x="240" y="180"/>
                    </a:cxn>
                    <a:cxn ang="0">
                      <a:pos x="285" y="270"/>
                    </a:cxn>
                    <a:cxn ang="0">
                      <a:pos x="315" y="375"/>
                    </a:cxn>
                    <a:cxn ang="0">
                      <a:pos x="345" y="495"/>
                    </a:cxn>
                    <a:cxn ang="0">
                      <a:pos x="375" y="630"/>
                    </a:cxn>
                    <a:cxn ang="0">
                      <a:pos x="405" y="780"/>
                    </a:cxn>
                    <a:cxn ang="0">
                      <a:pos x="435" y="930"/>
                    </a:cxn>
                    <a:cxn ang="0">
                      <a:pos x="480" y="1080"/>
                    </a:cxn>
                    <a:cxn ang="0">
                      <a:pos x="510" y="1245"/>
                    </a:cxn>
                    <a:cxn ang="0">
                      <a:pos x="540" y="1410"/>
                    </a:cxn>
                    <a:cxn ang="0">
                      <a:pos x="570" y="1575"/>
                    </a:cxn>
                    <a:cxn ang="0">
                      <a:pos x="600" y="1725"/>
                    </a:cxn>
                    <a:cxn ang="0">
                      <a:pos x="630" y="1890"/>
                    </a:cxn>
                    <a:cxn ang="0">
                      <a:pos x="675" y="2040"/>
                    </a:cxn>
                    <a:cxn ang="0">
                      <a:pos x="705" y="2190"/>
                    </a:cxn>
                    <a:cxn ang="0">
                      <a:pos x="735" y="2310"/>
                    </a:cxn>
                    <a:cxn ang="0">
                      <a:pos x="765" y="2445"/>
                    </a:cxn>
                    <a:cxn ang="0">
                      <a:pos x="795" y="2550"/>
                    </a:cxn>
                    <a:cxn ang="0">
                      <a:pos x="840" y="2640"/>
                    </a:cxn>
                    <a:cxn ang="0">
                      <a:pos x="870" y="2730"/>
                    </a:cxn>
                    <a:cxn ang="0">
                      <a:pos x="900" y="2791"/>
                    </a:cxn>
                    <a:cxn ang="0">
                      <a:pos x="930" y="2836"/>
                    </a:cxn>
                    <a:cxn ang="0">
                      <a:pos x="960" y="2866"/>
                    </a:cxn>
                    <a:cxn ang="0">
                      <a:pos x="990" y="2881"/>
                    </a:cxn>
                    <a:cxn ang="0">
                      <a:pos x="1035" y="2881"/>
                    </a:cxn>
                    <a:cxn ang="0">
                      <a:pos x="1065" y="2851"/>
                    </a:cxn>
                    <a:cxn ang="0">
                      <a:pos x="1095" y="2806"/>
                    </a:cxn>
                    <a:cxn ang="0">
                      <a:pos x="1125" y="2746"/>
                    </a:cxn>
                    <a:cxn ang="0">
                      <a:pos x="1155" y="2685"/>
                    </a:cxn>
                    <a:cxn ang="0">
                      <a:pos x="1185" y="2595"/>
                    </a:cxn>
                    <a:cxn ang="0">
                      <a:pos x="1230" y="2490"/>
                    </a:cxn>
                    <a:cxn ang="0">
                      <a:pos x="1260" y="2385"/>
                    </a:cxn>
                    <a:cxn ang="0">
                      <a:pos x="1290" y="2250"/>
                    </a:cxn>
                    <a:cxn ang="0">
                      <a:pos x="1320" y="2130"/>
                    </a:cxn>
                    <a:cxn ang="0">
                      <a:pos x="1350" y="1980"/>
                    </a:cxn>
                    <a:cxn ang="0">
                      <a:pos x="1380" y="1845"/>
                    </a:cxn>
                    <a:cxn ang="0">
                      <a:pos x="1425" y="1695"/>
                    </a:cxn>
                    <a:cxn ang="0">
                      <a:pos x="1455" y="1545"/>
                    </a:cxn>
                    <a:cxn ang="0">
                      <a:pos x="1485" y="1395"/>
                    </a:cxn>
                    <a:cxn ang="0">
                      <a:pos x="1515" y="1260"/>
                    </a:cxn>
                    <a:cxn ang="0">
                      <a:pos x="1545" y="1125"/>
                    </a:cxn>
                  </a:cxnLst>
                  <a:rect l="0" t="0" r="r" b="b"/>
                  <a:pathLst>
                    <a:path w="1560" h="2881">
                      <a:moveTo>
                        <a:pt x="0" y="90"/>
                      </a:moveTo>
                      <a:lnTo>
                        <a:pt x="15" y="60"/>
                      </a:lnTo>
                      <a:lnTo>
                        <a:pt x="30" y="45"/>
                      </a:lnTo>
                      <a:lnTo>
                        <a:pt x="45" y="30"/>
                      </a:lnTo>
                      <a:lnTo>
                        <a:pt x="75" y="15"/>
                      </a:lnTo>
                      <a:lnTo>
                        <a:pt x="90" y="0"/>
                      </a:lnTo>
                      <a:lnTo>
                        <a:pt x="105" y="0"/>
                      </a:lnTo>
                      <a:lnTo>
                        <a:pt x="120" y="0"/>
                      </a:lnTo>
                      <a:lnTo>
                        <a:pt x="135" y="0"/>
                      </a:lnTo>
                      <a:lnTo>
                        <a:pt x="150" y="15"/>
                      </a:lnTo>
                      <a:lnTo>
                        <a:pt x="165" y="30"/>
                      </a:lnTo>
                      <a:lnTo>
                        <a:pt x="180" y="60"/>
                      </a:lnTo>
                      <a:lnTo>
                        <a:pt x="195" y="75"/>
                      </a:lnTo>
                      <a:lnTo>
                        <a:pt x="210" y="105"/>
                      </a:lnTo>
                      <a:lnTo>
                        <a:pt x="225" y="150"/>
                      </a:lnTo>
                      <a:lnTo>
                        <a:pt x="240" y="180"/>
                      </a:lnTo>
                      <a:lnTo>
                        <a:pt x="270" y="225"/>
                      </a:lnTo>
                      <a:lnTo>
                        <a:pt x="285" y="270"/>
                      </a:lnTo>
                      <a:lnTo>
                        <a:pt x="300" y="330"/>
                      </a:lnTo>
                      <a:lnTo>
                        <a:pt x="315" y="375"/>
                      </a:lnTo>
                      <a:lnTo>
                        <a:pt x="330" y="435"/>
                      </a:lnTo>
                      <a:lnTo>
                        <a:pt x="345" y="495"/>
                      </a:lnTo>
                      <a:lnTo>
                        <a:pt x="360" y="570"/>
                      </a:lnTo>
                      <a:lnTo>
                        <a:pt x="375" y="630"/>
                      </a:lnTo>
                      <a:lnTo>
                        <a:pt x="390" y="705"/>
                      </a:lnTo>
                      <a:lnTo>
                        <a:pt x="405" y="780"/>
                      </a:lnTo>
                      <a:lnTo>
                        <a:pt x="420" y="855"/>
                      </a:lnTo>
                      <a:lnTo>
                        <a:pt x="435" y="930"/>
                      </a:lnTo>
                      <a:lnTo>
                        <a:pt x="465" y="1005"/>
                      </a:lnTo>
                      <a:lnTo>
                        <a:pt x="480" y="1080"/>
                      </a:lnTo>
                      <a:lnTo>
                        <a:pt x="495" y="1155"/>
                      </a:lnTo>
                      <a:lnTo>
                        <a:pt x="510" y="1245"/>
                      </a:lnTo>
                      <a:lnTo>
                        <a:pt x="525" y="1320"/>
                      </a:lnTo>
                      <a:lnTo>
                        <a:pt x="540" y="1410"/>
                      </a:lnTo>
                      <a:lnTo>
                        <a:pt x="555" y="1485"/>
                      </a:lnTo>
                      <a:lnTo>
                        <a:pt x="570" y="1575"/>
                      </a:lnTo>
                      <a:lnTo>
                        <a:pt x="585" y="1650"/>
                      </a:lnTo>
                      <a:lnTo>
                        <a:pt x="600" y="1725"/>
                      </a:lnTo>
                      <a:lnTo>
                        <a:pt x="615" y="1815"/>
                      </a:lnTo>
                      <a:lnTo>
                        <a:pt x="630" y="1890"/>
                      </a:lnTo>
                      <a:lnTo>
                        <a:pt x="660" y="1965"/>
                      </a:lnTo>
                      <a:lnTo>
                        <a:pt x="675" y="2040"/>
                      </a:lnTo>
                      <a:lnTo>
                        <a:pt x="690" y="2115"/>
                      </a:lnTo>
                      <a:lnTo>
                        <a:pt x="705" y="2190"/>
                      </a:lnTo>
                      <a:lnTo>
                        <a:pt x="720" y="2250"/>
                      </a:lnTo>
                      <a:lnTo>
                        <a:pt x="735" y="2310"/>
                      </a:lnTo>
                      <a:lnTo>
                        <a:pt x="750" y="2385"/>
                      </a:lnTo>
                      <a:lnTo>
                        <a:pt x="765" y="2445"/>
                      </a:lnTo>
                      <a:lnTo>
                        <a:pt x="780" y="2490"/>
                      </a:lnTo>
                      <a:lnTo>
                        <a:pt x="795" y="2550"/>
                      </a:lnTo>
                      <a:lnTo>
                        <a:pt x="810" y="2595"/>
                      </a:lnTo>
                      <a:lnTo>
                        <a:pt x="840" y="2640"/>
                      </a:lnTo>
                      <a:lnTo>
                        <a:pt x="855" y="2685"/>
                      </a:lnTo>
                      <a:lnTo>
                        <a:pt x="870" y="2730"/>
                      </a:lnTo>
                      <a:lnTo>
                        <a:pt x="885" y="2761"/>
                      </a:lnTo>
                      <a:lnTo>
                        <a:pt x="900" y="2791"/>
                      </a:lnTo>
                      <a:lnTo>
                        <a:pt x="915" y="2821"/>
                      </a:lnTo>
                      <a:lnTo>
                        <a:pt x="930" y="2836"/>
                      </a:lnTo>
                      <a:lnTo>
                        <a:pt x="945" y="2851"/>
                      </a:lnTo>
                      <a:lnTo>
                        <a:pt x="960" y="2866"/>
                      </a:lnTo>
                      <a:lnTo>
                        <a:pt x="975" y="2881"/>
                      </a:lnTo>
                      <a:lnTo>
                        <a:pt x="990" y="2881"/>
                      </a:lnTo>
                      <a:lnTo>
                        <a:pt x="1005" y="2881"/>
                      </a:lnTo>
                      <a:lnTo>
                        <a:pt x="1035" y="2881"/>
                      </a:lnTo>
                      <a:lnTo>
                        <a:pt x="1050" y="2866"/>
                      </a:lnTo>
                      <a:lnTo>
                        <a:pt x="1065" y="2851"/>
                      </a:lnTo>
                      <a:lnTo>
                        <a:pt x="1080" y="2836"/>
                      </a:lnTo>
                      <a:lnTo>
                        <a:pt x="1095" y="2806"/>
                      </a:lnTo>
                      <a:lnTo>
                        <a:pt x="1110" y="2791"/>
                      </a:lnTo>
                      <a:lnTo>
                        <a:pt x="1125" y="2746"/>
                      </a:lnTo>
                      <a:lnTo>
                        <a:pt x="1140" y="2715"/>
                      </a:lnTo>
                      <a:lnTo>
                        <a:pt x="1155" y="2685"/>
                      </a:lnTo>
                      <a:lnTo>
                        <a:pt x="1170" y="2640"/>
                      </a:lnTo>
                      <a:lnTo>
                        <a:pt x="1185" y="2595"/>
                      </a:lnTo>
                      <a:lnTo>
                        <a:pt x="1200" y="2550"/>
                      </a:lnTo>
                      <a:lnTo>
                        <a:pt x="1230" y="2490"/>
                      </a:lnTo>
                      <a:lnTo>
                        <a:pt x="1245" y="2430"/>
                      </a:lnTo>
                      <a:lnTo>
                        <a:pt x="1260" y="2385"/>
                      </a:lnTo>
                      <a:lnTo>
                        <a:pt x="1275" y="2325"/>
                      </a:lnTo>
                      <a:lnTo>
                        <a:pt x="1290" y="2250"/>
                      </a:lnTo>
                      <a:lnTo>
                        <a:pt x="1305" y="2190"/>
                      </a:lnTo>
                      <a:lnTo>
                        <a:pt x="1320" y="2130"/>
                      </a:lnTo>
                      <a:lnTo>
                        <a:pt x="1335" y="2055"/>
                      </a:lnTo>
                      <a:lnTo>
                        <a:pt x="1350" y="1980"/>
                      </a:lnTo>
                      <a:lnTo>
                        <a:pt x="1365" y="1920"/>
                      </a:lnTo>
                      <a:lnTo>
                        <a:pt x="1380" y="1845"/>
                      </a:lnTo>
                      <a:lnTo>
                        <a:pt x="1395" y="1770"/>
                      </a:lnTo>
                      <a:lnTo>
                        <a:pt x="1425" y="1695"/>
                      </a:lnTo>
                      <a:lnTo>
                        <a:pt x="1440" y="1620"/>
                      </a:lnTo>
                      <a:lnTo>
                        <a:pt x="1455" y="1545"/>
                      </a:lnTo>
                      <a:lnTo>
                        <a:pt x="1470" y="1470"/>
                      </a:lnTo>
                      <a:lnTo>
                        <a:pt x="1485" y="1395"/>
                      </a:lnTo>
                      <a:lnTo>
                        <a:pt x="1500" y="1320"/>
                      </a:lnTo>
                      <a:lnTo>
                        <a:pt x="1515" y="1260"/>
                      </a:lnTo>
                      <a:lnTo>
                        <a:pt x="1530" y="1185"/>
                      </a:lnTo>
                      <a:lnTo>
                        <a:pt x="1545" y="1125"/>
                      </a:lnTo>
                      <a:lnTo>
                        <a:pt x="1560" y="1050"/>
                      </a:lnTo>
                    </a:path>
                  </a:pathLst>
                </a:custGeom>
                <a:noFill/>
                <a:ln w="12700">
                  <a:solidFill>
                    <a:srgbClr val="0000FF"/>
                  </a:solidFill>
                  <a:prstDash val="solid"/>
                  <a:round/>
                  <a:headEnd/>
                  <a:tailEnd/>
                </a:ln>
              </p:spPr>
              <p:txBody>
                <a:bodyPr/>
                <a:lstStyle/>
                <a:p>
                  <a:endParaRPr lang="en-US" sz="800">
                    <a:latin typeface="Times New Roman" pitchFamily="18" charset="0"/>
                    <a:cs typeface="Times New Roman" pitchFamily="18" charset="0"/>
                  </a:endParaRPr>
                </a:p>
              </p:txBody>
            </p:sp>
          </p:grpSp>
          <p:grpSp>
            <p:nvGrpSpPr>
              <p:cNvPr id="14" name="Group 493"/>
              <p:cNvGrpSpPr/>
              <p:nvPr/>
            </p:nvGrpSpPr>
            <p:grpSpPr>
              <a:xfrm>
                <a:off x="4343400" y="3276600"/>
                <a:ext cx="1828796" cy="401653"/>
                <a:chOff x="2053587" y="2176009"/>
                <a:chExt cx="5421133" cy="401653"/>
              </a:xfrm>
            </p:grpSpPr>
            <p:sp>
              <p:nvSpPr>
                <p:cNvPr id="22" name="Freeform 57"/>
                <p:cNvSpPr>
                  <a:spLocks/>
                </p:cNvSpPr>
                <p:nvPr/>
              </p:nvSpPr>
              <p:spPr bwMode="auto">
                <a:xfrm>
                  <a:off x="2053587" y="2222578"/>
                  <a:ext cx="687253" cy="180453"/>
                </a:xfrm>
                <a:custGeom>
                  <a:avLst/>
                  <a:gdLst/>
                  <a:ahLst/>
                  <a:cxnLst>
                    <a:cxn ang="0">
                      <a:pos x="12" y="0"/>
                    </a:cxn>
                    <a:cxn ang="0">
                      <a:pos x="30" y="12"/>
                    </a:cxn>
                    <a:cxn ang="0">
                      <a:pos x="54" y="18"/>
                    </a:cxn>
                    <a:cxn ang="0">
                      <a:pos x="72" y="24"/>
                    </a:cxn>
                    <a:cxn ang="0">
                      <a:pos x="90" y="24"/>
                    </a:cxn>
                    <a:cxn ang="0">
                      <a:pos x="114" y="30"/>
                    </a:cxn>
                    <a:cxn ang="0">
                      <a:pos x="132" y="42"/>
                    </a:cxn>
                    <a:cxn ang="0">
                      <a:pos x="150" y="84"/>
                    </a:cxn>
                    <a:cxn ang="0">
                      <a:pos x="174" y="144"/>
                    </a:cxn>
                    <a:cxn ang="0">
                      <a:pos x="192" y="186"/>
                    </a:cxn>
                    <a:cxn ang="0">
                      <a:pos x="216" y="168"/>
                    </a:cxn>
                    <a:cxn ang="0">
                      <a:pos x="234" y="144"/>
                    </a:cxn>
                    <a:cxn ang="0">
                      <a:pos x="252" y="126"/>
                    </a:cxn>
                    <a:cxn ang="0">
                      <a:pos x="276" y="120"/>
                    </a:cxn>
                    <a:cxn ang="0">
                      <a:pos x="294" y="114"/>
                    </a:cxn>
                    <a:cxn ang="0">
                      <a:pos x="318" y="84"/>
                    </a:cxn>
                    <a:cxn ang="0">
                      <a:pos x="336" y="48"/>
                    </a:cxn>
                    <a:cxn ang="0">
                      <a:pos x="354" y="30"/>
                    </a:cxn>
                    <a:cxn ang="0">
                      <a:pos x="378" y="48"/>
                    </a:cxn>
                    <a:cxn ang="0">
                      <a:pos x="396" y="66"/>
                    </a:cxn>
                    <a:cxn ang="0">
                      <a:pos x="414" y="60"/>
                    </a:cxn>
                    <a:cxn ang="0">
                      <a:pos x="438" y="60"/>
                    </a:cxn>
                    <a:cxn ang="0">
                      <a:pos x="456" y="48"/>
                    </a:cxn>
                    <a:cxn ang="0">
                      <a:pos x="480" y="24"/>
                    </a:cxn>
                    <a:cxn ang="0">
                      <a:pos x="498" y="30"/>
                    </a:cxn>
                    <a:cxn ang="0">
                      <a:pos x="516" y="30"/>
                    </a:cxn>
                    <a:cxn ang="0">
                      <a:pos x="540" y="42"/>
                    </a:cxn>
                    <a:cxn ang="0">
                      <a:pos x="558" y="54"/>
                    </a:cxn>
                    <a:cxn ang="0">
                      <a:pos x="582" y="54"/>
                    </a:cxn>
                    <a:cxn ang="0">
                      <a:pos x="600" y="60"/>
                    </a:cxn>
                    <a:cxn ang="0">
                      <a:pos x="618" y="60"/>
                    </a:cxn>
                    <a:cxn ang="0">
                      <a:pos x="642" y="66"/>
                    </a:cxn>
                    <a:cxn ang="0">
                      <a:pos x="660" y="72"/>
                    </a:cxn>
                    <a:cxn ang="0">
                      <a:pos x="678" y="90"/>
                    </a:cxn>
                    <a:cxn ang="0">
                      <a:pos x="702" y="78"/>
                    </a:cxn>
                    <a:cxn ang="0">
                      <a:pos x="720" y="72"/>
                    </a:cxn>
                    <a:cxn ang="0">
                      <a:pos x="744" y="72"/>
                    </a:cxn>
                    <a:cxn ang="0">
                      <a:pos x="762" y="90"/>
                    </a:cxn>
                    <a:cxn ang="0">
                      <a:pos x="780" y="108"/>
                    </a:cxn>
                    <a:cxn ang="0">
                      <a:pos x="804" y="114"/>
                    </a:cxn>
                    <a:cxn ang="0">
                      <a:pos x="822" y="114"/>
                    </a:cxn>
                    <a:cxn ang="0">
                      <a:pos x="846" y="114"/>
                    </a:cxn>
                  </a:cxnLst>
                  <a:rect l="0" t="0" r="r" b="b"/>
                  <a:pathLst>
                    <a:path w="858" h="186">
                      <a:moveTo>
                        <a:pt x="0" y="12"/>
                      </a:moveTo>
                      <a:lnTo>
                        <a:pt x="6" y="6"/>
                      </a:lnTo>
                      <a:lnTo>
                        <a:pt x="12" y="0"/>
                      </a:lnTo>
                      <a:lnTo>
                        <a:pt x="18" y="0"/>
                      </a:lnTo>
                      <a:lnTo>
                        <a:pt x="24" y="12"/>
                      </a:lnTo>
                      <a:lnTo>
                        <a:pt x="30" y="12"/>
                      </a:lnTo>
                      <a:lnTo>
                        <a:pt x="36" y="6"/>
                      </a:lnTo>
                      <a:lnTo>
                        <a:pt x="42" y="6"/>
                      </a:lnTo>
                      <a:lnTo>
                        <a:pt x="54" y="18"/>
                      </a:lnTo>
                      <a:lnTo>
                        <a:pt x="60" y="30"/>
                      </a:lnTo>
                      <a:lnTo>
                        <a:pt x="66" y="30"/>
                      </a:lnTo>
                      <a:lnTo>
                        <a:pt x="72" y="24"/>
                      </a:lnTo>
                      <a:lnTo>
                        <a:pt x="78" y="30"/>
                      </a:lnTo>
                      <a:lnTo>
                        <a:pt x="84" y="30"/>
                      </a:lnTo>
                      <a:lnTo>
                        <a:pt x="90" y="24"/>
                      </a:lnTo>
                      <a:lnTo>
                        <a:pt x="96" y="18"/>
                      </a:lnTo>
                      <a:lnTo>
                        <a:pt x="108" y="24"/>
                      </a:lnTo>
                      <a:lnTo>
                        <a:pt x="114" y="30"/>
                      </a:lnTo>
                      <a:lnTo>
                        <a:pt x="120" y="30"/>
                      </a:lnTo>
                      <a:lnTo>
                        <a:pt x="126" y="30"/>
                      </a:lnTo>
                      <a:lnTo>
                        <a:pt x="132" y="42"/>
                      </a:lnTo>
                      <a:lnTo>
                        <a:pt x="138" y="54"/>
                      </a:lnTo>
                      <a:lnTo>
                        <a:pt x="144" y="72"/>
                      </a:lnTo>
                      <a:lnTo>
                        <a:pt x="150" y="84"/>
                      </a:lnTo>
                      <a:lnTo>
                        <a:pt x="162" y="96"/>
                      </a:lnTo>
                      <a:lnTo>
                        <a:pt x="168" y="120"/>
                      </a:lnTo>
                      <a:lnTo>
                        <a:pt x="174" y="144"/>
                      </a:lnTo>
                      <a:lnTo>
                        <a:pt x="180" y="156"/>
                      </a:lnTo>
                      <a:lnTo>
                        <a:pt x="186" y="174"/>
                      </a:lnTo>
                      <a:lnTo>
                        <a:pt x="192" y="186"/>
                      </a:lnTo>
                      <a:lnTo>
                        <a:pt x="198" y="186"/>
                      </a:lnTo>
                      <a:lnTo>
                        <a:pt x="204" y="180"/>
                      </a:lnTo>
                      <a:lnTo>
                        <a:pt x="216" y="168"/>
                      </a:lnTo>
                      <a:lnTo>
                        <a:pt x="222" y="162"/>
                      </a:lnTo>
                      <a:lnTo>
                        <a:pt x="228" y="156"/>
                      </a:lnTo>
                      <a:lnTo>
                        <a:pt x="234" y="144"/>
                      </a:lnTo>
                      <a:lnTo>
                        <a:pt x="240" y="126"/>
                      </a:lnTo>
                      <a:lnTo>
                        <a:pt x="246" y="126"/>
                      </a:lnTo>
                      <a:lnTo>
                        <a:pt x="252" y="126"/>
                      </a:lnTo>
                      <a:lnTo>
                        <a:pt x="258" y="126"/>
                      </a:lnTo>
                      <a:lnTo>
                        <a:pt x="270" y="120"/>
                      </a:lnTo>
                      <a:lnTo>
                        <a:pt x="276" y="120"/>
                      </a:lnTo>
                      <a:lnTo>
                        <a:pt x="282" y="120"/>
                      </a:lnTo>
                      <a:lnTo>
                        <a:pt x="288" y="120"/>
                      </a:lnTo>
                      <a:lnTo>
                        <a:pt x="294" y="114"/>
                      </a:lnTo>
                      <a:lnTo>
                        <a:pt x="300" y="102"/>
                      </a:lnTo>
                      <a:lnTo>
                        <a:pt x="306" y="96"/>
                      </a:lnTo>
                      <a:lnTo>
                        <a:pt x="318" y="84"/>
                      </a:lnTo>
                      <a:lnTo>
                        <a:pt x="324" y="66"/>
                      </a:lnTo>
                      <a:lnTo>
                        <a:pt x="330" y="54"/>
                      </a:lnTo>
                      <a:lnTo>
                        <a:pt x="336" y="48"/>
                      </a:lnTo>
                      <a:lnTo>
                        <a:pt x="342" y="42"/>
                      </a:lnTo>
                      <a:lnTo>
                        <a:pt x="348" y="36"/>
                      </a:lnTo>
                      <a:lnTo>
                        <a:pt x="354" y="30"/>
                      </a:lnTo>
                      <a:lnTo>
                        <a:pt x="360" y="42"/>
                      </a:lnTo>
                      <a:lnTo>
                        <a:pt x="372" y="48"/>
                      </a:lnTo>
                      <a:lnTo>
                        <a:pt x="378" y="48"/>
                      </a:lnTo>
                      <a:lnTo>
                        <a:pt x="384" y="48"/>
                      </a:lnTo>
                      <a:lnTo>
                        <a:pt x="390" y="60"/>
                      </a:lnTo>
                      <a:lnTo>
                        <a:pt x="396" y="66"/>
                      </a:lnTo>
                      <a:lnTo>
                        <a:pt x="402" y="66"/>
                      </a:lnTo>
                      <a:lnTo>
                        <a:pt x="408" y="60"/>
                      </a:lnTo>
                      <a:lnTo>
                        <a:pt x="414" y="60"/>
                      </a:lnTo>
                      <a:lnTo>
                        <a:pt x="426" y="66"/>
                      </a:lnTo>
                      <a:lnTo>
                        <a:pt x="432" y="66"/>
                      </a:lnTo>
                      <a:lnTo>
                        <a:pt x="438" y="60"/>
                      </a:lnTo>
                      <a:lnTo>
                        <a:pt x="444" y="48"/>
                      </a:lnTo>
                      <a:lnTo>
                        <a:pt x="450" y="48"/>
                      </a:lnTo>
                      <a:lnTo>
                        <a:pt x="456" y="48"/>
                      </a:lnTo>
                      <a:lnTo>
                        <a:pt x="462" y="42"/>
                      </a:lnTo>
                      <a:lnTo>
                        <a:pt x="468" y="30"/>
                      </a:lnTo>
                      <a:lnTo>
                        <a:pt x="480" y="24"/>
                      </a:lnTo>
                      <a:lnTo>
                        <a:pt x="486" y="24"/>
                      </a:lnTo>
                      <a:lnTo>
                        <a:pt x="492" y="30"/>
                      </a:lnTo>
                      <a:lnTo>
                        <a:pt x="498" y="30"/>
                      </a:lnTo>
                      <a:lnTo>
                        <a:pt x="504" y="24"/>
                      </a:lnTo>
                      <a:lnTo>
                        <a:pt x="510" y="24"/>
                      </a:lnTo>
                      <a:lnTo>
                        <a:pt x="516" y="30"/>
                      </a:lnTo>
                      <a:lnTo>
                        <a:pt x="522" y="36"/>
                      </a:lnTo>
                      <a:lnTo>
                        <a:pt x="534" y="42"/>
                      </a:lnTo>
                      <a:lnTo>
                        <a:pt x="540" y="42"/>
                      </a:lnTo>
                      <a:lnTo>
                        <a:pt x="546" y="48"/>
                      </a:lnTo>
                      <a:lnTo>
                        <a:pt x="552" y="54"/>
                      </a:lnTo>
                      <a:lnTo>
                        <a:pt x="558" y="54"/>
                      </a:lnTo>
                      <a:lnTo>
                        <a:pt x="564" y="54"/>
                      </a:lnTo>
                      <a:lnTo>
                        <a:pt x="570" y="54"/>
                      </a:lnTo>
                      <a:lnTo>
                        <a:pt x="582" y="54"/>
                      </a:lnTo>
                      <a:lnTo>
                        <a:pt x="588" y="54"/>
                      </a:lnTo>
                      <a:lnTo>
                        <a:pt x="594" y="54"/>
                      </a:lnTo>
                      <a:lnTo>
                        <a:pt x="600" y="60"/>
                      </a:lnTo>
                      <a:lnTo>
                        <a:pt x="606" y="60"/>
                      </a:lnTo>
                      <a:lnTo>
                        <a:pt x="612" y="60"/>
                      </a:lnTo>
                      <a:lnTo>
                        <a:pt x="618" y="60"/>
                      </a:lnTo>
                      <a:lnTo>
                        <a:pt x="624" y="60"/>
                      </a:lnTo>
                      <a:lnTo>
                        <a:pt x="636" y="60"/>
                      </a:lnTo>
                      <a:lnTo>
                        <a:pt x="642" y="66"/>
                      </a:lnTo>
                      <a:lnTo>
                        <a:pt x="648" y="66"/>
                      </a:lnTo>
                      <a:lnTo>
                        <a:pt x="654" y="72"/>
                      </a:lnTo>
                      <a:lnTo>
                        <a:pt x="660" y="72"/>
                      </a:lnTo>
                      <a:lnTo>
                        <a:pt x="666" y="78"/>
                      </a:lnTo>
                      <a:lnTo>
                        <a:pt x="672" y="84"/>
                      </a:lnTo>
                      <a:lnTo>
                        <a:pt x="678" y="90"/>
                      </a:lnTo>
                      <a:lnTo>
                        <a:pt x="690" y="90"/>
                      </a:lnTo>
                      <a:lnTo>
                        <a:pt x="696" y="84"/>
                      </a:lnTo>
                      <a:lnTo>
                        <a:pt x="702" y="78"/>
                      </a:lnTo>
                      <a:lnTo>
                        <a:pt x="708" y="78"/>
                      </a:lnTo>
                      <a:lnTo>
                        <a:pt x="714" y="72"/>
                      </a:lnTo>
                      <a:lnTo>
                        <a:pt x="720" y="72"/>
                      </a:lnTo>
                      <a:lnTo>
                        <a:pt x="726" y="66"/>
                      </a:lnTo>
                      <a:lnTo>
                        <a:pt x="732" y="66"/>
                      </a:lnTo>
                      <a:lnTo>
                        <a:pt x="744" y="72"/>
                      </a:lnTo>
                      <a:lnTo>
                        <a:pt x="750" y="78"/>
                      </a:lnTo>
                      <a:lnTo>
                        <a:pt x="756" y="78"/>
                      </a:lnTo>
                      <a:lnTo>
                        <a:pt x="762" y="90"/>
                      </a:lnTo>
                      <a:lnTo>
                        <a:pt x="768" y="96"/>
                      </a:lnTo>
                      <a:lnTo>
                        <a:pt x="774" y="102"/>
                      </a:lnTo>
                      <a:lnTo>
                        <a:pt x="780" y="108"/>
                      </a:lnTo>
                      <a:lnTo>
                        <a:pt x="786" y="108"/>
                      </a:lnTo>
                      <a:lnTo>
                        <a:pt x="798" y="108"/>
                      </a:lnTo>
                      <a:lnTo>
                        <a:pt x="804" y="114"/>
                      </a:lnTo>
                      <a:lnTo>
                        <a:pt x="810" y="114"/>
                      </a:lnTo>
                      <a:lnTo>
                        <a:pt x="816" y="114"/>
                      </a:lnTo>
                      <a:lnTo>
                        <a:pt x="822" y="114"/>
                      </a:lnTo>
                      <a:lnTo>
                        <a:pt x="828" y="114"/>
                      </a:lnTo>
                      <a:lnTo>
                        <a:pt x="834" y="114"/>
                      </a:lnTo>
                      <a:lnTo>
                        <a:pt x="846" y="114"/>
                      </a:lnTo>
                      <a:lnTo>
                        <a:pt x="852" y="108"/>
                      </a:lnTo>
                      <a:lnTo>
                        <a:pt x="858" y="102"/>
                      </a:lnTo>
                    </a:path>
                  </a:pathLst>
                </a:custGeom>
                <a:noFill/>
                <a:ln w="15875">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58"/>
                <p:cNvSpPr>
                  <a:spLocks/>
                </p:cNvSpPr>
                <p:nvPr/>
              </p:nvSpPr>
              <p:spPr bwMode="auto">
                <a:xfrm>
                  <a:off x="2740840" y="2222765"/>
                  <a:ext cx="687253" cy="203737"/>
                </a:xfrm>
                <a:custGeom>
                  <a:avLst/>
                  <a:gdLst/>
                  <a:ahLst/>
                  <a:cxnLst>
                    <a:cxn ang="0">
                      <a:pos x="12" y="90"/>
                    </a:cxn>
                    <a:cxn ang="0">
                      <a:pos x="30" y="72"/>
                    </a:cxn>
                    <a:cxn ang="0">
                      <a:pos x="54" y="72"/>
                    </a:cxn>
                    <a:cxn ang="0">
                      <a:pos x="72" y="78"/>
                    </a:cxn>
                    <a:cxn ang="0">
                      <a:pos x="96" y="108"/>
                    </a:cxn>
                    <a:cxn ang="0">
                      <a:pos x="114" y="156"/>
                    </a:cxn>
                    <a:cxn ang="0">
                      <a:pos x="132" y="186"/>
                    </a:cxn>
                    <a:cxn ang="0">
                      <a:pos x="156" y="162"/>
                    </a:cxn>
                    <a:cxn ang="0">
                      <a:pos x="174" y="144"/>
                    </a:cxn>
                    <a:cxn ang="0">
                      <a:pos x="192" y="132"/>
                    </a:cxn>
                    <a:cxn ang="0">
                      <a:pos x="216" y="126"/>
                    </a:cxn>
                    <a:cxn ang="0">
                      <a:pos x="234" y="132"/>
                    </a:cxn>
                    <a:cxn ang="0">
                      <a:pos x="258" y="138"/>
                    </a:cxn>
                    <a:cxn ang="0">
                      <a:pos x="276" y="168"/>
                    </a:cxn>
                    <a:cxn ang="0">
                      <a:pos x="294" y="192"/>
                    </a:cxn>
                    <a:cxn ang="0">
                      <a:pos x="318" y="180"/>
                    </a:cxn>
                    <a:cxn ang="0">
                      <a:pos x="336" y="144"/>
                    </a:cxn>
                    <a:cxn ang="0">
                      <a:pos x="360" y="138"/>
                    </a:cxn>
                    <a:cxn ang="0">
                      <a:pos x="378" y="126"/>
                    </a:cxn>
                    <a:cxn ang="0">
                      <a:pos x="396" y="114"/>
                    </a:cxn>
                    <a:cxn ang="0">
                      <a:pos x="420" y="126"/>
                    </a:cxn>
                    <a:cxn ang="0">
                      <a:pos x="438" y="156"/>
                    </a:cxn>
                    <a:cxn ang="0">
                      <a:pos x="456" y="150"/>
                    </a:cxn>
                    <a:cxn ang="0">
                      <a:pos x="480" y="162"/>
                    </a:cxn>
                    <a:cxn ang="0">
                      <a:pos x="498" y="174"/>
                    </a:cxn>
                    <a:cxn ang="0">
                      <a:pos x="522" y="198"/>
                    </a:cxn>
                    <a:cxn ang="0">
                      <a:pos x="540" y="210"/>
                    </a:cxn>
                    <a:cxn ang="0">
                      <a:pos x="558" y="198"/>
                    </a:cxn>
                    <a:cxn ang="0">
                      <a:pos x="582" y="180"/>
                    </a:cxn>
                    <a:cxn ang="0">
                      <a:pos x="600" y="168"/>
                    </a:cxn>
                    <a:cxn ang="0">
                      <a:pos x="624" y="120"/>
                    </a:cxn>
                    <a:cxn ang="0">
                      <a:pos x="642" y="84"/>
                    </a:cxn>
                    <a:cxn ang="0">
                      <a:pos x="660" y="84"/>
                    </a:cxn>
                    <a:cxn ang="0">
                      <a:pos x="684" y="108"/>
                    </a:cxn>
                    <a:cxn ang="0">
                      <a:pos x="702" y="108"/>
                    </a:cxn>
                    <a:cxn ang="0">
                      <a:pos x="720" y="96"/>
                    </a:cxn>
                    <a:cxn ang="0">
                      <a:pos x="744" y="96"/>
                    </a:cxn>
                    <a:cxn ang="0">
                      <a:pos x="762" y="72"/>
                    </a:cxn>
                    <a:cxn ang="0">
                      <a:pos x="786" y="42"/>
                    </a:cxn>
                    <a:cxn ang="0">
                      <a:pos x="804" y="12"/>
                    </a:cxn>
                    <a:cxn ang="0">
                      <a:pos x="822" y="0"/>
                    </a:cxn>
                    <a:cxn ang="0">
                      <a:pos x="846" y="6"/>
                    </a:cxn>
                  </a:cxnLst>
                  <a:rect l="0" t="0" r="r" b="b"/>
                  <a:pathLst>
                    <a:path w="858" h="210">
                      <a:moveTo>
                        <a:pt x="0" y="108"/>
                      </a:moveTo>
                      <a:lnTo>
                        <a:pt x="6" y="96"/>
                      </a:lnTo>
                      <a:lnTo>
                        <a:pt x="12" y="90"/>
                      </a:lnTo>
                      <a:lnTo>
                        <a:pt x="18" y="84"/>
                      </a:lnTo>
                      <a:lnTo>
                        <a:pt x="24" y="78"/>
                      </a:lnTo>
                      <a:lnTo>
                        <a:pt x="30" y="72"/>
                      </a:lnTo>
                      <a:lnTo>
                        <a:pt x="42" y="72"/>
                      </a:lnTo>
                      <a:lnTo>
                        <a:pt x="48" y="72"/>
                      </a:lnTo>
                      <a:lnTo>
                        <a:pt x="54" y="72"/>
                      </a:lnTo>
                      <a:lnTo>
                        <a:pt x="60" y="72"/>
                      </a:lnTo>
                      <a:lnTo>
                        <a:pt x="66" y="72"/>
                      </a:lnTo>
                      <a:lnTo>
                        <a:pt x="72" y="78"/>
                      </a:lnTo>
                      <a:lnTo>
                        <a:pt x="78" y="84"/>
                      </a:lnTo>
                      <a:lnTo>
                        <a:pt x="84" y="96"/>
                      </a:lnTo>
                      <a:lnTo>
                        <a:pt x="96" y="108"/>
                      </a:lnTo>
                      <a:lnTo>
                        <a:pt x="102" y="120"/>
                      </a:lnTo>
                      <a:lnTo>
                        <a:pt x="108" y="138"/>
                      </a:lnTo>
                      <a:lnTo>
                        <a:pt x="114" y="156"/>
                      </a:lnTo>
                      <a:lnTo>
                        <a:pt x="120" y="168"/>
                      </a:lnTo>
                      <a:lnTo>
                        <a:pt x="126" y="180"/>
                      </a:lnTo>
                      <a:lnTo>
                        <a:pt x="132" y="186"/>
                      </a:lnTo>
                      <a:lnTo>
                        <a:pt x="138" y="180"/>
                      </a:lnTo>
                      <a:lnTo>
                        <a:pt x="150" y="174"/>
                      </a:lnTo>
                      <a:lnTo>
                        <a:pt x="156" y="162"/>
                      </a:lnTo>
                      <a:lnTo>
                        <a:pt x="162" y="156"/>
                      </a:lnTo>
                      <a:lnTo>
                        <a:pt x="168" y="150"/>
                      </a:lnTo>
                      <a:lnTo>
                        <a:pt x="174" y="144"/>
                      </a:lnTo>
                      <a:lnTo>
                        <a:pt x="180" y="138"/>
                      </a:lnTo>
                      <a:lnTo>
                        <a:pt x="186" y="132"/>
                      </a:lnTo>
                      <a:lnTo>
                        <a:pt x="192" y="132"/>
                      </a:lnTo>
                      <a:lnTo>
                        <a:pt x="204" y="132"/>
                      </a:lnTo>
                      <a:lnTo>
                        <a:pt x="210" y="132"/>
                      </a:lnTo>
                      <a:lnTo>
                        <a:pt x="216" y="126"/>
                      </a:lnTo>
                      <a:lnTo>
                        <a:pt x="222" y="132"/>
                      </a:lnTo>
                      <a:lnTo>
                        <a:pt x="228" y="132"/>
                      </a:lnTo>
                      <a:lnTo>
                        <a:pt x="234" y="132"/>
                      </a:lnTo>
                      <a:lnTo>
                        <a:pt x="240" y="126"/>
                      </a:lnTo>
                      <a:lnTo>
                        <a:pt x="252" y="132"/>
                      </a:lnTo>
                      <a:lnTo>
                        <a:pt x="258" y="138"/>
                      </a:lnTo>
                      <a:lnTo>
                        <a:pt x="264" y="150"/>
                      </a:lnTo>
                      <a:lnTo>
                        <a:pt x="270" y="162"/>
                      </a:lnTo>
                      <a:lnTo>
                        <a:pt x="276" y="168"/>
                      </a:lnTo>
                      <a:lnTo>
                        <a:pt x="282" y="180"/>
                      </a:lnTo>
                      <a:lnTo>
                        <a:pt x="288" y="186"/>
                      </a:lnTo>
                      <a:lnTo>
                        <a:pt x="294" y="192"/>
                      </a:lnTo>
                      <a:lnTo>
                        <a:pt x="306" y="192"/>
                      </a:lnTo>
                      <a:lnTo>
                        <a:pt x="312" y="186"/>
                      </a:lnTo>
                      <a:lnTo>
                        <a:pt x="318" y="180"/>
                      </a:lnTo>
                      <a:lnTo>
                        <a:pt x="324" y="168"/>
                      </a:lnTo>
                      <a:lnTo>
                        <a:pt x="330" y="156"/>
                      </a:lnTo>
                      <a:lnTo>
                        <a:pt x="336" y="144"/>
                      </a:lnTo>
                      <a:lnTo>
                        <a:pt x="342" y="144"/>
                      </a:lnTo>
                      <a:lnTo>
                        <a:pt x="348" y="138"/>
                      </a:lnTo>
                      <a:lnTo>
                        <a:pt x="360" y="138"/>
                      </a:lnTo>
                      <a:lnTo>
                        <a:pt x="366" y="132"/>
                      </a:lnTo>
                      <a:lnTo>
                        <a:pt x="372" y="126"/>
                      </a:lnTo>
                      <a:lnTo>
                        <a:pt x="378" y="126"/>
                      </a:lnTo>
                      <a:lnTo>
                        <a:pt x="384" y="126"/>
                      </a:lnTo>
                      <a:lnTo>
                        <a:pt x="390" y="114"/>
                      </a:lnTo>
                      <a:lnTo>
                        <a:pt x="396" y="114"/>
                      </a:lnTo>
                      <a:lnTo>
                        <a:pt x="402" y="114"/>
                      </a:lnTo>
                      <a:lnTo>
                        <a:pt x="414" y="120"/>
                      </a:lnTo>
                      <a:lnTo>
                        <a:pt x="420" y="126"/>
                      </a:lnTo>
                      <a:lnTo>
                        <a:pt x="426" y="132"/>
                      </a:lnTo>
                      <a:lnTo>
                        <a:pt x="432" y="144"/>
                      </a:lnTo>
                      <a:lnTo>
                        <a:pt x="438" y="156"/>
                      </a:lnTo>
                      <a:lnTo>
                        <a:pt x="444" y="156"/>
                      </a:lnTo>
                      <a:lnTo>
                        <a:pt x="450" y="156"/>
                      </a:lnTo>
                      <a:lnTo>
                        <a:pt x="456" y="150"/>
                      </a:lnTo>
                      <a:lnTo>
                        <a:pt x="468" y="156"/>
                      </a:lnTo>
                      <a:lnTo>
                        <a:pt x="474" y="162"/>
                      </a:lnTo>
                      <a:lnTo>
                        <a:pt x="480" y="162"/>
                      </a:lnTo>
                      <a:lnTo>
                        <a:pt x="486" y="156"/>
                      </a:lnTo>
                      <a:lnTo>
                        <a:pt x="492" y="162"/>
                      </a:lnTo>
                      <a:lnTo>
                        <a:pt x="498" y="174"/>
                      </a:lnTo>
                      <a:lnTo>
                        <a:pt x="504" y="192"/>
                      </a:lnTo>
                      <a:lnTo>
                        <a:pt x="516" y="198"/>
                      </a:lnTo>
                      <a:lnTo>
                        <a:pt x="522" y="198"/>
                      </a:lnTo>
                      <a:lnTo>
                        <a:pt x="528" y="198"/>
                      </a:lnTo>
                      <a:lnTo>
                        <a:pt x="534" y="204"/>
                      </a:lnTo>
                      <a:lnTo>
                        <a:pt x="540" y="210"/>
                      </a:lnTo>
                      <a:lnTo>
                        <a:pt x="546" y="204"/>
                      </a:lnTo>
                      <a:lnTo>
                        <a:pt x="552" y="198"/>
                      </a:lnTo>
                      <a:lnTo>
                        <a:pt x="558" y="198"/>
                      </a:lnTo>
                      <a:lnTo>
                        <a:pt x="570" y="192"/>
                      </a:lnTo>
                      <a:lnTo>
                        <a:pt x="576" y="180"/>
                      </a:lnTo>
                      <a:lnTo>
                        <a:pt x="582" y="180"/>
                      </a:lnTo>
                      <a:lnTo>
                        <a:pt x="588" y="174"/>
                      </a:lnTo>
                      <a:lnTo>
                        <a:pt x="594" y="174"/>
                      </a:lnTo>
                      <a:lnTo>
                        <a:pt x="600" y="168"/>
                      </a:lnTo>
                      <a:lnTo>
                        <a:pt x="606" y="156"/>
                      </a:lnTo>
                      <a:lnTo>
                        <a:pt x="612" y="138"/>
                      </a:lnTo>
                      <a:lnTo>
                        <a:pt x="624" y="120"/>
                      </a:lnTo>
                      <a:lnTo>
                        <a:pt x="630" y="102"/>
                      </a:lnTo>
                      <a:lnTo>
                        <a:pt x="636" y="90"/>
                      </a:lnTo>
                      <a:lnTo>
                        <a:pt x="642" y="84"/>
                      </a:lnTo>
                      <a:lnTo>
                        <a:pt x="648" y="78"/>
                      </a:lnTo>
                      <a:lnTo>
                        <a:pt x="654" y="78"/>
                      </a:lnTo>
                      <a:lnTo>
                        <a:pt x="660" y="84"/>
                      </a:lnTo>
                      <a:lnTo>
                        <a:pt x="666" y="96"/>
                      </a:lnTo>
                      <a:lnTo>
                        <a:pt x="678" y="102"/>
                      </a:lnTo>
                      <a:lnTo>
                        <a:pt x="684" y="108"/>
                      </a:lnTo>
                      <a:lnTo>
                        <a:pt x="690" y="108"/>
                      </a:lnTo>
                      <a:lnTo>
                        <a:pt x="696" y="114"/>
                      </a:lnTo>
                      <a:lnTo>
                        <a:pt x="702" y="108"/>
                      </a:lnTo>
                      <a:lnTo>
                        <a:pt x="708" y="102"/>
                      </a:lnTo>
                      <a:lnTo>
                        <a:pt x="714" y="96"/>
                      </a:lnTo>
                      <a:lnTo>
                        <a:pt x="720" y="96"/>
                      </a:lnTo>
                      <a:lnTo>
                        <a:pt x="732" y="96"/>
                      </a:lnTo>
                      <a:lnTo>
                        <a:pt x="738" y="96"/>
                      </a:lnTo>
                      <a:lnTo>
                        <a:pt x="744" y="96"/>
                      </a:lnTo>
                      <a:lnTo>
                        <a:pt x="750" y="84"/>
                      </a:lnTo>
                      <a:lnTo>
                        <a:pt x="756" y="84"/>
                      </a:lnTo>
                      <a:lnTo>
                        <a:pt x="762" y="72"/>
                      </a:lnTo>
                      <a:lnTo>
                        <a:pt x="768" y="66"/>
                      </a:lnTo>
                      <a:lnTo>
                        <a:pt x="780" y="54"/>
                      </a:lnTo>
                      <a:lnTo>
                        <a:pt x="786" y="42"/>
                      </a:lnTo>
                      <a:lnTo>
                        <a:pt x="792" y="30"/>
                      </a:lnTo>
                      <a:lnTo>
                        <a:pt x="798" y="18"/>
                      </a:lnTo>
                      <a:lnTo>
                        <a:pt x="804" y="12"/>
                      </a:lnTo>
                      <a:lnTo>
                        <a:pt x="810" y="6"/>
                      </a:lnTo>
                      <a:lnTo>
                        <a:pt x="816" y="0"/>
                      </a:lnTo>
                      <a:lnTo>
                        <a:pt x="822" y="0"/>
                      </a:lnTo>
                      <a:lnTo>
                        <a:pt x="834" y="0"/>
                      </a:lnTo>
                      <a:lnTo>
                        <a:pt x="840" y="0"/>
                      </a:lnTo>
                      <a:lnTo>
                        <a:pt x="846" y="6"/>
                      </a:lnTo>
                      <a:lnTo>
                        <a:pt x="852" y="12"/>
                      </a:lnTo>
                      <a:lnTo>
                        <a:pt x="858" y="24"/>
                      </a:lnTo>
                    </a:path>
                  </a:pathLst>
                </a:custGeom>
                <a:noFill/>
                <a:ln w="15875">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59"/>
                <p:cNvSpPr>
                  <a:spLocks/>
                </p:cNvSpPr>
                <p:nvPr/>
              </p:nvSpPr>
              <p:spPr bwMode="auto">
                <a:xfrm>
                  <a:off x="3428094" y="2222578"/>
                  <a:ext cx="687253" cy="139706"/>
                </a:xfrm>
                <a:custGeom>
                  <a:avLst/>
                  <a:gdLst/>
                  <a:ahLst/>
                  <a:cxnLst>
                    <a:cxn ang="0">
                      <a:pos x="12" y="30"/>
                    </a:cxn>
                    <a:cxn ang="0">
                      <a:pos x="36" y="54"/>
                    </a:cxn>
                    <a:cxn ang="0">
                      <a:pos x="54" y="66"/>
                    </a:cxn>
                    <a:cxn ang="0">
                      <a:pos x="72" y="96"/>
                    </a:cxn>
                    <a:cxn ang="0">
                      <a:pos x="96" y="126"/>
                    </a:cxn>
                    <a:cxn ang="0">
                      <a:pos x="114" y="120"/>
                    </a:cxn>
                    <a:cxn ang="0">
                      <a:pos x="138" y="102"/>
                    </a:cxn>
                    <a:cxn ang="0">
                      <a:pos x="156" y="84"/>
                    </a:cxn>
                    <a:cxn ang="0">
                      <a:pos x="174" y="108"/>
                    </a:cxn>
                    <a:cxn ang="0">
                      <a:pos x="198" y="132"/>
                    </a:cxn>
                    <a:cxn ang="0">
                      <a:pos x="216" y="144"/>
                    </a:cxn>
                    <a:cxn ang="0">
                      <a:pos x="240" y="144"/>
                    </a:cxn>
                    <a:cxn ang="0">
                      <a:pos x="258" y="132"/>
                    </a:cxn>
                    <a:cxn ang="0">
                      <a:pos x="276" y="132"/>
                    </a:cxn>
                    <a:cxn ang="0">
                      <a:pos x="300" y="108"/>
                    </a:cxn>
                    <a:cxn ang="0">
                      <a:pos x="318" y="78"/>
                    </a:cxn>
                    <a:cxn ang="0">
                      <a:pos x="336" y="48"/>
                    </a:cxn>
                    <a:cxn ang="0">
                      <a:pos x="360" y="24"/>
                    </a:cxn>
                    <a:cxn ang="0">
                      <a:pos x="378" y="12"/>
                    </a:cxn>
                    <a:cxn ang="0">
                      <a:pos x="402" y="6"/>
                    </a:cxn>
                    <a:cxn ang="0">
                      <a:pos x="420" y="0"/>
                    </a:cxn>
                    <a:cxn ang="0">
                      <a:pos x="438" y="18"/>
                    </a:cxn>
                    <a:cxn ang="0">
                      <a:pos x="462" y="54"/>
                    </a:cxn>
                    <a:cxn ang="0">
                      <a:pos x="480" y="60"/>
                    </a:cxn>
                    <a:cxn ang="0">
                      <a:pos x="504" y="42"/>
                    </a:cxn>
                    <a:cxn ang="0">
                      <a:pos x="522" y="54"/>
                    </a:cxn>
                    <a:cxn ang="0">
                      <a:pos x="540" y="78"/>
                    </a:cxn>
                    <a:cxn ang="0">
                      <a:pos x="564" y="90"/>
                    </a:cxn>
                    <a:cxn ang="0">
                      <a:pos x="582" y="84"/>
                    </a:cxn>
                    <a:cxn ang="0">
                      <a:pos x="600" y="84"/>
                    </a:cxn>
                    <a:cxn ang="0">
                      <a:pos x="624" y="90"/>
                    </a:cxn>
                    <a:cxn ang="0">
                      <a:pos x="642" y="90"/>
                    </a:cxn>
                    <a:cxn ang="0">
                      <a:pos x="666" y="84"/>
                    </a:cxn>
                    <a:cxn ang="0">
                      <a:pos x="684" y="78"/>
                    </a:cxn>
                    <a:cxn ang="0">
                      <a:pos x="702" y="90"/>
                    </a:cxn>
                    <a:cxn ang="0">
                      <a:pos x="726" y="120"/>
                    </a:cxn>
                    <a:cxn ang="0">
                      <a:pos x="744" y="120"/>
                    </a:cxn>
                    <a:cxn ang="0">
                      <a:pos x="768" y="108"/>
                    </a:cxn>
                    <a:cxn ang="0">
                      <a:pos x="786" y="102"/>
                    </a:cxn>
                    <a:cxn ang="0">
                      <a:pos x="804" y="120"/>
                    </a:cxn>
                    <a:cxn ang="0">
                      <a:pos x="828" y="102"/>
                    </a:cxn>
                    <a:cxn ang="0">
                      <a:pos x="846" y="78"/>
                    </a:cxn>
                  </a:cxnLst>
                  <a:rect l="0" t="0" r="r" b="b"/>
                  <a:pathLst>
                    <a:path w="858" h="144">
                      <a:moveTo>
                        <a:pt x="0" y="18"/>
                      </a:moveTo>
                      <a:lnTo>
                        <a:pt x="6" y="30"/>
                      </a:lnTo>
                      <a:lnTo>
                        <a:pt x="12" y="30"/>
                      </a:lnTo>
                      <a:lnTo>
                        <a:pt x="18" y="36"/>
                      </a:lnTo>
                      <a:lnTo>
                        <a:pt x="30" y="42"/>
                      </a:lnTo>
                      <a:lnTo>
                        <a:pt x="36" y="54"/>
                      </a:lnTo>
                      <a:lnTo>
                        <a:pt x="42" y="54"/>
                      </a:lnTo>
                      <a:lnTo>
                        <a:pt x="48" y="60"/>
                      </a:lnTo>
                      <a:lnTo>
                        <a:pt x="54" y="66"/>
                      </a:lnTo>
                      <a:lnTo>
                        <a:pt x="60" y="72"/>
                      </a:lnTo>
                      <a:lnTo>
                        <a:pt x="66" y="84"/>
                      </a:lnTo>
                      <a:lnTo>
                        <a:pt x="72" y="96"/>
                      </a:lnTo>
                      <a:lnTo>
                        <a:pt x="84" y="108"/>
                      </a:lnTo>
                      <a:lnTo>
                        <a:pt x="90" y="120"/>
                      </a:lnTo>
                      <a:lnTo>
                        <a:pt x="96" y="126"/>
                      </a:lnTo>
                      <a:lnTo>
                        <a:pt x="102" y="126"/>
                      </a:lnTo>
                      <a:lnTo>
                        <a:pt x="108" y="126"/>
                      </a:lnTo>
                      <a:lnTo>
                        <a:pt x="114" y="120"/>
                      </a:lnTo>
                      <a:lnTo>
                        <a:pt x="120" y="114"/>
                      </a:lnTo>
                      <a:lnTo>
                        <a:pt x="126" y="108"/>
                      </a:lnTo>
                      <a:lnTo>
                        <a:pt x="138" y="102"/>
                      </a:lnTo>
                      <a:lnTo>
                        <a:pt x="144" y="90"/>
                      </a:lnTo>
                      <a:lnTo>
                        <a:pt x="150" y="84"/>
                      </a:lnTo>
                      <a:lnTo>
                        <a:pt x="156" y="84"/>
                      </a:lnTo>
                      <a:lnTo>
                        <a:pt x="162" y="90"/>
                      </a:lnTo>
                      <a:lnTo>
                        <a:pt x="168" y="102"/>
                      </a:lnTo>
                      <a:lnTo>
                        <a:pt x="174" y="108"/>
                      </a:lnTo>
                      <a:lnTo>
                        <a:pt x="186" y="114"/>
                      </a:lnTo>
                      <a:lnTo>
                        <a:pt x="192" y="120"/>
                      </a:lnTo>
                      <a:lnTo>
                        <a:pt x="198" y="132"/>
                      </a:lnTo>
                      <a:lnTo>
                        <a:pt x="204" y="144"/>
                      </a:lnTo>
                      <a:lnTo>
                        <a:pt x="210" y="144"/>
                      </a:lnTo>
                      <a:lnTo>
                        <a:pt x="216" y="144"/>
                      </a:lnTo>
                      <a:lnTo>
                        <a:pt x="222" y="138"/>
                      </a:lnTo>
                      <a:lnTo>
                        <a:pt x="228" y="138"/>
                      </a:lnTo>
                      <a:lnTo>
                        <a:pt x="240" y="144"/>
                      </a:lnTo>
                      <a:lnTo>
                        <a:pt x="246" y="144"/>
                      </a:lnTo>
                      <a:lnTo>
                        <a:pt x="252" y="138"/>
                      </a:lnTo>
                      <a:lnTo>
                        <a:pt x="258" y="132"/>
                      </a:lnTo>
                      <a:lnTo>
                        <a:pt x="264" y="132"/>
                      </a:lnTo>
                      <a:lnTo>
                        <a:pt x="270" y="132"/>
                      </a:lnTo>
                      <a:lnTo>
                        <a:pt x="276" y="132"/>
                      </a:lnTo>
                      <a:lnTo>
                        <a:pt x="282" y="126"/>
                      </a:lnTo>
                      <a:lnTo>
                        <a:pt x="294" y="120"/>
                      </a:lnTo>
                      <a:lnTo>
                        <a:pt x="300" y="108"/>
                      </a:lnTo>
                      <a:lnTo>
                        <a:pt x="306" y="102"/>
                      </a:lnTo>
                      <a:lnTo>
                        <a:pt x="312" y="90"/>
                      </a:lnTo>
                      <a:lnTo>
                        <a:pt x="318" y="78"/>
                      </a:lnTo>
                      <a:lnTo>
                        <a:pt x="324" y="66"/>
                      </a:lnTo>
                      <a:lnTo>
                        <a:pt x="330" y="54"/>
                      </a:lnTo>
                      <a:lnTo>
                        <a:pt x="336" y="48"/>
                      </a:lnTo>
                      <a:lnTo>
                        <a:pt x="348" y="42"/>
                      </a:lnTo>
                      <a:lnTo>
                        <a:pt x="354" y="30"/>
                      </a:lnTo>
                      <a:lnTo>
                        <a:pt x="360" y="24"/>
                      </a:lnTo>
                      <a:lnTo>
                        <a:pt x="366" y="18"/>
                      </a:lnTo>
                      <a:lnTo>
                        <a:pt x="372" y="18"/>
                      </a:lnTo>
                      <a:lnTo>
                        <a:pt x="378" y="12"/>
                      </a:lnTo>
                      <a:lnTo>
                        <a:pt x="384" y="12"/>
                      </a:lnTo>
                      <a:lnTo>
                        <a:pt x="390" y="6"/>
                      </a:lnTo>
                      <a:lnTo>
                        <a:pt x="402" y="6"/>
                      </a:lnTo>
                      <a:lnTo>
                        <a:pt x="408" y="6"/>
                      </a:lnTo>
                      <a:lnTo>
                        <a:pt x="414" y="0"/>
                      </a:lnTo>
                      <a:lnTo>
                        <a:pt x="420" y="0"/>
                      </a:lnTo>
                      <a:lnTo>
                        <a:pt x="426" y="6"/>
                      </a:lnTo>
                      <a:lnTo>
                        <a:pt x="432" y="12"/>
                      </a:lnTo>
                      <a:lnTo>
                        <a:pt x="438" y="18"/>
                      </a:lnTo>
                      <a:lnTo>
                        <a:pt x="450" y="30"/>
                      </a:lnTo>
                      <a:lnTo>
                        <a:pt x="456" y="42"/>
                      </a:lnTo>
                      <a:lnTo>
                        <a:pt x="462" y="54"/>
                      </a:lnTo>
                      <a:lnTo>
                        <a:pt x="468" y="60"/>
                      </a:lnTo>
                      <a:lnTo>
                        <a:pt x="474" y="60"/>
                      </a:lnTo>
                      <a:lnTo>
                        <a:pt x="480" y="60"/>
                      </a:lnTo>
                      <a:lnTo>
                        <a:pt x="486" y="54"/>
                      </a:lnTo>
                      <a:lnTo>
                        <a:pt x="492" y="42"/>
                      </a:lnTo>
                      <a:lnTo>
                        <a:pt x="504" y="42"/>
                      </a:lnTo>
                      <a:lnTo>
                        <a:pt x="510" y="42"/>
                      </a:lnTo>
                      <a:lnTo>
                        <a:pt x="516" y="48"/>
                      </a:lnTo>
                      <a:lnTo>
                        <a:pt x="522" y="54"/>
                      </a:lnTo>
                      <a:lnTo>
                        <a:pt x="528" y="60"/>
                      </a:lnTo>
                      <a:lnTo>
                        <a:pt x="534" y="72"/>
                      </a:lnTo>
                      <a:lnTo>
                        <a:pt x="540" y="78"/>
                      </a:lnTo>
                      <a:lnTo>
                        <a:pt x="546" y="84"/>
                      </a:lnTo>
                      <a:lnTo>
                        <a:pt x="558" y="90"/>
                      </a:lnTo>
                      <a:lnTo>
                        <a:pt x="564" y="90"/>
                      </a:lnTo>
                      <a:lnTo>
                        <a:pt x="570" y="90"/>
                      </a:lnTo>
                      <a:lnTo>
                        <a:pt x="576" y="84"/>
                      </a:lnTo>
                      <a:lnTo>
                        <a:pt x="582" y="84"/>
                      </a:lnTo>
                      <a:lnTo>
                        <a:pt x="588" y="90"/>
                      </a:lnTo>
                      <a:lnTo>
                        <a:pt x="594" y="90"/>
                      </a:lnTo>
                      <a:lnTo>
                        <a:pt x="600" y="84"/>
                      </a:lnTo>
                      <a:lnTo>
                        <a:pt x="612" y="84"/>
                      </a:lnTo>
                      <a:lnTo>
                        <a:pt x="618" y="84"/>
                      </a:lnTo>
                      <a:lnTo>
                        <a:pt x="624" y="90"/>
                      </a:lnTo>
                      <a:lnTo>
                        <a:pt x="630" y="90"/>
                      </a:lnTo>
                      <a:lnTo>
                        <a:pt x="636" y="90"/>
                      </a:lnTo>
                      <a:lnTo>
                        <a:pt x="642" y="90"/>
                      </a:lnTo>
                      <a:lnTo>
                        <a:pt x="648" y="96"/>
                      </a:lnTo>
                      <a:lnTo>
                        <a:pt x="654" y="90"/>
                      </a:lnTo>
                      <a:lnTo>
                        <a:pt x="666" y="84"/>
                      </a:lnTo>
                      <a:lnTo>
                        <a:pt x="672" y="78"/>
                      </a:lnTo>
                      <a:lnTo>
                        <a:pt x="678" y="72"/>
                      </a:lnTo>
                      <a:lnTo>
                        <a:pt x="684" y="78"/>
                      </a:lnTo>
                      <a:lnTo>
                        <a:pt x="690" y="78"/>
                      </a:lnTo>
                      <a:lnTo>
                        <a:pt x="696" y="78"/>
                      </a:lnTo>
                      <a:lnTo>
                        <a:pt x="702" y="90"/>
                      </a:lnTo>
                      <a:lnTo>
                        <a:pt x="708" y="102"/>
                      </a:lnTo>
                      <a:lnTo>
                        <a:pt x="720" y="114"/>
                      </a:lnTo>
                      <a:lnTo>
                        <a:pt x="726" y="120"/>
                      </a:lnTo>
                      <a:lnTo>
                        <a:pt x="732" y="126"/>
                      </a:lnTo>
                      <a:lnTo>
                        <a:pt x="738" y="126"/>
                      </a:lnTo>
                      <a:lnTo>
                        <a:pt x="744" y="120"/>
                      </a:lnTo>
                      <a:lnTo>
                        <a:pt x="750" y="114"/>
                      </a:lnTo>
                      <a:lnTo>
                        <a:pt x="756" y="108"/>
                      </a:lnTo>
                      <a:lnTo>
                        <a:pt x="768" y="108"/>
                      </a:lnTo>
                      <a:lnTo>
                        <a:pt x="774" y="108"/>
                      </a:lnTo>
                      <a:lnTo>
                        <a:pt x="780" y="108"/>
                      </a:lnTo>
                      <a:lnTo>
                        <a:pt x="786" y="102"/>
                      </a:lnTo>
                      <a:lnTo>
                        <a:pt x="792" y="114"/>
                      </a:lnTo>
                      <a:lnTo>
                        <a:pt x="798" y="120"/>
                      </a:lnTo>
                      <a:lnTo>
                        <a:pt x="804" y="120"/>
                      </a:lnTo>
                      <a:lnTo>
                        <a:pt x="810" y="114"/>
                      </a:lnTo>
                      <a:lnTo>
                        <a:pt x="822" y="108"/>
                      </a:lnTo>
                      <a:lnTo>
                        <a:pt x="828" y="102"/>
                      </a:lnTo>
                      <a:lnTo>
                        <a:pt x="834" y="96"/>
                      </a:lnTo>
                      <a:lnTo>
                        <a:pt x="840" y="84"/>
                      </a:lnTo>
                      <a:lnTo>
                        <a:pt x="846" y="78"/>
                      </a:lnTo>
                      <a:lnTo>
                        <a:pt x="852" y="78"/>
                      </a:lnTo>
                      <a:lnTo>
                        <a:pt x="858" y="84"/>
                      </a:lnTo>
                    </a:path>
                  </a:pathLst>
                </a:custGeom>
                <a:noFill/>
                <a:ln w="15875">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Freeform 60"/>
                <p:cNvSpPr>
                  <a:spLocks/>
                </p:cNvSpPr>
                <p:nvPr/>
              </p:nvSpPr>
              <p:spPr bwMode="auto">
                <a:xfrm>
                  <a:off x="4115347" y="2263325"/>
                  <a:ext cx="692059" cy="122242"/>
                </a:xfrm>
                <a:custGeom>
                  <a:avLst/>
                  <a:gdLst/>
                  <a:ahLst/>
                  <a:cxnLst>
                    <a:cxn ang="0">
                      <a:pos x="18" y="42"/>
                    </a:cxn>
                    <a:cxn ang="0">
                      <a:pos x="36" y="24"/>
                    </a:cxn>
                    <a:cxn ang="0">
                      <a:pos x="54" y="0"/>
                    </a:cxn>
                    <a:cxn ang="0">
                      <a:pos x="78" y="6"/>
                    </a:cxn>
                    <a:cxn ang="0">
                      <a:pos x="96" y="48"/>
                    </a:cxn>
                    <a:cxn ang="0">
                      <a:pos x="114" y="84"/>
                    </a:cxn>
                    <a:cxn ang="0">
                      <a:pos x="138" y="102"/>
                    </a:cxn>
                    <a:cxn ang="0">
                      <a:pos x="156" y="108"/>
                    </a:cxn>
                    <a:cxn ang="0">
                      <a:pos x="180" y="96"/>
                    </a:cxn>
                    <a:cxn ang="0">
                      <a:pos x="198" y="78"/>
                    </a:cxn>
                    <a:cxn ang="0">
                      <a:pos x="216" y="54"/>
                    </a:cxn>
                    <a:cxn ang="0">
                      <a:pos x="240" y="42"/>
                    </a:cxn>
                    <a:cxn ang="0">
                      <a:pos x="258" y="36"/>
                    </a:cxn>
                    <a:cxn ang="0">
                      <a:pos x="282" y="42"/>
                    </a:cxn>
                    <a:cxn ang="0">
                      <a:pos x="300" y="36"/>
                    </a:cxn>
                    <a:cxn ang="0">
                      <a:pos x="318" y="24"/>
                    </a:cxn>
                    <a:cxn ang="0">
                      <a:pos x="342" y="6"/>
                    </a:cxn>
                    <a:cxn ang="0">
                      <a:pos x="360" y="18"/>
                    </a:cxn>
                    <a:cxn ang="0">
                      <a:pos x="378" y="6"/>
                    </a:cxn>
                    <a:cxn ang="0">
                      <a:pos x="402" y="0"/>
                    </a:cxn>
                    <a:cxn ang="0">
                      <a:pos x="420" y="18"/>
                    </a:cxn>
                    <a:cxn ang="0">
                      <a:pos x="444" y="36"/>
                    </a:cxn>
                    <a:cxn ang="0">
                      <a:pos x="462" y="36"/>
                    </a:cxn>
                    <a:cxn ang="0">
                      <a:pos x="480" y="36"/>
                    </a:cxn>
                    <a:cxn ang="0">
                      <a:pos x="504" y="36"/>
                    </a:cxn>
                    <a:cxn ang="0">
                      <a:pos x="522" y="30"/>
                    </a:cxn>
                    <a:cxn ang="0">
                      <a:pos x="546" y="42"/>
                    </a:cxn>
                    <a:cxn ang="0">
                      <a:pos x="564" y="66"/>
                    </a:cxn>
                    <a:cxn ang="0">
                      <a:pos x="582" y="72"/>
                    </a:cxn>
                    <a:cxn ang="0">
                      <a:pos x="606" y="60"/>
                    </a:cxn>
                    <a:cxn ang="0">
                      <a:pos x="624" y="42"/>
                    </a:cxn>
                    <a:cxn ang="0">
                      <a:pos x="642" y="42"/>
                    </a:cxn>
                    <a:cxn ang="0">
                      <a:pos x="666" y="48"/>
                    </a:cxn>
                    <a:cxn ang="0">
                      <a:pos x="684" y="48"/>
                    </a:cxn>
                    <a:cxn ang="0">
                      <a:pos x="708" y="36"/>
                    </a:cxn>
                    <a:cxn ang="0">
                      <a:pos x="726" y="24"/>
                    </a:cxn>
                    <a:cxn ang="0">
                      <a:pos x="744" y="30"/>
                    </a:cxn>
                    <a:cxn ang="0">
                      <a:pos x="768" y="42"/>
                    </a:cxn>
                    <a:cxn ang="0">
                      <a:pos x="786" y="72"/>
                    </a:cxn>
                    <a:cxn ang="0">
                      <a:pos x="810" y="114"/>
                    </a:cxn>
                    <a:cxn ang="0">
                      <a:pos x="828" y="120"/>
                    </a:cxn>
                    <a:cxn ang="0">
                      <a:pos x="846" y="114"/>
                    </a:cxn>
                  </a:cxnLst>
                  <a:rect l="0" t="0" r="r" b="b"/>
                  <a:pathLst>
                    <a:path w="864" h="126">
                      <a:moveTo>
                        <a:pt x="0" y="42"/>
                      </a:moveTo>
                      <a:lnTo>
                        <a:pt x="6" y="42"/>
                      </a:lnTo>
                      <a:lnTo>
                        <a:pt x="18" y="42"/>
                      </a:lnTo>
                      <a:lnTo>
                        <a:pt x="24" y="36"/>
                      </a:lnTo>
                      <a:lnTo>
                        <a:pt x="30" y="36"/>
                      </a:lnTo>
                      <a:lnTo>
                        <a:pt x="36" y="24"/>
                      </a:lnTo>
                      <a:lnTo>
                        <a:pt x="42" y="12"/>
                      </a:lnTo>
                      <a:lnTo>
                        <a:pt x="48" y="0"/>
                      </a:lnTo>
                      <a:lnTo>
                        <a:pt x="54" y="0"/>
                      </a:lnTo>
                      <a:lnTo>
                        <a:pt x="60" y="6"/>
                      </a:lnTo>
                      <a:lnTo>
                        <a:pt x="72" y="6"/>
                      </a:lnTo>
                      <a:lnTo>
                        <a:pt x="78" y="6"/>
                      </a:lnTo>
                      <a:lnTo>
                        <a:pt x="84" y="18"/>
                      </a:lnTo>
                      <a:lnTo>
                        <a:pt x="90" y="36"/>
                      </a:lnTo>
                      <a:lnTo>
                        <a:pt x="96" y="48"/>
                      </a:lnTo>
                      <a:lnTo>
                        <a:pt x="102" y="60"/>
                      </a:lnTo>
                      <a:lnTo>
                        <a:pt x="108" y="72"/>
                      </a:lnTo>
                      <a:lnTo>
                        <a:pt x="114" y="84"/>
                      </a:lnTo>
                      <a:lnTo>
                        <a:pt x="126" y="90"/>
                      </a:lnTo>
                      <a:lnTo>
                        <a:pt x="132" y="96"/>
                      </a:lnTo>
                      <a:lnTo>
                        <a:pt x="138" y="102"/>
                      </a:lnTo>
                      <a:lnTo>
                        <a:pt x="144" y="108"/>
                      </a:lnTo>
                      <a:lnTo>
                        <a:pt x="150" y="108"/>
                      </a:lnTo>
                      <a:lnTo>
                        <a:pt x="156" y="108"/>
                      </a:lnTo>
                      <a:lnTo>
                        <a:pt x="162" y="102"/>
                      </a:lnTo>
                      <a:lnTo>
                        <a:pt x="174" y="102"/>
                      </a:lnTo>
                      <a:lnTo>
                        <a:pt x="180" y="96"/>
                      </a:lnTo>
                      <a:lnTo>
                        <a:pt x="186" y="90"/>
                      </a:lnTo>
                      <a:lnTo>
                        <a:pt x="192" y="84"/>
                      </a:lnTo>
                      <a:lnTo>
                        <a:pt x="198" y="78"/>
                      </a:lnTo>
                      <a:lnTo>
                        <a:pt x="204" y="72"/>
                      </a:lnTo>
                      <a:lnTo>
                        <a:pt x="210" y="66"/>
                      </a:lnTo>
                      <a:lnTo>
                        <a:pt x="216" y="54"/>
                      </a:lnTo>
                      <a:lnTo>
                        <a:pt x="228" y="48"/>
                      </a:lnTo>
                      <a:lnTo>
                        <a:pt x="234" y="48"/>
                      </a:lnTo>
                      <a:lnTo>
                        <a:pt x="240" y="42"/>
                      </a:lnTo>
                      <a:lnTo>
                        <a:pt x="246" y="36"/>
                      </a:lnTo>
                      <a:lnTo>
                        <a:pt x="252" y="36"/>
                      </a:lnTo>
                      <a:lnTo>
                        <a:pt x="258" y="36"/>
                      </a:lnTo>
                      <a:lnTo>
                        <a:pt x="264" y="36"/>
                      </a:lnTo>
                      <a:lnTo>
                        <a:pt x="270" y="42"/>
                      </a:lnTo>
                      <a:lnTo>
                        <a:pt x="282" y="42"/>
                      </a:lnTo>
                      <a:lnTo>
                        <a:pt x="288" y="42"/>
                      </a:lnTo>
                      <a:lnTo>
                        <a:pt x="294" y="42"/>
                      </a:lnTo>
                      <a:lnTo>
                        <a:pt x="300" y="36"/>
                      </a:lnTo>
                      <a:lnTo>
                        <a:pt x="306" y="30"/>
                      </a:lnTo>
                      <a:lnTo>
                        <a:pt x="312" y="30"/>
                      </a:lnTo>
                      <a:lnTo>
                        <a:pt x="318" y="24"/>
                      </a:lnTo>
                      <a:lnTo>
                        <a:pt x="324" y="18"/>
                      </a:lnTo>
                      <a:lnTo>
                        <a:pt x="336" y="12"/>
                      </a:lnTo>
                      <a:lnTo>
                        <a:pt x="342" y="6"/>
                      </a:lnTo>
                      <a:lnTo>
                        <a:pt x="348" y="12"/>
                      </a:lnTo>
                      <a:lnTo>
                        <a:pt x="354" y="12"/>
                      </a:lnTo>
                      <a:lnTo>
                        <a:pt x="360" y="18"/>
                      </a:lnTo>
                      <a:lnTo>
                        <a:pt x="366" y="12"/>
                      </a:lnTo>
                      <a:lnTo>
                        <a:pt x="372" y="12"/>
                      </a:lnTo>
                      <a:lnTo>
                        <a:pt x="378" y="6"/>
                      </a:lnTo>
                      <a:lnTo>
                        <a:pt x="390" y="6"/>
                      </a:lnTo>
                      <a:lnTo>
                        <a:pt x="396" y="0"/>
                      </a:lnTo>
                      <a:lnTo>
                        <a:pt x="402" y="0"/>
                      </a:lnTo>
                      <a:lnTo>
                        <a:pt x="408" y="0"/>
                      </a:lnTo>
                      <a:lnTo>
                        <a:pt x="414" y="12"/>
                      </a:lnTo>
                      <a:lnTo>
                        <a:pt x="420" y="18"/>
                      </a:lnTo>
                      <a:lnTo>
                        <a:pt x="426" y="24"/>
                      </a:lnTo>
                      <a:lnTo>
                        <a:pt x="438" y="30"/>
                      </a:lnTo>
                      <a:lnTo>
                        <a:pt x="444" y="36"/>
                      </a:lnTo>
                      <a:lnTo>
                        <a:pt x="450" y="36"/>
                      </a:lnTo>
                      <a:lnTo>
                        <a:pt x="456" y="42"/>
                      </a:lnTo>
                      <a:lnTo>
                        <a:pt x="462" y="36"/>
                      </a:lnTo>
                      <a:lnTo>
                        <a:pt x="468" y="36"/>
                      </a:lnTo>
                      <a:lnTo>
                        <a:pt x="474" y="36"/>
                      </a:lnTo>
                      <a:lnTo>
                        <a:pt x="480" y="36"/>
                      </a:lnTo>
                      <a:lnTo>
                        <a:pt x="492" y="42"/>
                      </a:lnTo>
                      <a:lnTo>
                        <a:pt x="498" y="42"/>
                      </a:lnTo>
                      <a:lnTo>
                        <a:pt x="504" y="36"/>
                      </a:lnTo>
                      <a:lnTo>
                        <a:pt x="510" y="36"/>
                      </a:lnTo>
                      <a:lnTo>
                        <a:pt x="516" y="30"/>
                      </a:lnTo>
                      <a:lnTo>
                        <a:pt x="522" y="30"/>
                      </a:lnTo>
                      <a:lnTo>
                        <a:pt x="528" y="36"/>
                      </a:lnTo>
                      <a:lnTo>
                        <a:pt x="534" y="42"/>
                      </a:lnTo>
                      <a:lnTo>
                        <a:pt x="546" y="42"/>
                      </a:lnTo>
                      <a:lnTo>
                        <a:pt x="552" y="54"/>
                      </a:lnTo>
                      <a:lnTo>
                        <a:pt x="558" y="60"/>
                      </a:lnTo>
                      <a:lnTo>
                        <a:pt x="564" y="66"/>
                      </a:lnTo>
                      <a:lnTo>
                        <a:pt x="570" y="72"/>
                      </a:lnTo>
                      <a:lnTo>
                        <a:pt x="576" y="72"/>
                      </a:lnTo>
                      <a:lnTo>
                        <a:pt x="582" y="72"/>
                      </a:lnTo>
                      <a:lnTo>
                        <a:pt x="588" y="72"/>
                      </a:lnTo>
                      <a:lnTo>
                        <a:pt x="600" y="66"/>
                      </a:lnTo>
                      <a:lnTo>
                        <a:pt x="606" y="60"/>
                      </a:lnTo>
                      <a:lnTo>
                        <a:pt x="612" y="54"/>
                      </a:lnTo>
                      <a:lnTo>
                        <a:pt x="618" y="48"/>
                      </a:lnTo>
                      <a:lnTo>
                        <a:pt x="624" y="42"/>
                      </a:lnTo>
                      <a:lnTo>
                        <a:pt x="630" y="42"/>
                      </a:lnTo>
                      <a:lnTo>
                        <a:pt x="636" y="42"/>
                      </a:lnTo>
                      <a:lnTo>
                        <a:pt x="642" y="42"/>
                      </a:lnTo>
                      <a:lnTo>
                        <a:pt x="654" y="48"/>
                      </a:lnTo>
                      <a:lnTo>
                        <a:pt x="660" y="48"/>
                      </a:lnTo>
                      <a:lnTo>
                        <a:pt x="666" y="48"/>
                      </a:lnTo>
                      <a:lnTo>
                        <a:pt x="672" y="54"/>
                      </a:lnTo>
                      <a:lnTo>
                        <a:pt x="678" y="54"/>
                      </a:lnTo>
                      <a:lnTo>
                        <a:pt x="684" y="48"/>
                      </a:lnTo>
                      <a:lnTo>
                        <a:pt x="690" y="42"/>
                      </a:lnTo>
                      <a:lnTo>
                        <a:pt x="702" y="42"/>
                      </a:lnTo>
                      <a:lnTo>
                        <a:pt x="708" y="36"/>
                      </a:lnTo>
                      <a:lnTo>
                        <a:pt x="714" y="30"/>
                      </a:lnTo>
                      <a:lnTo>
                        <a:pt x="720" y="30"/>
                      </a:lnTo>
                      <a:lnTo>
                        <a:pt x="726" y="24"/>
                      </a:lnTo>
                      <a:lnTo>
                        <a:pt x="732" y="24"/>
                      </a:lnTo>
                      <a:lnTo>
                        <a:pt x="738" y="24"/>
                      </a:lnTo>
                      <a:lnTo>
                        <a:pt x="744" y="30"/>
                      </a:lnTo>
                      <a:lnTo>
                        <a:pt x="756" y="30"/>
                      </a:lnTo>
                      <a:lnTo>
                        <a:pt x="762" y="36"/>
                      </a:lnTo>
                      <a:lnTo>
                        <a:pt x="768" y="42"/>
                      </a:lnTo>
                      <a:lnTo>
                        <a:pt x="774" y="48"/>
                      </a:lnTo>
                      <a:lnTo>
                        <a:pt x="780" y="60"/>
                      </a:lnTo>
                      <a:lnTo>
                        <a:pt x="786" y="72"/>
                      </a:lnTo>
                      <a:lnTo>
                        <a:pt x="792" y="90"/>
                      </a:lnTo>
                      <a:lnTo>
                        <a:pt x="798" y="102"/>
                      </a:lnTo>
                      <a:lnTo>
                        <a:pt x="810" y="114"/>
                      </a:lnTo>
                      <a:lnTo>
                        <a:pt x="816" y="120"/>
                      </a:lnTo>
                      <a:lnTo>
                        <a:pt x="822" y="120"/>
                      </a:lnTo>
                      <a:lnTo>
                        <a:pt x="828" y="120"/>
                      </a:lnTo>
                      <a:lnTo>
                        <a:pt x="834" y="120"/>
                      </a:lnTo>
                      <a:lnTo>
                        <a:pt x="840" y="120"/>
                      </a:lnTo>
                      <a:lnTo>
                        <a:pt x="846" y="114"/>
                      </a:lnTo>
                      <a:lnTo>
                        <a:pt x="852" y="114"/>
                      </a:lnTo>
                      <a:lnTo>
                        <a:pt x="864" y="126"/>
                      </a:lnTo>
                    </a:path>
                  </a:pathLst>
                </a:custGeom>
                <a:noFill/>
                <a:ln w="15875">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61"/>
                <p:cNvSpPr>
                  <a:spLocks/>
                </p:cNvSpPr>
                <p:nvPr/>
              </p:nvSpPr>
              <p:spPr bwMode="auto">
                <a:xfrm>
                  <a:off x="4807407" y="2176009"/>
                  <a:ext cx="687253" cy="401653"/>
                </a:xfrm>
                <a:custGeom>
                  <a:avLst/>
                  <a:gdLst/>
                  <a:ahLst/>
                  <a:cxnLst>
                    <a:cxn ang="0">
                      <a:pos x="12" y="246"/>
                    </a:cxn>
                    <a:cxn ang="0">
                      <a:pos x="30" y="288"/>
                    </a:cxn>
                    <a:cxn ang="0">
                      <a:pos x="54" y="288"/>
                    </a:cxn>
                    <a:cxn ang="0">
                      <a:pos x="72" y="234"/>
                    </a:cxn>
                    <a:cxn ang="0">
                      <a:pos x="90" y="204"/>
                    </a:cxn>
                    <a:cxn ang="0">
                      <a:pos x="114" y="192"/>
                    </a:cxn>
                    <a:cxn ang="0">
                      <a:pos x="132" y="168"/>
                    </a:cxn>
                    <a:cxn ang="0">
                      <a:pos x="156" y="120"/>
                    </a:cxn>
                    <a:cxn ang="0">
                      <a:pos x="174" y="60"/>
                    </a:cxn>
                    <a:cxn ang="0">
                      <a:pos x="192" y="6"/>
                    </a:cxn>
                    <a:cxn ang="0">
                      <a:pos x="216" y="6"/>
                    </a:cxn>
                    <a:cxn ang="0">
                      <a:pos x="234" y="24"/>
                    </a:cxn>
                    <a:cxn ang="0">
                      <a:pos x="252" y="42"/>
                    </a:cxn>
                    <a:cxn ang="0">
                      <a:pos x="276" y="42"/>
                    </a:cxn>
                    <a:cxn ang="0">
                      <a:pos x="294" y="54"/>
                    </a:cxn>
                    <a:cxn ang="0">
                      <a:pos x="318" y="72"/>
                    </a:cxn>
                    <a:cxn ang="0">
                      <a:pos x="336" y="84"/>
                    </a:cxn>
                    <a:cxn ang="0">
                      <a:pos x="354" y="144"/>
                    </a:cxn>
                    <a:cxn ang="0">
                      <a:pos x="378" y="210"/>
                    </a:cxn>
                    <a:cxn ang="0">
                      <a:pos x="396" y="252"/>
                    </a:cxn>
                    <a:cxn ang="0">
                      <a:pos x="420" y="270"/>
                    </a:cxn>
                    <a:cxn ang="0">
                      <a:pos x="438" y="336"/>
                    </a:cxn>
                    <a:cxn ang="0">
                      <a:pos x="456" y="384"/>
                    </a:cxn>
                    <a:cxn ang="0">
                      <a:pos x="480" y="414"/>
                    </a:cxn>
                    <a:cxn ang="0">
                      <a:pos x="498" y="402"/>
                    </a:cxn>
                    <a:cxn ang="0">
                      <a:pos x="516" y="342"/>
                    </a:cxn>
                    <a:cxn ang="0">
                      <a:pos x="540" y="246"/>
                    </a:cxn>
                    <a:cxn ang="0">
                      <a:pos x="558" y="198"/>
                    </a:cxn>
                    <a:cxn ang="0">
                      <a:pos x="582" y="198"/>
                    </a:cxn>
                    <a:cxn ang="0">
                      <a:pos x="600" y="180"/>
                    </a:cxn>
                    <a:cxn ang="0">
                      <a:pos x="618" y="120"/>
                    </a:cxn>
                    <a:cxn ang="0">
                      <a:pos x="642" y="78"/>
                    </a:cxn>
                    <a:cxn ang="0">
                      <a:pos x="660" y="54"/>
                    </a:cxn>
                    <a:cxn ang="0">
                      <a:pos x="684" y="36"/>
                    </a:cxn>
                    <a:cxn ang="0">
                      <a:pos x="702" y="30"/>
                    </a:cxn>
                    <a:cxn ang="0">
                      <a:pos x="720" y="54"/>
                    </a:cxn>
                    <a:cxn ang="0">
                      <a:pos x="744" y="90"/>
                    </a:cxn>
                    <a:cxn ang="0">
                      <a:pos x="762" y="132"/>
                    </a:cxn>
                    <a:cxn ang="0">
                      <a:pos x="780" y="144"/>
                    </a:cxn>
                    <a:cxn ang="0">
                      <a:pos x="804" y="162"/>
                    </a:cxn>
                    <a:cxn ang="0">
                      <a:pos x="822" y="192"/>
                    </a:cxn>
                    <a:cxn ang="0">
                      <a:pos x="846" y="210"/>
                    </a:cxn>
                  </a:cxnLst>
                  <a:rect l="0" t="0" r="r" b="b"/>
                  <a:pathLst>
                    <a:path w="858" h="414">
                      <a:moveTo>
                        <a:pt x="0" y="216"/>
                      </a:moveTo>
                      <a:lnTo>
                        <a:pt x="6" y="228"/>
                      </a:lnTo>
                      <a:lnTo>
                        <a:pt x="12" y="246"/>
                      </a:lnTo>
                      <a:lnTo>
                        <a:pt x="18" y="264"/>
                      </a:lnTo>
                      <a:lnTo>
                        <a:pt x="24" y="282"/>
                      </a:lnTo>
                      <a:lnTo>
                        <a:pt x="30" y="288"/>
                      </a:lnTo>
                      <a:lnTo>
                        <a:pt x="36" y="294"/>
                      </a:lnTo>
                      <a:lnTo>
                        <a:pt x="42" y="294"/>
                      </a:lnTo>
                      <a:lnTo>
                        <a:pt x="54" y="288"/>
                      </a:lnTo>
                      <a:lnTo>
                        <a:pt x="60" y="270"/>
                      </a:lnTo>
                      <a:lnTo>
                        <a:pt x="66" y="252"/>
                      </a:lnTo>
                      <a:lnTo>
                        <a:pt x="72" y="234"/>
                      </a:lnTo>
                      <a:lnTo>
                        <a:pt x="78" y="222"/>
                      </a:lnTo>
                      <a:lnTo>
                        <a:pt x="84" y="210"/>
                      </a:lnTo>
                      <a:lnTo>
                        <a:pt x="90" y="204"/>
                      </a:lnTo>
                      <a:lnTo>
                        <a:pt x="102" y="198"/>
                      </a:lnTo>
                      <a:lnTo>
                        <a:pt x="108" y="192"/>
                      </a:lnTo>
                      <a:lnTo>
                        <a:pt x="114" y="192"/>
                      </a:lnTo>
                      <a:lnTo>
                        <a:pt x="120" y="186"/>
                      </a:lnTo>
                      <a:lnTo>
                        <a:pt x="126" y="180"/>
                      </a:lnTo>
                      <a:lnTo>
                        <a:pt x="132" y="168"/>
                      </a:lnTo>
                      <a:lnTo>
                        <a:pt x="138" y="150"/>
                      </a:lnTo>
                      <a:lnTo>
                        <a:pt x="144" y="132"/>
                      </a:lnTo>
                      <a:lnTo>
                        <a:pt x="156" y="120"/>
                      </a:lnTo>
                      <a:lnTo>
                        <a:pt x="162" y="102"/>
                      </a:lnTo>
                      <a:lnTo>
                        <a:pt x="168" y="84"/>
                      </a:lnTo>
                      <a:lnTo>
                        <a:pt x="174" y="60"/>
                      </a:lnTo>
                      <a:lnTo>
                        <a:pt x="180" y="36"/>
                      </a:lnTo>
                      <a:lnTo>
                        <a:pt x="186" y="18"/>
                      </a:lnTo>
                      <a:lnTo>
                        <a:pt x="192" y="6"/>
                      </a:lnTo>
                      <a:lnTo>
                        <a:pt x="198" y="6"/>
                      </a:lnTo>
                      <a:lnTo>
                        <a:pt x="210" y="0"/>
                      </a:lnTo>
                      <a:lnTo>
                        <a:pt x="216" y="6"/>
                      </a:lnTo>
                      <a:lnTo>
                        <a:pt x="222" y="18"/>
                      </a:lnTo>
                      <a:lnTo>
                        <a:pt x="228" y="24"/>
                      </a:lnTo>
                      <a:lnTo>
                        <a:pt x="234" y="24"/>
                      </a:lnTo>
                      <a:lnTo>
                        <a:pt x="240" y="30"/>
                      </a:lnTo>
                      <a:lnTo>
                        <a:pt x="246" y="36"/>
                      </a:lnTo>
                      <a:lnTo>
                        <a:pt x="252" y="42"/>
                      </a:lnTo>
                      <a:lnTo>
                        <a:pt x="264" y="36"/>
                      </a:lnTo>
                      <a:lnTo>
                        <a:pt x="270" y="36"/>
                      </a:lnTo>
                      <a:lnTo>
                        <a:pt x="276" y="42"/>
                      </a:lnTo>
                      <a:lnTo>
                        <a:pt x="282" y="48"/>
                      </a:lnTo>
                      <a:lnTo>
                        <a:pt x="288" y="54"/>
                      </a:lnTo>
                      <a:lnTo>
                        <a:pt x="294" y="54"/>
                      </a:lnTo>
                      <a:lnTo>
                        <a:pt x="300" y="54"/>
                      </a:lnTo>
                      <a:lnTo>
                        <a:pt x="306" y="66"/>
                      </a:lnTo>
                      <a:lnTo>
                        <a:pt x="318" y="72"/>
                      </a:lnTo>
                      <a:lnTo>
                        <a:pt x="324" y="72"/>
                      </a:lnTo>
                      <a:lnTo>
                        <a:pt x="330" y="72"/>
                      </a:lnTo>
                      <a:lnTo>
                        <a:pt x="336" y="84"/>
                      </a:lnTo>
                      <a:lnTo>
                        <a:pt x="342" y="108"/>
                      </a:lnTo>
                      <a:lnTo>
                        <a:pt x="348" y="126"/>
                      </a:lnTo>
                      <a:lnTo>
                        <a:pt x="354" y="144"/>
                      </a:lnTo>
                      <a:lnTo>
                        <a:pt x="366" y="168"/>
                      </a:lnTo>
                      <a:lnTo>
                        <a:pt x="372" y="192"/>
                      </a:lnTo>
                      <a:lnTo>
                        <a:pt x="378" y="210"/>
                      </a:lnTo>
                      <a:lnTo>
                        <a:pt x="384" y="228"/>
                      </a:lnTo>
                      <a:lnTo>
                        <a:pt x="390" y="240"/>
                      </a:lnTo>
                      <a:lnTo>
                        <a:pt x="396" y="252"/>
                      </a:lnTo>
                      <a:lnTo>
                        <a:pt x="402" y="264"/>
                      </a:lnTo>
                      <a:lnTo>
                        <a:pt x="408" y="264"/>
                      </a:lnTo>
                      <a:lnTo>
                        <a:pt x="420" y="270"/>
                      </a:lnTo>
                      <a:lnTo>
                        <a:pt x="426" y="288"/>
                      </a:lnTo>
                      <a:lnTo>
                        <a:pt x="432" y="312"/>
                      </a:lnTo>
                      <a:lnTo>
                        <a:pt x="438" y="336"/>
                      </a:lnTo>
                      <a:lnTo>
                        <a:pt x="444" y="348"/>
                      </a:lnTo>
                      <a:lnTo>
                        <a:pt x="450" y="366"/>
                      </a:lnTo>
                      <a:lnTo>
                        <a:pt x="456" y="384"/>
                      </a:lnTo>
                      <a:lnTo>
                        <a:pt x="462" y="402"/>
                      </a:lnTo>
                      <a:lnTo>
                        <a:pt x="474" y="414"/>
                      </a:lnTo>
                      <a:lnTo>
                        <a:pt x="480" y="414"/>
                      </a:lnTo>
                      <a:lnTo>
                        <a:pt x="486" y="414"/>
                      </a:lnTo>
                      <a:lnTo>
                        <a:pt x="492" y="408"/>
                      </a:lnTo>
                      <a:lnTo>
                        <a:pt x="498" y="402"/>
                      </a:lnTo>
                      <a:lnTo>
                        <a:pt x="504" y="384"/>
                      </a:lnTo>
                      <a:lnTo>
                        <a:pt x="510" y="366"/>
                      </a:lnTo>
                      <a:lnTo>
                        <a:pt x="516" y="342"/>
                      </a:lnTo>
                      <a:lnTo>
                        <a:pt x="528" y="312"/>
                      </a:lnTo>
                      <a:lnTo>
                        <a:pt x="534" y="276"/>
                      </a:lnTo>
                      <a:lnTo>
                        <a:pt x="540" y="246"/>
                      </a:lnTo>
                      <a:lnTo>
                        <a:pt x="546" y="222"/>
                      </a:lnTo>
                      <a:lnTo>
                        <a:pt x="552" y="204"/>
                      </a:lnTo>
                      <a:lnTo>
                        <a:pt x="558" y="198"/>
                      </a:lnTo>
                      <a:lnTo>
                        <a:pt x="564" y="192"/>
                      </a:lnTo>
                      <a:lnTo>
                        <a:pt x="570" y="198"/>
                      </a:lnTo>
                      <a:lnTo>
                        <a:pt x="582" y="198"/>
                      </a:lnTo>
                      <a:lnTo>
                        <a:pt x="588" y="198"/>
                      </a:lnTo>
                      <a:lnTo>
                        <a:pt x="594" y="186"/>
                      </a:lnTo>
                      <a:lnTo>
                        <a:pt x="600" y="180"/>
                      </a:lnTo>
                      <a:lnTo>
                        <a:pt x="606" y="162"/>
                      </a:lnTo>
                      <a:lnTo>
                        <a:pt x="612" y="144"/>
                      </a:lnTo>
                      <a:lnTo>
                        <a:pt x="618" y="120"/>
                      </a:lnTo>
                      <a:lnTo>
                        <a:pt x="630" y="102"/>
                      </a:lnTo>
                      <a:lnTo>
                        <a:pt x="636" y="90"/>
                      </a:lnTo>
                      <a:lnTo>
                        <a:pt x="642" y="78"/>
                      </a:lnTo>
                      <a:lnTo>
                        <a:pt x="648" y="66"/>
                      </a:lnTo>
                      <a:lnTo>
                        <a:pt x="654" y="60"/>
                      </a:lnTo>
                      <a:lnTo>
                        <a:pt x="660" y="54"/>
                      </a:lnTo>
                      <a:lnTo>
                        <a:pt x="666" y="48"/>
                      </a:lnTo>
                      <a:lnTo>
                        <a:pt x="672" y="42"/>
                      </a:lnTo>
                      <a:lnTo>
                        <a:pt x="684" y="36"/>
                      </a:lnTo>
                      <a:lnTo>
                        <a:pt x="690" y="30"/>
                      </a:lnTo>
                      <a:lnTo>
                        <a:pt x="696" y="30"/>
                      </a:lnTo>
                      <a:lnTo>
                        <a:pt x="702" y="30"/>
                      </a:lnTo>
                      <a:lnTo>
                        <a:pt x="708" y="36"/>
                      </a:lnTo>
                      <a:lnTo>
                        <a:pt x="714" y="42"/>
                      </a:lnTo>
                      <a:lnTo>
                        <a:pt x="720" y="54"/>
                      </a:lnTo>
                      <a:lnTo>
                        <a:pt x="726" y="66"/>
                      </a:lnTo>
                      <a:lnTo>
                        <a:pt x="738" y="78"/>
                      </a:lnTo>
                      <a:lnTo>
                        <a:pt x="744" y="90"/>
                      </a:lnTo>
                      <a:lnTo>
                        <a:pt x="750" y="102"/>
                      </a:lnTo>
                      <a:lnTo>
                        <a:pt x="756" y="120"/>
                      </a:lnTo>
                      <a:lnTo>
                        <a:pt x="762" y="132"/>
                      </a:lnTo>
                      <a:lnTo>
                        <a:pt x="768" y="132"/>
                      </a:lnTo>
                      <a:lnTo>
                        <a:pt x="774" y="138"/>
                      </a:lnTo>
                      <a:lnTo>
                        <a:pt x="780" y="144"/>
                      </a:lnTo>
                      <a:lnTo>
                        <a:pt x="792" y="150"/>
                      </a:lnTo>
                      <a:lnTo>
                        <a:pt x="798" y="156"/>
                      </a:lnTo>
                      <a:lnTo>
                        <a:pt x="804" y="162"/>
                      </a:lnTo>
                      <a:lnTo>
                        <a:pt x="810" y="168"/>
                      </a:lnTo>
                      <a:lnTo>
                        <a:pt x="816" y="180"/>
                      </a:lnTo>
                      <a:lnTo>
                        <a:pt x="822" y="192"/>
                      </a:lnTo>
                      <a:lnTo>
                        <a:pt x="828" y="198"/>
                      </a:lnTo>
                      <a:lnTo>
                        <a:pt x="834" y="210"/>
                      </a:lnTo>
                      <a:lnTo>
                        <a:pt x="846" y="210"/>
                      </a:lnTo>
                      <a:lnTo>
                        <a:pt x="852" y="216"/>
                      </a:lnTo>
                      <a:lnTo>
                        <a:pt x="858" y="222"/>
                      </a:lnTo>
                    </a:path>
                  </a:pathLst>
                </a:custGeom>
                <a:noFill/>
                <a:ln w="15875">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62"/>
                <p:cNvSpPr>
                  <a:spLocks/>
                </p:cNvSpPr>
                <p:nvPr/>
              </p:nvSpPr>
              <p:spPr bwMode="auto">
                <a:xfrm>
                  <a:off x="5494661" y="2216757"/>
                  <a:ext cx="687253" cy="174632"/>
                </a:xfrm>
                <a:custGeom>
                  <a:avLst/>
                  <a:gdLst/>
                  <a:ahLst/>
                  <a:cxnLst>
                    <a:cxn ang="0">
                      <a:pos x="12" y="180"/>
                    </a:cxn>
                    <a:cxn ang="0">
                      <a:pos x="36" y="168"/>
                    </a:cxn>
                    <a:cxn ang="0">
                      <a:pos x="54" y="156"/>
                    </a:cxn>
                    <a:cxn ang="0">
                      <a:pos x="72" y="138"/>
                    </a:cxn>
                    <a:cxn ang="0">
                      <a:pos x="96" y="132"/>
                    </a:cxn>
                    <a:cxn ang="0">
                      <a:pos x="114" y="144"/>
                    </a:cxn>
                    <a:cxn ang="0">
                      <a:pos x="132" y="150"/>
                    </a:cxn>
                    <a:cxn ang="0">
                      <a:pos x="156" y="150"/>
                    </a:cxn>
                    <a:cxn ang="0">
                      <a:pos x="174" y="138"/>
                    </a:cxn>
                    <a:cxn ang="0">
                      <a:pos x="198" y="138"/>
                    </a:cxn>
                    <a:cxn ang="0">
                      <a:pos x="216" y="150"/>
                    </a:cxn>
                    <a:cxn ang="0">
                      <a:pos x="234" y="162"/>
                    </a:cxn>
                    <a:cxn ang="0">
                      <a:pos x="258" y="174"/>
                    </a:cxn>
                    <a:cxn ang="0">
                      <a:pos x="276" y="168"/>
                    </a:cxn>
                    <a:cxn ang="0">
                      <a:pos x="294" y="174"/>
                    </a:cxn>
                    <a:cxn ang="0">
                      <a:pos x="318" y="180"/>
                    </a:cxn>
                    <a:cxn ang="0">
                      <a:pos x="336" y="150"/>
                    </a:cxn>
                    <a:cxn ang="0">
                      <a:pos x="360" y="114"/>
                    </a:cxn>
                    <a:cxn ang="0">
                      <a:pos x="378" y="102"/>
                    </a:cxn>
                    <a:cxn ang="0">
                      <a:pos x="396" y="108"/>
                    </a:cxn>
                    <a:cxn ang="0">
                      <a:pos x="420" y="96"/>
                    </a:cxn>
                    <a:cxn ang="0">
                      <a:pos x="438" y="66"/>
                    </a:cxn>
                    <a:cxn ang="0">
                      <a:pos x="462" y="48"/>
                    </a:cxn>
                    <a:cxn ang="0">
                      <a:pos x="480" y="42"/>
                    </a:cxn>
                    <a:cxn ang="0">
                      <a:pos x="498" y="30"/>
                    </a:cxn>
                    <a:cxn ang="0">
                      <a:pos x="522" y="12"/>
                    </a:cxn>
                    <a:cxn ang="0">
                      <a:pos x="540" y="0"/>
                    </a:cxn>
                    <a:cxn ang="0">
                      <a:pos x="558" y="0"/>
                    </a:cxn>
                    <a:cxn ang="0">
                      <a:pos x="582" y="12"/>
                    </a:cxn>
                    <a:cxn ang="0">
                      <a:pos x="600" y="30"/>
                    </a:cxn>
                    <a:cxn ang="0">
                      <a:pos x="624" y="42"/>
                    </a:cxn>
                    <a:cxn ang="0">
                      <a:pos x="642" y="48"/>
                    </a:cxn>
                    <a:cxn ang="0">
                      <a:pos x="660" y="42"/>
                    </a:cxn>
                    <a:cxn ang="0">
                      <a:pos x="684" y="30"/>
                    </a:cxn>
                    <a:cxn ang="0">
                      <a:pos x="702" y="18"/>
                    </a:cxn>
                    <a:cxn ang="0">
                      <a:pos x="726" y="30"/>
                    </a:cxn>
                    <a:cxn ang="0">
                      <a:pos x="744" y="42"/>
                    </a:cxn>
                    <a:cxn ang="0">
                      <a:pos x="762" y="42"/>
                    </a:cxn>
                    <a:cxn ang="0">
                      <a:pos x="786" y="66"/>
                    </a:cxn>
                    <a:cxn ang="0">
                      <a:pos x="804" y="96"/>
                    </a:cxn>
                    <a:cxn ang="0">
                      <a:pos x="822" y="96"/>
                    </a:cxn>
                    <a:cxn ang="0">
                      <a:pos x="846" y="78"/>
                    </a:cxn>
                  </a:cxnLst>
                  <a:rect l="0" t="0" r="r" b="b"/>
                  <a:pathLst>
                    <a:path w="858" h="180">
                      <a:moveTo>
                        <a:pt x="0" y="180"/>
                      </a:moveTo>
                      <a:lnTo>
                        <a:pt x="6" y="180"/>
                      </a:lnTo>
                      <a:lnTo>
                        <a:pt x="12" y="180"/>
                      </a:lnTo>
                      <a:lnTo>
                        <a:pt x="18" y="174"/>
                      </a:lnTo>
                      <a:lnTo>
                        <a:pt x="24" y="168"/>
                      </a:lnTo>
                      <a:lnTo>
                        <a:pt x="36" y="168"/>
                      </a:lnTo>
                      <a:lnTo>
                        <a:pt x="42" y="168"/>
                      </a:lnTo>
                      <a:lnTo>
                        <a:pt x="48" y="162"/>
                      </a:lnTo>
                      <a:lnTo>
                        <a:pt x="54" y="156"/>
                      </a:lnTo>
                      <a:lnTo>
                        <a:pt x="60" y="150"/>
                      </a:lnTo>
                      <a:lnTo>
                        <a:pt x="66" y="144"/>
                      </a:lnTo>
                      <a:lnTo>
                        <a:pt x="72" y="138"/>
                      </a:lnTo>
                      <a:lnTo>
                        <a:pt x="78" y="138"/>
                      </a:lnTo>
                      <a:lnTo>
                        <a:pt x="90" y="132"/>
                      </a:lnTo>
                      <a:lnTo>
                        <a:pt x="96" y="132"/>
                      </a:lnTo>
                      <a:lnTo>
                        <a:pt x="102" y="132"/>
                      </a:lnTo>
                      <a:lnTo>
                        <a:pt x="108" y="138"/>
                      </a:lnTo>
                      <a:lnTo>
                        <a:pt x="114" y="144"/>
                      </a:lnTo>
                      <a:lnTo>
                        <a:pt x="120" y="150"/>
                      </a:lnTo>
                      <a:lnTo>
                        <a:pt x="126" y="150"/>
                      </a:lnTo>
                      <a:lnTo>
                        <a:pt x="132" y="150"/>
                      </a:lnTo>
                      <a:lnTo>
                        <a:pt x="144" y="150"/>
                      </a:lnTo>
                      <a:lnTo>
                        <a:pt x="150" y="150"/>
                      </a:lnTo>
                      <a:lnTo>
                        <a:pt x="156" y="150"/>
                      </a:lnTo>
                      <a:lnTo>
                        <a:pt x="162" y="144"/>
                      </a:lnTo>
                      <a:lnTo>
                        <a:pt x="168" y="144"/>
                      </a:lnTo>
                      <a:lnTo>
                        <a:pt x="174" y="138"/>
                      </a:lnTo>
                      <a:lnTo>
                        <a:pt x="180" y="138"/>
                      </a:lnTo>
                      <a:lnTo>
                        <a:pt x="186" y="138"/>
                      </a:lnTo>
                      <a:lnTo>
                        <a:pt x="198" y="138"/>
                      </a:lnTo>
                      <a:lnTo>
                        <a:pt x="204" y="144"/>
                      </a:lnTo>
                      <a:lnTo>
                        <a:pt x="210" y="150"/>
                      </a:lnTo>
                      <a:lnTo>
                        <a:pt x="216" y="150"/>
                      </a:lnTo>
                      <a:lnTo>
                        <a:pt x="222" y="156"/>
                      </a:lnTo>
                      <a:lnTo>
                        <a:pt x="228" y="162"/>
                      </a:lnTo>
                      <a:lnTo>
                        <a:pt x="234" y="162"/>
                      </a:lnTo>
                      <a:lnTo>
                        <a:pt x="240" y="168"/>
                      </a:lnTo>
                      <a:lnTo>
                        <a:pt x="252" y="174"/>
                      </a:lnTo>
                      <a:lnTo>
                        <a:pt x="258" y="174"/>
                      </a:lnTo>
                      <a:lnTo>
                        <a:pt x="264" y="168"/>
                      </a:lnTo>
                      <a:lnTo>
                        <a:pt x="270" y="168"/>
                      </a:lnTo>
                      <a:lnTo>
                        <a:pt x="276" y="168"/>
                      </a:lnTo>
                      <a:lnTo>
                        <a:pt x="282" y="174"/>
                      </a:lnTo>
                      <a:lnTo>
                        <a:pt x="288" y="174"/>
                      </a:lnTo>
                      <a:lnTo>
                        <a:pt x="294" y="174"/>
                      </a:lnTo>
                      <a:lnTo>
                        <a:pt x="306" y="174"/>
                      </a:lnTo>
                      <a:lnTo>
                        <a:pt x="312" y="174"/>
                      </a:lnTo>
                      <a:lnTo>
                        <a:pt x="318" y="180"/>
                      </a:lnTo>
                      <a:lnTo>
                        <a:pt x="324" y="174"/>
                      </a:lnTo>
                      <a:lnTo>
                        <a:pt x="330" y="162"/>
                      </a:lnTo>
                      <a:lnTo>
                        <a:pt x="336" y="150"/>
                      </a:lnTo>
                      <a:lnTo>
                        <a:pt x="342" y="138"/>
                      </a:lnTo>
                      <a:lnTo>
                        <a:pt x="354" y="126"/>
                      </a:lnTo>
                      <a:lnTo>
                        <a:pt x="360" y="114"/>
                      </a:lnTo>
                      <a:lnTo>
                        <a:pt x="366" y="102"/>
                      </a:lnTo>
                      <a:lnTo>
                        <a:pt x="372" y="102"/>
                      </a:lnTo>
                      <a:lnTo>
                        <a:pt x="378" y="102"/>
                      </a:lnTo>
                      <a:lnTo>
                        <a:pt x="384" y="102"/>
                      </a:lnTo>
                      <a:lnTo>
                        <a:pt x="390" y="102"/>
                      </a:lnTo>
                      <a:lnTo>
                        <a:pt x="396" y="108"/>
                      </a:lnTo>
                      <a:lnTo>
                        <a:pt x="408" y="108"/>
                      </a:lnTo>
                      <a:lnTo>
                        <a:pt x="414" y="102"/>
                      </a:lnTo>
                      <a:lnTo>
                        <a:pt x="420" y="96"/>
                      </a:lnTo>
                      <a:lnTo>
                        <a:pt x="426" y="84"/>
                      </a:lnTo>
                      <a:lnTo>
                        <a:pt x="432" y="72"/>
                      </a:lnTo>
                      <a:lnTo>
                        <a:pt x="438" y="66"/>
                      </a:lnTo>
                      <a:lnTo>
                        <a:pt x="444" y="60"/>
                      </a:lnTo>
                      <a:lnTo>
                        <a:pt x="450" y="54"/>
                      </a:lnTo>
                      <a:lnTo>
                        <a:pt x="462" y="48"/>
                      </a:lnTo>
                      <a:lnTo>
                        <a:pt x="468" y="48"/>
                      </a:lnTo>
                      <a:lnTo>
                        <a:pt x="474" y="42"/>
                      </a:lnTo>
                      <a:lnTo>
                        <a:pt x="480" y="42"/>
                      </a:lnTo>
                      <a:lnTo>
                        <a:pt x="486" y="42"/>
                      </a:lnTo>
                      <a:lnTo>
                        <a:pt x="492" y="36"/>
                      </a:lnTo>
                      <a:lnTo>
                        <a:pt x="498" y="30"/>
                      </a:lnTo>
                      <a:lnTo>
                        <a:pt x="504" y="24"/>
                      </a:lnTo>
                      <a:lnTo>
                        <a:pt x="516" y="18"/>
                      </a:lnTo>
                      <a:lnTo>
                        <a:pt x="522" y="12"/>
                      </a:lnTo>
                      <a:lnTo>
                        <a:pt x="528" y="6"/>
                      </a:lnTo>
                      <a:lnTo>
                        <a:pt x="534" y="0"/>
                      </a:lnTo>
                      <a:lnTo>
                        <a:pt x="540" y="0"/>
                      </a:lnTo>
                      <a:lnTo>
                        <a:pt x="546" y="0"/>
                      </a:lnTo>
                      <a:lnTo>
                        <a:pt x="552" y="0"/>
                      </a:lnTo>
                      <a:lnTo>
                        <a:pt x="558" y="0"/>
                      </a:lnTo>
                      <a:lnTo>
                        <a:pt x="570" y="6"/>
                      </a:lnTo>
                      <a:lnTo>
                        <a:pt x="576" y="6"/>
                      </a:lnTo>
                      <a:lnTo>
                        <a:pt x="582" y="12"/>
                      </a:lnTo>
                      <a:lnTo>
                        <a:pt x="588" y="12"/>
                      </a:lnTo>
                      <a:lnTo>
                        <a:pt x="594" y="18"/>
                      </a:lnTo>
                      <a:lnTo>
                        <a:pt x="600" y="30"/>
                      </a:lnTo>
                      <a:lnTo>
                        <a:pt x="606" y="36"/>
                      </a:lnTo>
                      <a:lnTo>
                        <a:pt x="618" y="42"/>
                      </a:lnTo>
                      <a:lnTo>
                        <a:pt x="624" y="42"/>
                      </a:lnTo>
                      <a:lnTo>
                        <a:pt x="630" y="48"/>
                      </a:lnTo>
                      <a:lnTo>
                        <a:pt x="636" y="48"/>
                      </a:lnTo>
                      <a:lnTo>
                        <a:pt x="642" y="48"/>
                      </a:lnTo>
                      <a:lnTo>
                        <a:pt x="648" y="42"/>
                      </a:lnTo>
                      <a:lnTo>
                        <a:pt x="654" y="42"/>
                      </a:lnTo>
                      <a:lnTo>
                        <a:pt x="660" y="42"/>
                      </a:lnTo>
                      <a:lnTo>
                        <a:pt x="672" y="36"/>
                      </a:lnTo>
                      <a:lnTo>
                        <a:pt x="678" y="30"/>
                      </a:lnTo>
                      <a:lnTo>
                        <a:pt x="684" y="30"/>
                      </a:lnTo>
                      <a:lnTo>
                        <a:pt x="690" y="24"/>
                      </a:lnTo>
                      <a:lnTo>
                        <a:pt x="696" y="24"/>
                      </a:lnTo>
                      <a:lnTo>
                        <a:pt x="702" y="18"/>
                      </a:lnTo>
                      <a:lnTo>
                        <a:pt x="708" y="18"/>
                      </a:lnTo>
                      <a:lnTo>
                        <a:pt x="714" y="24"/>
                      </a:lnTo>
                      <a:lnTo>
                        <a:pt x="726" y="30"/>
                      </a:lnTo>
                      <a:lnTo>
                        <a:pt x="732" y="30"/>
                      </a:lnTo>
                      <a:lnTo>
                        <a:pt x="738" y="36"/>
                      </a:lnTo>
                      <a:lnTo>
                        <a:pt x="744" y="42"/>
                      </a:lnTo>
                      <a:lnTo>
                        <a:pt x="750" y="42"/>
                      </a:lnTo>
                      <a:lnTo>
                        <a:pt x="756" y="36"/>
                      </a:lnTo>
                      <a:lnTo>
                        <a:pt x="762" y="42"/>
                      </a:lnTo>
                      <a:lnTo>
                        <a:pt x="768" y="54"/>
                      </a:lnTo>
                      <a:lnTo>
                        <a:pt x="780" y="60"/>
                      </a:lnTo>
                      <a:lnTo>
                        <a:pt x="786" y="66"/>
                      </a:lnTo>
                      <a:lnTo>
                        <a:pt x="792" y="72"/>
                      </a:lnTo>
                      <a:lnTo>
                        <a:pt x="798" y="84"/>
                      </a:lnTo>
                      <a:lnTo>
                        <a:pt x="804" y="96"/>
                      </a:lnTo>
                      <a:lnTo>
                        <a:pt x="810" y="96"/>
                      </a:lnTo>
                      <a:lnTo>
                        <a:pt x="816" y="90"/>
                      </a:lnTo>
                      <a:lnTo>
                        <a:pt x="822" y="96"/>
                      </a:lnTo>
                      <a:lnTo>
                        <a:pt x="834" y="96"/>
                      </a:lnTo>
                      <a:lnTo>
                        <a:pt x="840" y="84"/>
                      </a:lnTo>
                      <a:lnTo>
                        <a:pt x="846" y="78"/>
                      </a:lnTo>
                      <a:lnTo>
                        <a:pt x="852" y="84"/>
                      </a:lnTo>
                      <a:lnTo>
                        <a:pt x="858" y="96"/>
                      </a:lnTo>
                    </a:path>
                  </a:pathLst>
                </a:custGeom>
                <a:noFill/>
                <a:ln w="15875">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63"/>
                <p:cNvSpPr>
                  <a:spLocks/>
                </p:cNvSpPr>
                <p:nvPr/>
              </p:nvSpPr>
              <p:spPr bwMode="auto">
                <a:xfrm>
                  <a:off x="6181914" y="2234220"/>
                  <a:ext cx="687253" cy="174632"/>
                </a:xfrm>
                <a:custGeom>
                  <a:avLst/>
                  <a:gdLst/>
                  <a:ahLst/>
                  <a:cxnLst>
                    <a:cxn ang="0">
                      <a:pos x="12" y="78"/>
                    </a:cxn>
                    <a:cxn ang="0">
                      <a:pos x="36" y="96"/>
                    </a:cxn>
                    <a:cxn ang="0">
                      <a:pos x="54" y="96"/>
                    </a:cxn>
                    <a:cxn ang="0">
                      <a:pos x="78" y="90"/>
                    </a:cxn>
                    <a:cxn ang="0">
                      <a:pos x="96" y="102"/>
                    </a:cxn>
                    <a:cxn ang="0">
                      <a:pos x="114" y="96"/>
                    </a:cxn>
                    <a:cxn ang="0">
                      <a:pos x="138" y="72"/>
                    </a:cxn>
                    <a:cxn ang="0">
                      <a:pos x="156" y="60"/>
                    </a:cxn>
                    <a:cxn ang="0">
                      <a:pos x="174" y="48"/>
                    </a:cxn>
                    <a:cxn ang="0">
                      <a:pos x="198" y="54"/>
                    </a:cxn>
                    <a:cxn ang="0">
                      <a:pos x="216" y="66"/>
                    </a:cxn>
                    <a:cxn ang="0">
                      <a:pos x="240" y="84"/>
                    </a:cxn>
                    <a:cxn ang="0">
                      <a:pos x="258" y="84"/>
                    </a:cxn>
                    <a:cxn ang="0">
                      <a:pos x="276" y="84"/>
                    </a:cxn>
                    <a:cxn ang="0">
                      <a:pos x="300" y="84"/>
                    </a:cxn>
                    <a:cxn ang="0">
                      <a:pos x="318" y="72"/>
                    </a:cxn>
                    <a:cxn ang="0">
                      <a:pos x="342" y="72"/>
                    </a:cxn>
                    <a:cxn ang="0">
                      <a:pos x="360" y="72"/>
                    </a:cxn>
                    <a:cxn ang="0">
                      <a:pos x="378" y="78"/>
                    </a:cxn>
                    <a:cxn ang="0">
                      <a:pos x="402" y="78"/>
                    </a:cxn>
                    <a:cxn ang="0">
                      <a:pos x="420" y="78"/>
                    </a:cxn>
                    <a:cxn ang="0">
                      <a:pos x="438" y="78"/>
                    </a:cxn>
                    <a:cxn ang="0">
                      <a:pos x="462" y="72"/>
                    </a:cxn>
                    <a:cxn ang="0">
                      <a:pos x="480" y="78"/>
                    </a:cxn>
                    <a:cxn ang="0">
                      <a:pos x="504" y="78"/>
                    </a:cxn>
                    <a:cxn ang="0">
                      <a:pos x="522" y="114"/>
                    </a:cxn>
                    <a:cxn ang="0">
                      <a:pos x="540" y="162"/>
                    </a:cxn>
                    <a:cxn ang="0">
                      <a:pos x="564" y="168"/>
                    </a:cxn>
                    <a:cxn ang="0">
                      <a:pos x="582" y="150"/>
                    </a:cxn>
                    <a:cxn ang="0">
                      <a:pos x="606" y="144"/>
                    </a:cxn>
                    <a:cxn ang="0">
                      <a:pos x="624" y="144"/>
                    </a:cxn>
                    <a:cxn ang="0">
                      <a:pos x="642" y="144"/>
                    </a:cxn>
                    <a:cxn ang="0">
                      <a:pos x="666" y="144"/>
                    </a:cxn>
                    <a:cxn ang="0">
                      <a:pos x="684" y="168"/>
                    </a:cxn>
                    <a:cxn ang="0">
                      <a:pos x="702" y="174"/>
                    </a:cxn>
                    <a:cxn ang="0">
                      <a:pos x="726" y="144"/>
                    </a:cxn>
                    <a:cxn ang="0">
                      <a:pos x="744" y="90"/>
                    </a:cxn>
                    <a:cxn ang="0">
                      <a:pos x="768" y="54"/>
                    </a:cxn>
                    <a:cxn ang="0">
                      <a:pos x="786" y="30"/>
                    </a:cxn>
                    <a:cxn ang="0">
                      <a:pos x="804" y="24"/>
                    </a:cxn>
                    <a:cxn ang="0">
                      <a:pos x="828" y="12"/>
                    </a:cxn>
                    <a:cxn ang="0">
                      <a:pos x="846" y="0"/>
                    </a:cxn>
                  </a:cxnLst>
                  <a:rect l="0" t="0" r="r" b="b"/>
                  <a:pathLst>
                    <a:path w="858" h="180">
                      <a:moveTo>
                        <a:pt x="0" y="78"/>
                      </a:moveTo>
                      <a:lnTo>
                        <a:pt x="6" y="78"/>
                      </a:lnTo>
                      <a:lnTo>
                        <a:pt x="12" y="78"/>
                      </a:lnTo>
                      <a:lnTo>
                        <a:pt x="24" y="84"/>
                      </a:lnTo>
                      <a:lnTo>
                        <a:pt x="30" y="96"/>
                      </a:lnTo>
                      <a:lnTo>
                        <a:pt x="36" y="96"/>
                      </a:lnTo>
                      <a:lnTo>
                        <a:pt x="42" y="90"/>
                      </a:lnTo>
                      <a:lnTo>
                        <a:pt x="48" y="90"/>
                      </a:lnTo>
                      <a:lnTo>
                        <a:pt x="54" y="96"/>
                      </a:lnTo>
                      <a:lnTo>
                        <a:pt x="60" y="96"/>
                      </a:lnTo>
                      <a:lnTo>
                        <a:pt x="66" y="96"/>
                      </a:lnTo>
                      <a:lnTo>
                        <a:pt x="78" y="90"/>
                      </a:lnTo>
                      <a:lnTo>
                        <a:pt x="84" y="90"/>
                      </a:lnTo>
                      <a:lnTo>
                        <a:pt x="90" y="96"/>
                      </a:lnTo>
                      <a:lnTo>
                        <a:pt x="96" y="102"/>
                      </a:lnTo>
                      <a:lnTo>
                        <a:pt x="102" y="102"/>
                      </a:lnTo>
                      <a:lnTo>
                        <a:pt x="108" y="96"/>
                      </a:lnTo>
                      <a:lnTo>
                        <a:pt x="114" y="96"/>
                      </a:lnTo>
                      <a:lnTo>
                        <a:pt x="120" y="90"/>
                      </a:lnTo>
                      <a:lnTo>
                        <a:pt x="132" y="84"/>
                      </a:lnTo>
                      <a:lnTo>
                        <a:pt x="138" y="72"/>
                      </a:lnTo>
                      <a:lnTo>
                        <a:pt x="144" y="66"/>
                      </a:lnTo>
                      <a:lnTo>
                        <a:pt x="150" y="66"/>
                      </a:lnTo>
                      <a:lnTo>
                        <a:pt x="156" y="60"/>
                      </a:lnTo>
                      <a:lnTo>
                        <a:pt x="162" y="54"/>
                      </a:lnTo>
                      <a:lnTo>
                        <a:pt x="168" y="42"/>
                      </a:lnTo>
                      <a:lnTo>
                        <a:pt x="174" y="48"/>
                      </a:lnTo>
                      <a:lnTo>
                        <a:pt x="186" y="48"/>
                      </a:lnTo>
                      <a:lnTo>
                        <a:pt x="192" y="54"/>
                      </a:lnTo>
                      <a:lnTo>
                        <a:pt x="198" y="54"/>
                      </a:lnTo>
                      <a:lnTo>
                        <a:pt x="204" y="54"/>
                      </a:lnTo>
                      <a:lnTo>
                        <a:pt x="210" y="60"/>
                      </a:lnTo>
                      <a:lnTo>
                        <a:pt x="216" y="66"/>
                      </a:lnTo>
                      <a:lnTo>
                        <a:pt x="222" y="78"/>
                      </a:lnTo>
                      <a:lnTo>
                        <a:pt x="228" y="78"/>
                      </a:lnTo>
                      <a:lnTo>
                        <a:pt x="240" y="84"/>
                      </a:lnTo>
                      <a:lnTo>
                        <a:pt x="246" y="90"/>
                      </a:lnTo>
                      <a:lnTo>
                        <a:pt x="252" y="90"/>
                      </a:lnTo>
                      <a:lnTo>
                        <a:pt x="258" y="84"/>
                      </a:lnTo>
                      <a:lnTo>
                        <a:pt x="264" y="84"/>
                      </a:lnTo>
                      <a:lnTo>
                        <a:pt x="270" y="84"/>
                      </a:lnTo>
                      <a:lnTo>
                        <a:pt x="276" y="84"/>
                      </a:lnTo>
                      <a:lnTo>
                        <a:pt x="288" y="84"/>
                      </a:lnTo>
                      <a:lnTo>
                        <a:pt x="294" y="84"/>
                      </a:lnTo>
                      <a:lnTo>
                        <a:pt x="300" y="84"/>
                      </a:lnTo>
                      <a:lnTo>
                        <a:pt x="306" y="78"/>
                      </a:lnTo>
                      <a:lnTo>
                        <a:pt x="312" y="78"/>
                      </a:lnTo>
                      <a:lnTo>
                        <a:pt x="318" y="72"/>
                      </a:lnTo>
                      <a:lnTo>
                        <a:pt x="324" y="72"/>
                      </a:lnTo>
                      <a:lnTo>
                        <a:pt x="330" y="72"/>
                      </a:lnTo>
                      <a:lnTo>
                        <a:pt x="342" y="72"/>
                      </a:lnTo>
                      <a:lnTo>
                        <a:pt x="348" y="72"/>
                      </a:lnTo>
                      <a:lnTo>
                        <a:pt x="354" y="72"/>
                      </a:lnTo>
                      <a:lnTo>
                        <a:pt x="360" y="72"/>
                      </a:lnTo>
                      <a:lnTo>
                        <a:pt x="366" y="72"/>
                      </a:lnTo>
                      <a:lnTo>
                        <a:pt x="372" y="72"/>
                      </a:lnTo>
                      <a:lnTo>
                        <a:pt x="378" y="78"/>
                      </a:lnTo>
                      <a:lnTo>
                        <a:pt x="384" y="72"/>
                      </a:lnTo>
                      <a:lnTo>
                        <a:pt x="396" y="72"/>
                      </a:lnTo>
                      <a:lnTo>
                        <a:pt x="402" y="78"/>
                      </a:lnTo>
                      <a:lnTo>
                        <a:pt x="408" y="84"/>
                      </a:lnTo>
                      <a:lnTo>
                        <a:pt x="414" y="84"/>
                      </a:lnTo>
                      <a:lnTo>
                        <a:pt x="420" y="78"/>
                      </a:lnTo>
                      <a:lnTo>
                        <a:pt x="426" y="78"/>
                      </a:lnTo>
                      <a:lnTo>
                        <a:pt x="432" y="78"/>
                      </a:lnTo>
                      <a:lnTo>
                        <a:pt x="438" y="78"/>
                      </a:lnTo>
                      <a:lnTo>
                        <a:pt x="450" y="78"/>
                      </a:lnTo>
                      <a:lnTo>
                        <a:pt x="456" y="72"/>
                      </a:lnTo>
                      <a:lnTo>
                        <a:pt x="462" y="72"/>
                      </a:lnTo>
                      <a:lnTo>
                        <a:pt x="468" y="72"/>
                      </a:lnTo>
                      <a:lnTo>
                        <a:pt x="474" y="78"/>
                      </a:lnTo>
                      <a:lnTo>
                        <a:pt x="480" y="78"/>
                      </a:lnTo>
                      <a:lnTo>
                        <a:pt x="486" y="72"/>
                      </a:lnTo>
                      <a:lnTo>
                        <a:pt x="492" y="72"/>
                      </a:lnTo>
                      <a:lnTo>
                        <a:pt x="504" y="78"/>
                      </a:lnTo>
                      <a:lnTo>
                        <a:pt x="510" y="90"/>
                      </a:lnTo>
                      <a:lnTo>
                        <a:pt x="516" y="96"/>
                      </a:lnTo>
                      <a:lnTo>
                        <a:pt x="522" y="114"/>
                      </a:lnTo>
                      <a:lnTo>
                        <a:pt x="528" y="132"/>
                      </a:lnTo>
                      <a:lnTo>
                        <a:pt x="534" y="150"/>
                      </a:lnTo>
                      <a:lnTo>
                        <a:pt x="540" y="162"/>
                      </a:lnTo>
                      <a:lnTo>
                        <a:pt x="552" y="168"/>
                      </a:lnTo>
                      <a:lnTo>
                        <a:pt x="558" y="174"/>
                      </a:lnTo>
                      <a:lnTo>
                        <a:pt x="564" y="168"/>
                      </a:lnTo>
                      <a:lnTo>
                        <a:pt x="570" y="168"/>
                      </a:lnTo>
                      <a:lnTo>
                        <a:pt x="576" y="156"/>
                      </a:lnTo>
                      <a:lnTo>
                        <a:pt x="582" y="150"/>
                      </a:lnTo>
                      <a:lnTo>
                        <a:pt x="588" y="144"/>
                      </a:lnTo>
                      <a:lnTo>
                        <a:pt x="594" y="144"/>
                      </a:lnTo>
                      <a:lnTo>
                        <a:pt x="606" y="144"/>
                      </a:lnTo>
                      <a:lnTo>
                        <a:pt x="612" y="144"/>
                      </a:lnTo>
                      <a:lnTo>
                        <a:pt x="618" y="144"/>
                      </a:lnTo>
                      <a:lnTo>
                        <a:pt x="624" y="144"/>
                      </a:lnTo>
                      <a:lnTo>
                        <a:pt x="630" y="144"/>
                      </a:lnTo>
                      <a:lnTo>
                        <a:pt x="636" y="144"/>
                      </a:lnTo>
                      <a:lnTo>
                        <a:pt x="642" y="144"/>
                      </a:lnTo>
                      <a:lnTo>
                        <a:pt x="648" y="138"/>
                      </a:lnTo>
                      <a:lnTo>
                        <a:pt x="660" y="138"/>
                      </a:lnTo>
                      <a:lnTo>
                        <a:pt x="666" y="144"/>
                      </a:lnTo>
                      <a:lnTo>
                        <a:pt x="672" y="150"/>
                      </a:lnTo>
                      <a:lnTo>
                        <a:pt x="678" y="156"/>
                      </a:lnTo>
                      <a:lnTo>
                        <a:pt x="684" y="168"/>
                      </a:lnTo>
                      <a:lnTo>
                        <a:pt x="690" y="174"/>
                      </a:lnTo>
                      <a:lnTo>
                        <a:pt x="696" y="180"/>
                      </a:lnTo>
                      <a:lnTo>
                        <a:pt x="702" y="174"/>
                      </a:lnTo>
                      <a:lnTo>
                        <a:pt x="714" y="168"/>
                      </a:lnTo>
                      <a:lnTo>
                        <a:pt x="720" y="156"/>
                      </a:lnTo>
                      <a:lnTo>
                        <a:pt x="726" y="144"/>
                      </a:lnTo>
                      <a:lnTo>
                        <a:pt x="732" y="132"/>
                      </a:lnTo>
                      <a:lnTo>
                        <a:pt x="738" y="114"/>
                      </a:lnTo>
                      <a:lnTo>
                        <a:pt x="744" y="90"/>
                      </a:lnTo>
                      <a:lnTo>
                        <a:pt x="750" y="72"/>
                      </a:lnTo>
                      <a:lnTo>
                        <a:pt x="756" y="66"/>
                      </a:lnTo>
                      <a:lnTo>
                        <a:pt x="768" y="54"/>
                      </a:lnTo>
                      <a:lnTo>
                        <a:pt x="774" y="42"/>
                      </a:lnTo>
                      <a:lnTo>
                        <a:pt x="780" y="36"/>
                      </a:lnTo>
                      <a:lnTo>
                        <a:pt x="786" y="30"/>
                      </a:lnTo>
                      <a:lnTo>
                        <a:pt x="792" y="30"/>
                      </a:lnTo>
                      <a:lnTo>
                        <a:pt x="798" y="24"/>
                      </a:lnTo>
                      <a:lnTo>
                        <a:pt x="804" y="24"/>
                      </a:lnTo>
                      <a:lnTo>
                        <a:pt x="816" y="18"/>
                      </a:lnTo>
                      <a:lnTo>
                        <a:pt x="822" y="12"/>
                      </a:lnTo>
                      <a:lnTo>
                        <a:pt x="828" y="12"/>
                      </a:lnTo>
                      <a:lnTo>
                        <a:pt x="834" y="12"/>
                      </a:lnTo>
                      <a:lnTo>
                        <a:pt x="840" y="6"/>
                      </a:lnTo>
                      <a:lnTo>
                        <a:pt x="846" y="0"/>
                      </a:lnTo>
                      <a:lnTo>
                        <a:pt x="852" y="6"/>
                      </a:lnTo>
                      <a:lnTo>
                        <a:pt x="858" y="6"/>
                      </a:lnTo>
                    </a:path>
                  </a:pathLst>
                </a:custGeom>
                <a:noFill/>
                <a:ln w="15875">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64"/>
                <p:cNvSpPr>
                  <a:spLocks/>
                </p:cNvSpPr>
                <p:nvPr/>
              </p:nvSpPr>
              <p:spPr bwMode="auto">
                <a:xfrm>
                  <a:off x="6869168" y="2234220"/>
                  <a:ext cx="605552" cy="192095"/>
                </a:xfrm>
                <a:custGeom>
                  <a:avLst/>
                  <a:gdLst/>
                  <a:ahLst/>
                  <a:cxnLst>
                    <a:cxn ang="0">
                      <a:pos x="12" y="0"/>
                    </a:cxn>
                    <a:cxn ang="0">
                      <a:pos x="24" y="6"/>
                    </a:cxn>
                    <a:cxn ang="0">
                      <a:pos x="36" y="6"/>
                    </a:cxn>
                    <a:cxn ang="0">
                      <a:pos x="48" y="12"/>
                    </a:cxn>
                    <a:cxn ang="0">
                      <a:pos x="66" y="24"/>
                    </a:cxn>
                    <a:cxn ang="0">
                      <a:pos x="78" y="30"/>
                    </a:cxn>
                    <a:cxn ang="0">
                      <a:pos x="90" y="54"/>
                    </a:cxn>
                    <a:cxn ang="0">
                      <a:pos x="102" y="48"/>
                    </a:cxn>
                    <a:cxn ang="0">
                      <a:pos x="120" y="60"/>
                    </a:cxn>
                    <a:cxn ang="0">
                      <a:pos x="132" y="66"/>
                    </a:cxn>
                    <a:cxn ang="0">
                      <a:pos x="144" y="96"/>
                    </a:cxn>
                    <a:cxn ang="0">
                      <a:pos x="156" y="126"/>
                    </a:cxn>
                    <a:cxn ang="0">
                      <a:pos x="174" y="162"/>
                    </a:cxn>
                    <a:cxn ang="0">
                      <a:pos x="186" y="186"/>
                    </a:cxn>
                    <a:cxn ang="0">
                      <a:pos x="198" y="198"/>
                    </a:cxn>
                    <a:cxn ang="0">
                      <a:pos x="210" y="180"/>
                    </a:cxn>
                    <a:cxn ang="0">
                      <a:pos x="228" y="168"/>
                    </a:cxn>
                    <a:cxn ang="0">
                      <a:pos x="240" y="156"/>
                    </a:cxn>
                    <a:cxn ang="0">
                      <a:pos x="252" y="144"/>
                    </a:cxn>
                    <a:cxn ang="0">
                      <a:pos x="264" y="126"/>
                    </a:cxn>
                    <a:cxn ang="0">
                      <a:pos x="282" y="114"/>
                    </a:cxn>
                    <a:cxn ang="0">
                      <a:pos x="294" y="114"/>
                    </a:cxn>
                    <a:cxn ang="0">
                      <a:pos x="306" y="108"/>
                    </a:cxn>
                    <a:cxn ang="0">
                      <a:pos x="318" y="114"/>
                    </a:cxn>
                    <a:cxn ang="0">
                      <a:pos x="336" y="102"/>
                    </a:cxn>
                    <a:cxn ang="0">
                      <a:pos x="348" y="96"/>
                    </a:cxn>
                    <a:cxn ang="0">
                      <a:pos x="360" y="78"/>
                    </a:cxn>
                    <a:cxn ang="0">
                      <a:pos x="372" y="96"/>
                    </a:cxn>
                    <a:cxn ang="0">
                      <a:pos x="390" y="90"/>
                    </a:cxn>
                    <a:cxn ang="0">
                      <a:pos x="402" y="108"/>
                    </a:cxn>
                    <a:cxn ang="0">
                      <a:pos x="414" y="126"/>
                    </a:cxn>
                    <a:cxn ang="0">
                      <a:pos x="426" y="138"/>
                    </a:cxn>
                    <a:cxn ang="0">
                      <a:pos x="444" y="156"/>
                    </a:cxn>
                    <a:cxn ang="0">
                      <a:pos x="456" y="156"/>
                    </a:cxn>
                    <a:cxn ang="0">
                      <a:pos x="468" y="144"/>
                    </a:cxn>
                    <a:cxn ang="0">
                      <a:pos x="486" y="126"/>
                    </a:cxn>
                    <a:cxn ang="0">
                      <a:pos x="498" y="132"/>
                    </a:cxn>
                    <a:cxn ang="0">
                      <a:pos x="510" y="126"/>
                    </a:cxn>
                    <a:cxn ang="0">
                      <a:pos x="522" y="132"/>
                    </a:cxn>
                    <a:cxn ang="0">
                      <a:pos x="540" y="126"/>
                    </a:cxn>
                    <a:cxn ang="0">
                      <a:pos x="552" y="120"/>
                    </a:cxn>
                    <a:cxn ang="0">
                      <a:pos x="564" y="108"/>
                    </a:cxn>
                    <a:cxn ang="0">
                      <a:pos x="576" y="102"/>
                    </a:cxn>
                    <a:cxn ang="0">
                      <a:pos x="594" y="90"/>
                    </a:cxn>
                    <a:cxn ang="0">
                      <a:pos x="606" y="90"/>
                    </a:cxn>
                    <a:cxn ang="0">
                      <a:pos x="618" y="84"/>
                    </a:cxn>
                    <a:cxn ang="0">
                      <a:pos x="630" y="72"/>
                    </a:cxn>
                    <a:cxn ang="0">
                      <a:pos x="648" y="72"/>
                    </a:cxn>
                    <a:cxn ang="0">
                      <a:pos x="660" y="60"/>
                    </a:cxn>
                    <a:cxn ang="0">
                      <a:pos x="672" y="54"/>
                    </a:cxn>
                    <a:cxn ang="0">
                      <a:pos x="684" y="42"/>
                    </a:cxn>
                    <a:cxn ang="0">
                      <a:pos x="702" y="30"/>
                    </a:cxn>
                    <a:cxn ang="0">
                      <a:pos x="714" y="30"/>
                    </a:cxn>
                    <a:cxn ang="0">
                      <a:pos x="726" y="18"/>
                    </a:cxn>
                    <a:cxn ang="0">
                      <a:pos x="738" y="12"/>
                    </a:cxn>
                    <a:cxn ang="0">
                      <a:pos x="756" y="30"/>
                    </a:cxn>
                  </a:cxnLst>
                  <a:rect l="0" t="0" r="r" b="b"/>
                  <a:pathLst>
                    <a:path w="756" h="198">
                      <a:moveTo>
                        <a:pt x="0" y="6"/>
                      </a:moveTo>
                      <a:lnTo>
                        <a:pt x="12" y="0"/>
                      </a:lnTo>
                      <a:lnTo>
                        <a:pt x="18" y="0"/>
                      </a:lnTo>
                      <a:lnTo>
                        <a:pt x="24" y="6"/>
                      </a:lnTo>
                      <a:lnTo>
                        <a:pt x="30" y="6"/>
                      </a:lnTo>
                      <a:lnTo>
                        <a:pt x="36" y="6"/>
                      </a:lnTo>
                      <a:lnTo>
                        <a:pt x="42" y="6"/>
                      </a:lnTo>
                      <a:lnTo>
                        <a:pt x="48" y="12"/>
                      </a:lnTo>
                      <a:lnTo>
                        <a:pt x="54" y="24"/>
                      </a:lnTo>
                      <a:lnTo>
                        <a:pt x="66" y="24"/>
                      </a:lnTo>
                      <a:lnTo>
                        <a:pt x="72" y="24"/>
                      </a:lnTo>
                      <a:lnTo>
                        <a:pt x="78" y="30"/>
                      </a:lnTo>
                      <a:lnTo>
                        <a:pt x="84" y="42"/>
                      </a:lnTo>
                      <a:lnTo>
                        <a:pt x="90" y="54"/>
                      </a:lnTo>
                      <a:lnTo>
                        <a:pt x="96" y="54"/>
                      </a:lnTo>
                      <a:lnTo>
                        <a:pt x="102" y="48"/>
                      </a:lnTo>
                      <a:lnTo>
                        <a:pt x="108" y="54"/>
                      </a:lnTo>
                      <a:lnTo>
                        <a:pt x="120" y="60"/>
                      </a:lnTo>
                      <a:lnTo>
                        <a:pt x="126" y="66"/>
                      </a:lnTo>
                      <a:lnTo>
                        <a:pt x="132" y="66"/>
                      </a:lnTo>
                      <a:lnTo>
                        <a:pt x="138" y="78"/>
                      </a:lnTo>
                      <a:lnTo>
                        <a:pt x="144" y="96"/>
                      </a:lnTo>
                      <a:lnTo>
                        <a:pt x="150" y="114"/>
                      </a:lnTo>
                      <a:lnTo>
                        <a:pt x="156" y="126"/>
                      </a:lnTo>
                      <a:lnTo>
                        <a:pt x="162" y="138"/>
                      </a:lnTo>
                      <a:lnTo>
                        <a:pt x="174" y="162"/>
                      </a:lnTo>
                      <a:lnTo>
                        <a:pt x="180" y="174"/>
                      </a:lnTo>
                      <a:lnTo>
                        <a:pt x="186" y="186"/>
                      </a:lnTo>
                      <a:lnTo>
                        <a:pt x="192" y="192"/>
                      </a:lnTo>
                      <a:lnTo>
                        <a:pt x="198" y="198"/>
                      </a:lnTo>
                      <a:lnTo>
                        <a:pt x="204" y="192"/>
                      </a:lnTo>
                      <a:lnTo>
                        <a:pt x="210" y="180"/>
                      </a:lnTo>
                      <a:lnTo>
                        <a:pt x="222" y="174"/>
                      </a:lnTo>
                      <a:lnTo>
                        <a:pt x="228" y="168"/>
                      </a:lnTo>
                      <a:lnTo>
                        <a:pt x="234" y="168"/>
                      </a:lnTo>
                      <a:lnTo>
                        <a:pt x="240" y="156"/>
                      </a:lnTo>
                      <a:lnTo>
                        <a:pt x="246" y="144"/>
                      </a:lnTo>
                      <a:lnTo>
                        <a:pt x="252" y="144"/>
                      </a:lnTo>
                      <a:lnTo>
                        <a:pt x="258" y="138"/>
                      </a:lnTo>
                      <a:lnTo>
                        <a:pt x="264" y="126"/>
                      </a:lnTo>
                      <a:lnTo>
                        <a:pt x="276" y="114"/>
                      </a:lnTo>
                      <a:lnTo>
                        <a:pt x="282" y="114"/>
                      </a:lnTo>
                      <a:lnTo>
                        <a:pt x="288" y="120"/>
                      </a:lnTo>
                      <a:lnTo>
                        <a:pt x="294" y="114"/>
                      </a:lnTo>
                      <a:lnTo>
                        <a:pt x="300" y="108"/>
                      </a:lnTo>
                      <a:lnTo>
                        <a:pt x="306" y="108"/>
                      </a:lnTo>
                      <a:lnTo>
                        <a:pt x="312" y="114"/>
                      </a:lnTo>
                      <a:lnTo>
                        <a:pt x="318" y="114"/>
                      </a:lnTo>
                      <a:lnTo>
                        <a:pt x="330" y="114"/>
                      </a:lnTo>
                      <a:lnTo>
                        <a:pt x="336" y="102"/>
                      </a:lnTo>
                      <a:lnTo>
                        <a:pt x="342" y="102"/>
                      </a:lnTo>
                      <a:lnTo>
                        <a:pt x="348" y="96"/>
                      </a:lnTo>
                      <a:lnTo>
                        <a:pt x="354" y="84"/>
                      </a:lnTo>
                      <a:lnTo>
                        <a:pt x="360" y="78"/>
                      </a:lnTo>
                      <a:lnTo>
                        <a:pt x="366" y="90"/>
                      </a:lnTo>
                      <a:lnTo>
                        <a:pt x="372" y="96"/>
                      </a:lnTo>
                      <a:lnTo>
                        <a:pt x="384" y="96"/>
                      </a:lnTo>
                      <a:lnTo>
                        <a:pt x="390" y="90"/>
                      </a:lnTo>
                      <a:lnTo>
                        <a:pt x="396" y="96"/>
                      </a:lnTo>
                      <a:lnTo>
                        <a:pt x="402" y="108"/>
                      </a:lnTo>
                      <a:lnTo>
                        <a:pt x="408" y="120"/>
                      </a:lnTo>
                      <a:lnTo>
                        <a:pt x="414" y="126"/>
                      </a:lnTo>
                      <a:lnTo>
                        <a:pt x="420" y="132"/>
                      </a:lnTo>
                      <a:lnTo>
                        <a:pt x="426" y="138"/>
                      </a:lnTo>
                      <a:lnTo>
                        <a:pt x="438" y="150"/>
                      </a:lnTo>
                      <a:lnTo>
                        <a:pt x="444" y="156"/>
                      </a:lnTo>
                      <a:lnTo>
                        <a:pt x="450" y="156"/>
                      </a:lnTo>
                      <a:lnTo>
                        <a:pt x="456" y="156"/>
                      </a:lnTo>
                      <a:lnTo>
                        <a:pt x="462" y="156"/>
                      </a:lnTo>
                      <a:lnTo>
                        <a:pt x="468" y="144"/>
                      </a:lnTo>
                      <a:lnTo>
                        <a:pt x="474" y="132"/>
                      </a:lnTo>
                      <a:lnTo>
                        <a:pt x="486" y="126"/>
                      </a:lnTo>
                      <a:lnTo>
                        <a:pt x="492" y="132"/>
                      </a:lnTo>
                      <a:lnTo>
                        <a:pt x="498" y="132"/>
                      </a:lnTo>
                      <a:lnTo>
                        <a:pt x="504" y="126"/>
                      </a:lnTo>
                      <a:lnTo>
                        <a:pt x="510" y="126"/>
                      </a:lnTo>
                      <a:lnTo>
                        <a:pt x="516" y="126"/>
                      </a:lnTo>
                      <a:lnTo>
                        <a:pt x="522" y="132"/>
                      </a:lnTo>
                      <a:lnTo>
                        <a:pt x="528" y="132"/>
                      </a:lnTo>
                      <a:lnTo>
                        <a:pt x="540" y="126"/>
                      </a:lnTo>
                      <a:lnTo>
                        <a:pt x="546" y="120"/>
                      </a:lnTo>
                      <a:lnTo>
                        <a:pt x="552" y="120"/>
                      </a:lnTo>
                      <a:lnTo>
                        <a:pt x="558" y="114"/>
                      </a:lnTo>
                      <a:lnTo>
                        <a:pt x="564" y="108"/>
                      </a:lnTo>
                      <a:lnTo>
                        <a:pt x="570" y="102"/>
                      </a:lnTo>
                      <a:lnTo>
                        <a:pt x="576" y="102"/>
                      </a:lnTo>
                      <a:lnTo>
                        <a:pt x="582" y="96"/>
                      </a:lnTo>
                      <a:lnTo>
                        <a:pt x="594" y="90"/>
                      </a:lnTo>
                      <a:lnTo>
                        <a:pt x="600" y="84"/>
                      </a:lnTo>
                      <a:lnTo>
                        <a:pt x="606" y="90"/>
                      </a:lnTo>
                      <a:lnTo>
                        <a:pt x="612" y="90"/>
                      </a:lnTo>
                      <a:lnTo>
                        <a:pt x="618" y="84"/>
                      </a:lnTo>
                      <a:lnTo>
                        <a:pt x="624" y="78"/>
                      </a:lnTo>
                      <a:lnTo>
                        <a:pt x="630" y="72"/>
                      </a:lnTo>
                      <a:lnTo>
                        <a:pt x="636" y="72"/>
                      </a:lnTo>
                      <a:lnTo>
                        <a:pt x="648" y="72"/>
                      </a:lnTo>
                      <a:lnTo>
                        <a:pt x="654" y="66"/>
                      </a:lnTo>
                      <a:lnTo>
                        <a:pt x="660" y="60"/>
                      </a:lnTo>
                      <a:lnTo>
                        <a:pt x="666" y="54"/>
                      </a:lnTo>
                      <a:lnTo>
                        <a:pt x="672" y="54"/>
                      </a:lnTo>
                      <a:lnTo>
                        <a:pt x="678" y="48"/>
                      </a:lnTo>
                      <a:lnTo>
                        <a:pt x="684" y="42"/>
                      </a:lnTo>
                      <a:lnTo>
                        <a:pt x="690" y="36"/>
                      </a:lnTo>
                      <a:lnTo>
                        <a:pt x="702" y="30"/>
                      </a:lnTo>
                      <a:lnTo>
                        <a:pt x="708" y="30"/>
                      </a:lnTo>
                      <a:lnTo>
                        <a:pt x="714" y="30"/>
                      </a:lnTo>
                      <a:lnTo>
                        <a:pt x="720" y="24"/>
                      </a:lnTo>
                      <a:lnTo>
                        <a:pt x="726" y="18"/>
                      </a:lnTo>
                      <a:lnTo>
                        <a:pt x="732" y="12"/>
                      </a:lnTo>
                      <a:lnTo>
                        <a:pt x="738" y="12"/>
                      </a:lnTo>
                      <a:lnTo>
                        <a:pt x="750" y="18"/>
                      </a:lnTo>
                      <a:lnTo>
                        <a:pt x="756" y="30"/>
                      </a:lnTo>
                    </a:path>
                  </a:pathLst>
                </a:custGeom>
                <a:noFill/>
                <a:ln w="15875">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15" name="Group 5478"/>
              <p:cNvGrpSpPr/>
              <p:nvPr/>
            </p:nvGrpSpPr>
            <p:grpSpPr>
              <a:xfrm>
                <a:off x="6163826" y="3200400"/>
                <a:ext cx="1684774" cy="349946"/>
                <a:chOff x="4796168" y="2213019"/>
                <a:chExt cx="1684774" cy="349946"/>
              </a:xfrm>
            </p:grpSpPr>
            <p:sp>
              <p:nvSpPr>
                <p:cNvPr id="19" name="Freeform 10"/>
                <p:cNvSpPr>
                  <a:spLocks/>
                </p:cNvSpPr>
                <p:nvPr/>
              </p:nvSpPr>
              <p:spPr bwMode="auto">
                <a:xfrm>
                  <a:off x="4796168" y="2213019"/>
                  <a:ext cx="608902" cy="260332"/>
                </a:xfrm>
                <a:custGeom>
                  <a:avLst/>
                  <a:gdLst/>
                  <a:ahLst/>
                  <a:cxnLst>
                    <a:cxn ang="0">
                      <a:pos x="30" y="1860"/>
                    </a:cxn>
                    <a:cxn ang="0">
                      <a:pos x="75" y="1545"/>
                    </a:cxn>
                    <a:cxn ang="0">
                      <a:pos x="120" y="1245"/>
                    </a:cxn>
                    <a:cxn ang="0">
                      <a:pos x="180" y="975"/>
                    </a:cxn>
                    <a:cxn ang="0">
                      <a:pos x="225" y="720"/>
                    </a:cxn>
                    <a:cxn ang="0">
                      <a:pos x="270" y="495"/>
                    </a:cxn>
                    <a:cxn ang="0">
                      <a:pos x="315" y="300"/>
                    </a:cxn>
                    <a:cxn ang="0">
                      <a:pos x="375" y="165"/>
                    </a:cxn>
                    <a:cxn ang="0">
                      <a:pos x="420" y="60"/>
                    </a:cxn>
                    <a:cxn ang="0">
                      <a:pos x="465" y="15"/>
                    </a:cxn>
                    <a:cxn ang="0">
                      <a:pos x="510" y="0"/>
                    </a:cxn>
                    <a:cxn ang="0">
                      <a:pos x="570" y="45"/>
                    </a:cxn>
                    <a:cxn ang="0">
                      <a:pos x="615" y="120"/>
                    </a:cxn>
                    <a:cxn ang="0">
                      <a:pos x="660" y="240"/>
                    </a:cxn>
                    <a:cxn ang="0">
                      <a:pos x="705" y="405"/>
                    </a:cxn>
                    <a:cxn ang="0">
                      <a:pos x="765" y="600"/>
                    </a:cxn>
                    <a:cxn ang="0">
                      <a:pos x="810" y="825"/>
                    </a:cxn>
                    <a:cxn ang="0">
                      <a:pos x="855" y="1065"/>
                    </a:cxn>
                    <a:cxn ang="0">
                      <a:pos x="900" y="1320"/>
                    </a:cxn>
                    <a:cxn ang="0">
                      <a:pos x="960" y="1575"/>
                    </a:cxn>
                    <a:cxn ang="0">
                      <a:pos x="1005" y="1845"/>
                    </a:cxn>
                    <a:cxn ang="0">
                      <a:pos x="1050" y="2100"/>
                    </a:cxn>
                    <a:cxn ang="0">
                      <a:pos x="1095" y="2340"/>
                    </a:cxn>
                    <a:cxn ang="0">
                      <a:pos x="1155" y="2550"/>
                    </a:cxn>
                    <a:cxn ang="0">
                      <a:pos x="1200" y="2745"/>
                    </a:cxn>
                    <a:cxn ang="0">
                      <a:pos x="1245" y="2910"/>
                    </a:cxn>
                    <a:cxn ang="0">
                      <a:pos x="1290" y="3031"/>
                    </a:cxn>
                    <a:cxn ang="0">
                      <a:pos x="1350" y="3121"/>
                    </a:cxn>
                    <a:cxn ang="0">
                      <a:pos x="1395" y="3166"/>
                    </a:cxn>
                    <a:cxn ang="0">
                      <a:pos x="1440" y="3166"/>
                    </a:cxn>
                    <a:cxn ang="0">
                      <a:pos x="1485" y="3136"/>
                    </a:cxn>
                    <a:cxn ang="0">
                      <a:pos x="1545" y="3061"/>
                    </a:cxn>
                    <a:cxn ang="0">
                      <a:pos x="1590" y="2956"/>
                    </a:cxn>
                    <a:cxn ang="0">
                      <a:pos x="1635" y="2820"/>
                    </a:cxn>
                    <a:cxn ang="0">
                      <a:pos x="1680" y="2655"/>
                    </a:cxn>
                    <a:cxn ang="0">
                      <a:pos x="1740" y="2460"/>
                    </a:cxn>
                    <a:cxn ang="0">
                      <a:pos x="1785" y="2265"/>
                    </a:cxn>
                    <a:cxn ang="0">
                      <a:pos x="1830" y="2055"/>
                    </a:cxn>
                    <a:cxn ang="0">
                      <a:pos x="1875" y="1830"/>
                    </a:cxn>
                    <a:cxn ang="0">
                      <a:pos x="1935" y="1620"/>
                    </a:cxn>
                    <a:cxn ang="0">
                      <a:pos x="1980" y="1425"/>
                    </a:cxn>
                    <a:cxn ang="0">
                      <a:pos x="2025" y="1245"/>
                    </a:cxn>
                  </a:cxnLst>
                  <a:rect l="0" t="0" r="r" b="b"/>
                  <a:pathLst>
                    <a:path w="2055" h="3181">
                      <a:moveTo>
                        <a:pt x="0" y="2070"/>
                      </a:moveTo>
                      <a:lnTo>
                        <a:pt x="15" y="1965"/>
                      </a:lnTo>
                      <a:lnTo>
                        <a:pt x="30" y="1860"/>
                      </a:lnTo>
                      <a:lnTo>
                        <a:pt x="45" y="1755"/>
                      </a:lnTo>
                      <a:lnTo>
                        <a:pt x="60" y="1650"/>
                      </a:lnTo>
                      <a:lnTo>
                        <a:pt x="75" y="1545"/>
                      </a:lnTo>
                      <a:lnTo>
                        <a:pt x="90" y="1440"/>
                      </a:lnTo>
                      <a:lnTo>
                        <a:pt x="105" y="1350"/>
                      </a:lnTo>
                      <a:lnTo>
                        <a:pt x="120" y="1245"/>
                      </a:lnTo>
                      <a:lnTo>
                        <a:pt x="135" y="1155"/>
                      </a:lnTo>
                      <a:lnTo>
                        <a:pt x="150" y="1065"/>
                      </a:lnTo>
                      <a:lnTo>
                        <a:pt x="180" y="975"/>
                      </a:lnTo>
                      <a:lnTo>
                        <a:pt x="195" y="885"/>
                      </a:lnTo>
                      <a:lnTo>
                        <a:pt x="210" y="795"/>
                      </a:lnTo>
                      <a:lnTo>
                        <a:pt x="225" y="720"/>
                      </a:lnTo>
                      <a:lnTo>
                        <a:pt x="240" y="630"/>
                      </a:lnTo>
                      <a:lnTo>
                        <a:pt x="255" y="555"/>
                      </a:lnTo>
                      <a:lnTo>
                        <a:pt x="270" y="495"/>
                      </a:lnTo>
                      <a:lnTo>
                        <a:pt x="285" y="420"/>
                      </a:lnTo>
                      <a:lnTo>
                        <a:pt x="300" y="360"/>
                      </a:lnTo>
                      <a:lnTo>
                        <a:pt x="315" y="300"/>
                      </a:lnTo>
                      <a:lnTo>
                        <a:pt x="330" y="255"/>
                      </a:lnTo>
                      <a:lnTo>
                        <a:pt x="345" y="210"/>
                      </a:lnTo>
                      <a:lnTo>
                        <a:pt x="375" y="165"/>
                      </a:lnTo>
                      <a:lnTo>
                        <a:pt x="390" y="120"/>
                      </a:lnTo>
                      <a:lnTo>
                        <a:pt x="405" y="90"/>
                      </a:lnTo>
                      <a:lnTo>
                        <a:pt x="420" y="60"/>
                      </a:lnTo>
                      <a:lnTo>
                        <a:pt x="435" y="45"/>
                      </a:lnTo>
                      <a:lnTo>
                        <a:pt x="450" y="15"/>
                      </a:lnTo>
                      <a:lnTo>
                        <a:pt x="465" y="15"/>
                      </a:lnTo>
                      <a:lnTo>
                        <a:pt x="480" y="0"/>
                      </a:lnTo>
                      <a:lnTo>
                        <a:pt x="495" y="0"/>
                      </a:lnTo>
                      <a:lnTo>
                        <a:pt x="510" y="0"/>
                      </a:lnTo>
                      <a:lnTo>
                        <a:pt x="525" y="15"/>
                      </a:lnTo>
                      <a:lnTo>
                        <a:pt x="540" y="15"/>
                      </a:lnTo>
                      <a:lnTo>
                        <a:pt x="570" y="45"/>
                      </a:lnTo>
                      <a:lnTo>
                        <a:pt x="585" y="60"/>
                      </a:lnTo>
                      <a:lnTo>
                        <a:pt x="600" y="90"/>
                      </a:lnTo>
                      <a:lnTo>
                        <a:pt x="615" y="120"/>
                      </a:lnTo>
                      <a:lnTo>
                        <a:pt x="630" y="150"/>
                      </a:lnTo>
                      <a:lnTo>
                        <a:pt x="645" y="195"/>
                      </a:lnTo>
                      <a:lnTo>
                        <a:pt x="660" y="240"/>
                      </a:lnTo>
                      <a:lnTo>
                        <a:pt x="675" y="300"/>
                      </a:lnTo>
                      <a:lnTo>
                        <a:pt x="690" y="345"/>
                      </a:lnTo>
                      <a:lnTo>
                        <a:pt x="705" y="405"/>
                      </a:lnTo>
                      <a:lnTo>
                        <a:pt x="720" y="465"/>
                      </a:lnTo>
                      <a:lnTo>
                        <a:pt x="735" y="525"/>
                      </a:lnTo>
                      <a:lnTo>
                        <a:pt x="765" y="600"/>
                      </a:lnTo>
                      <a:lnTo>
                        <a:pt x="780" y="675"/>
                      </a:lnTo>
                      <a:lnTo>
                        <a:pt x="795" y="750"/>
                      </a:lnTo>
                      <a:lnTo>
                        <a:pt x="810" y="825"/>
                      </a:lnTo>
                      <a:lnTo>
                        <a:pt x="825" y="900"/>
                      </a:lnTo>
                      <a:lnTo>
                        <a:pt x="840" y="975"/>
                      </a:lnTo>
                      <a:lnTo>
                        <a:pt x="855" y="1065"/>
                      </a:lnTo>
                      <a:lnTo>
                        <a:pt x="870" y="1140"/>
                      </a:lnTo>
                      <a:lnTo>
                        <a:pt x="885" y="1230"/>
                      </a:lnTo>
                      <a:lnTo>
                        <a:pt x="900" y="1320"/>
                      </a:lnTo>
                      <a:lnTo>
                        <a:pt x="915" y="1410"/>
                      </a:lnTo>
                      <a:lnTo>
                        <a:pt x="945" y="1485"/>
                      </a:lnTo>
                      <a:lnTo>
                        <a:pt x="960" y="1575"/>
                      </a:lnTo>
                      <a:lnTo>
                        <a:pt x="975" y="1665"/>
                      </a:lnTo>
                      <a:lnTo>
                        <a:pt x="990" y="1755"/>
                      </a:lnTo>
                      <a:lnTo>
                        <a:pt x="1005" y="1845"/>
                      </a:lnTo>
                      <a:lnTo>
                        <a:pt x="1020" y="1920"/>
                      </a:lnTo>
                      <a:lnTo>
                        <a:pt x="1035" y="2010"/>
                      </a:lnTo>
                      <a:lnTo>
                        <a:pt x="1050" y="2100"/>
                      </a:lnTo>
                      <a:lnTo>
                        <a:pt x="1065" y="2175"/>
                      </a:lnTo>
                      <a:lnTo>
                        <a:pt x="1080" y="2250"/>
                      </a:lnTo>
                      <a:lnTo>
                        <a:pt x="1095" y="2340"/>
                      </a:lnTo>
                      <a:lnTo>
                        <a:pt x="1110" y="2415"/>
                      </a:lnTo>
                      <a:lnTo>
                        <a:pt x="1140" y="2475"/>
                      </a:lnTo>
                      <a:lnTo>
                        <a:pt x="1155" y="2550"/>
                      </a:lnTo>
                      <a:lnTo>
                        <a:pt x="1170" y="2625"/>
                      </a:lnTo>
                      <a:lnTo>
                        <a:pt x="1185" y="2685"/>
                      </a:lnTo>
                      <a:lnTo>
                        <a:pt x="1200" y="2745"/>
                      </a:lnTo>
                      <a:lnTo>
                        <a:pt x="1215" y="2805"/>
                      </a:lnTo>
                      <a:lnTo>
                        <a:pt x="1230" y="2850"/>
                      </a:lnTo>
                      <a:lnTo>
                        <a:pt x="1245" y="2910"/>
                      </a:lnTo>
                      <a:lnTo>
                        <a:pt x="1260" y="2956"/>
                      </a:lnTo>
                      <a:lnTo>
                        <a:pt x="1275" y="2986"/>
                      </a:lnTo>
                      <a:lnTo>
                        <a:pt x="1290" y="3031"/>
                      </a:lnTo>
                      <a:lnTo>
                        <a:pt x="1305" y="3061"/>
                      </a:lnTo>
                      <a:lnTo>
                        <a:pt x="1335" y="3091"/>
                      </a:lnTo>
                      <a:lnTo>
                        <a:pt x="1350" y="3121"/>
                      </a:lnTo>
                      <a:lnTo>
                        <a:pt x="1365" y="3136"/>
                      </a:lnTo>
                      <a:lnTo>
                        <a:pt x="1380" y="3151"/>
                      </a:lnTo>
                      <a:lnTo>
                        <a:pt x="1395" y="3166"/>
                      </a:lnTo>
                      <a:lnTo>
                        <a:pt x="1410" y="3166"/>
                      </a:lnTo>
                      <a:lnTo>
                        <a:pt x="1425" y="3181"/>
                      </a:lnTo>
                      <a:lnTo>
                        <a:pt x="1440" y="3166"/>
                      </a:lnTo>
                      <a:lnTo>
                        <a:pt x="1455" y="3166"/>
                      </a:lnTo>
                      <a:lnTo>
                        <a:pt x="1470" y="3151"/>
                      </a:lnTo>
                      <a:lnTo>
                        <a:pt x="1485" y="3136"/>
                      </a:lnTo>
                      <a:lnTo>
                        <a:pt x="1500" y="3121"/>
                      </a:lnTo>
                      <a:lnTo>
                        <a:pt x="1530" y="3091"/>
                      </a:lnTo>
                      <a:lnTo>
                        <a:pt x="1545" y="3061"/>
                      </a:lnTo>
                      <a:lnTo>
                        <a:pt x="1560" y="3031"/>
                      </a:lnTo>
                      <a:lnTo>
                        <a:pt x="1575" y="3001"/>
                      </a:lnTo>
                      <a:lnTo>
                        <a:pt x="1590" y="2956"/>
                      </a:lnTo>
                      <a:lnTo>
                        <a:pt x="1605" y="2910"/>
                      </a:lnTo>
                      <a:lnTo>
                        <a:pt x="1620" y="2865"/>
                      </a:lnTo>
                      <a:lnTo>
                        <a:pt x="1635" y="2820"/>
                      </a:lnTo>
                      <a:lnTo>
                        <a:pt x="1650" y="2760"/>
                      </a:lnTo>
                      <a:lnTo>
                        <a:pt x="1665" y="2715"/>
                      </a:lnTo>
                      <a:lnTo>
                        <a:pt x="1680" y="2655"/>
                      </a:lnTo>
                      <a:lnTo>
                        <a:pt x="1710" y="2595"/>
                      </a:lnTo>
                      <a:lnTo>
                        <a:pt x="1725" y="2535"/>
                      </a:lnTo>
                      <a:lnTo>
                        <a:pt x="1740" y="2460"/>
                      </a:lnTo>
                      <a:lnTo>
                        <a:pt x="1755" y="2400"/>
                      </a:lnTo>
                      <a:lnTo>
                        <a:pt x="1770" y="2325"/>
                      </a:lnTo>
                      <a:lnTo>
                        <a:pt x="1785" y="2265"/>
                      </a:lnTo>
                      <a:lnTo>
                        <a:pt x="1800" y="2190"/>
                      </a:lnTo>
                      <a:lnTo>
                        <a:pt x="1815" y="2115"/>
                      </a:lnTo>
                      <a:lnTo>
                        <a:pt x="1830" y="2055"/>
                      </a:lnTo>
                      <a:lnTo>
                        <a:pt x="1845" y="1980"/>
                      </a:lnTo>
                      <a:lnTo>
                        <a:pt x="1860" y="1905"/>
                      </a:lnTo>
                      <a:lnTo>
                        <a:pt x="1875" y="1830"/>
                      </a:lnTo>
                      <a:lnTo>
                        <a:pt x="1905" y="1755"/>
                      </a:lnTo>
                      <a:lnTo>
                        <a:pt x="1920" y="1695"/>
                      </a:lnTo>
                      <a:lnTo>
                        <a:pt x="1935" y="1620"/>
                      </a:lnTo>
                      <a:lnTo>
                        <a:pt x="1950" y="1560"/>
                      </a:lnTo>
                      <a:lnTo>
                        <a:pt x="1965" y="1485"/>
                      </a:lnTo>
                      <a:lnTo>
                        <a:pt x="1980" y="1425"/>
                      </a:lnTo>
                      <a:lnTo>
                        <a:pt x="1995" y="1365"/>
                      </a:lnTo>
                      <a:lnTo>
                        <a:pt x="2010" y="1305"/>
                      </a:lnTo>
                      <a:lnTo>
                        <a:pt x="2025" y="1245"/>
                      </a:lnTo>
                      <a:lnTo>
                        <a:pt x="2040" y="1185"/>
                      </a:lnTo>
                      <a:lnTo>
                        <a:pt x="2055" y="1140"/>
                      </a:lnTo>
                    </a:path>
                  </a:pathLst>
                </a:custGeom>
                <a:noFill/>
                <a:ln w="12700">
                  <a:solidFill>
                    <a:srgbClr val="0000FF"/>
                  </a:solidFill>
                  <a:prstDash val="solid"/>
                  <a:round/>
                  <a:headEnd/>
                  <a:tailEnd/>
                </a:ln>
              </p:spPr>
              <p:txBody>
                <a:bodyPr/>
                <a:lstStyle/>
                <a:p>
                  <a:endParaRPr lang="en-US" sz="800">
                    <a:latin typeface="Times New Roman" pitchFamily="18" charset="0"/>
                    <a:cs typeface="Times New Roman" pitchFamily="18" charset="0"/>
                  </a:endParaRPr>
                </a:p>
              </p:txBody>
            </p:sp>
            <p:sp>
              <p:nvSpPr>
                <p:cNvPr id="20" name="Freeform 11"/>
                <p:cNvSpPr>
                  <a:spLocks/>
                </p:cNvSpPr>
                <p:nvPr/>
              </p:nvSpPr>
              <p:spPr bwMode="auto">
                <a:xfrm>
                  <a:off x="5405070" y="2235115"/>
                  <a:ext cx="613642" cy="327850"/>
                </a:xfrm>
                <a:custGeom>
                  <a:avLst/>
                  <a:gdLst/>
                  <a:ahLst/>
                  <a:cxnLst>
                    <a:cxn ang="0">
                      <a:pos x="45" y="765"/>
                    </a:cxn>
                    <a:cxn ang="0">
                      <a:pos x="90" y="660"/>
                    </a:cxn>
                    <a:cxn ang="0">
                      <a:pos x="135" y="570"/>
                    </a:cxn>
                    <a:cxn ang="0">
                      <a:pos x="180" y="525"/>
                    </a:cxn>
                    <a:cxn ang="0">
                      <a:pos x="240" y="525"/>
                    </a:cxn>
                    <a:cxn ang="0">
                      <a:pos x="285" y="570"/>
                    </a:cxn>
                    <a:cxn ang="0">
                      <a:pos x="330" y="645"/>
                    </a:cxn>
                    <a:cxn ang="0">
                      <a:pos x="375" y="765"/>
                    </a:cxn>
                    <a:cxn ang="0">
                      <a:pos x="435" y="930"/>
                    </a:cxn>
                    <a:cxn ang="0">
                      <a:pos x="480" y="1125"/>
                    </a:cxn>
                    <a:cxn ang="0">
                      <a:pos x="525" y="1335"/>
                    </a:cxn>
                    <a:cxn ang="0">
                      <a:pos x="570" y="1590"/>
                    </a:cxn>
                    <a:cxn ang="0">
                      <a:pos x="630" y="1845"/>
                    </a:cxn>
                    <a:cxn ang="0">
                      <a:pos x="675" y="2130"/>
                    </a:cxn>
                    <a:cxn ang="0">
                      <a:pos x="720" y="2400"/>
                    </a:cxn>
                    <a:cxn ang="0">
                      <a:pos x="765" y="2686"/>
                    </a:cxn>
                    <a:cxn ang="0">
                      <a:pos x="826" y="2956"/>
                    </a:cxn>
                    <a:cxn ang="0">
                      <a:pos x="871" y="3196"/>
                    </a:cxn>
                    <a:cxn ang="0">
                      <a:pos x="916" y="3421"/>
                    </a:cxn>
                    <a:cxn ang="0">
                      <a:pos x="961" y="3616"/>
                    </a:cxn>
                    <a:cxn ang="0">
                      <a:pos x="1021" y="3781"/>
                    </a:cxn>
                    <a:cxn ang="0">
                      <a:pos x="1066" y="3901"/>
                    </a:cxn>
                    <a:cxn ang="0">
                      <a:pos x="1111" y="3976"/>
                    </a:cxn>
                    <a:cxn ang="0">
                      <a:pos x="1156" y="4006"/>
                    </a:cxn>
                    <a:cxn ang="0">
                      <a:pos x="1216" y="3991"/>
                    </a:cxn>
                    <a:cxn ang="0">
                      <a:pos x="1261" y="3916"/>
                    </a:cxn>
                    <a:cxn ang="0">
                      <a:pos x="1306" y="3811"/>
                    </a:cxn>
                    <a:cxn ang="0">
                      <a:pos x="1351" y="3661"/>
                    </a:cxn>
                    <a:cxn ang="0">
                      <a:pos x="1411" y="3466"/>
                    </a:cxn>
                    <a:cxn ang="0">
                      <a:pos x="1456" y="3226"/>
                    </a:cxn>
                    <a:cxn ang="0">
                      <a:pos x="1501" y="2971"/>
                    </a:cxn>
                    <a:cxn ang="0">
                      <a:pos x="1546" y="2686"/>
                    </a:cxn>
                    <a:cxn ang="0">
                      <a:pos x="1606" y="2385"/>
                    </a:cxn>
                    <a:cxn ang="0">
                      <a:pos x="1651" y="2070"/>
                    </a:cxn>
                    <a:cxn ang="0">
                      <a:pos x="1696" y="1755"/>
                    </a:cxn>
                    <a:cxn ang="0">
                      <a:pos x="1741" y="1455"/>
                    </a:cxn>
                    <a:cxn ang="0">
                      <a:pos x="1801" y="1155"/>
                    </a:cxn>
                    <a:cxn ang="0">
                      <a:pos x="1846" y="870"/>
                    </a:cxn>
                    <a:cxn ang="0">
                      <a:pos x="1891" y="630"/>
                    </a:cxn>
                    <a:cxn ang="0">
                      <a:pos x="1936" y="405"/>
                    </a:cxn>
                    <a:cxn ang="0">
                      <a:pos x="1996" y="225"/>
                    </a:cxn>
                    <a:cxn ang="0">
                      <a:pos x="2041" y="75"/>
                    </a:cxn>
                  </a:cxnLst>
                  <a:rect l="0" t="0" r="r" b="b"/>
                  <a:pathLst>
                    <a:path w="2071" h="4006">
                      <a:moveTo>
                        <a:pt x="0" y="870"/>
                      </a:moveTo>
                      <a:lnTo>
                        <a:pt x="15" y="810"/>
                      </a:lnTo>
                      <a:lnTo>
                        <a:pt x="45" y="765"/>
                      </a:lnTo>
                      <a:lnTo>
                        <a:pt x="60" y="735"/>
                      </a:lnTo>
                      <a:lnTo>
                        <a:pt x="75" y="690"/>
                      </a:lnTo>
                      <a:lnTo>
                        <a:pt x="90" y="660"/>
                      </a:lnTo>
                      <a:lnTo>
                        <a:pt x="105" y="630"/>
                      </a:lnTo>
                      <a:lnTo>
                        <a:pt x="120" y="600"/>
                      </a:lnTo>
                      <a:lnTo>
                        <a:pt x="135" y="570"/>
                      </a:lnTo>
                      <a:lnTo>
                        <a:pt x="150" y="555"/>
                      </a:lnTo>
                      <a:lnTo>
                        <a:pt x="165" y="540"/>
                      </a:lnTo>
                      <a:lnTo>
                        <a:pt x="180" y="525"/>
                      </a:lnTo>
                      <a:lnTo>
                        <a:pt x="195" y="525"/>
                      </a:lnTo>
                      <a:lnTo>
                        <a:pt x="210" y="525"/>
                      </a:lnTo>
                      <a:lnTo>
                        <a:pt x="240" y="525"/>
                      </a:lnTo>
                      <a:lnTo>
                        <a:pt x="255" y="540"/>
                      </a:lnTo>
                      <a:lnTo>
                        <a:pt x="270" y="555"/>
                      </a:lnTo>
                      <a:lnTo>
                        <a:pt x="285" y="570"/>
                      </a:lnTo>
                      <a:lnTo>
                        <a:pt x="300" y="585"/>
                      </a:lnTo>
                      <a:lnTo>
                        <a:pt x="315" y="615"/>
                      </a:lnTo>
                      <a:lnTo>
                        <a:pt x="330" y="645"/>
                      </a:lnTo>
                      <a:lnTo>
                        <a:pt x="345" y="675"/>
                      </a:lnTo>
                      <a:lnTo>
                        <a:pt x="360" y="720"/>
                      </a:lnTo>
                      <a:lnTo>
                        <a:pt x="375" y="765"/>
                      </a:lnTo>
                      <a:lnTo>
                        <a:pt x="390" y="810"/>
                      </a:lnTo>
                      <a:lnTo>
                        <a:pt x="420" y="870"/>
                      </a:lnTo>
                      <a:lnTo>
                        <a:pt x="435" y="930"/>
                      </a:lnTo>
                      <a:lnTo>
                        <a:pt x="450" y="990"/>
                      </a:lnTo>
                      <a:lnTo>
                        <a:pt x="465" y="1050"/>
                      </a:lnTo>
                      <a:lnTo>
                        <a:pt x="480" y="1125"/>
                      </a:lnTo>
                      <a:lnTo>
                        <a:pt x="495" y="1185"/>
                      </a:lnTo>
                      <a:lnTo>
                        <a:pt x="510" y="1260"/>
                      </a:lnTo>
                      <a:lnTo>
                        <a:pt x="525" y="1335"/>
                      </a:lnTo>
                      <a:lnTo>
                        <a:pt x="540" y="1425"/>
                      </a:lnTo>
                      <a:lnTo>
                        <a:pt x="555" y="1500"/>
                      </a:lnTo>
                      <a:lnTo>
                        <a:pt x="570" y="1590"/>
                      </a:lnTo>
                      <a:lnTo>
                        <a:pt x="585" y="1665"/>
                      </a:lnTo>
                      <a:lnTo>
                        <a:pt x="615" y="1755"/>
                      </a:lnTo>
                      <a:lnTo>
                        <a:pt x="630" y="1845"/>
                      </a:lnTo>
                      <a:lnTo>
                        <a:pt x="645" y="1935"/>
                      </a:lnTo>
                      <a:lnTo>
                        <a:pt x="660" y="2040"/>
                      </a:lnTo>
                      <a:lnTo>
                        <a:pt x="675" y="2130"/>
                      </a:lnTo>
                      <a:lnTo>
                        <a:pt x="690" y="2220"/>
                      </a:lnTo>
                      <a:lnTo>
                        <a:pt x="705" y="2310"/>
                      </a:lnTo>
                      <a:lnTo>
                        <a:pt x="720" y="2400"/>
                      </a:lnTo>
                      <a:lnTo>
                        <a:pt x="735" y="2505"/>
                      </a:lnTo>
                      <a:lnTo>
                        <a:pt x="750" y="2595"/>
                      </a:lnTo>
                      <a:lnTo>
                        <a:pt x="765" y="2686"/>
                      </a:lnTo>
                      <a:lnTo>
                        <a:pt x="781" y="2776"/>
                      </a:lnTo>
                      <a:lnTo>
                        <a:pt x="811" y="2866"/>
                      </a:lnTo>
                      <a:lnTo>
                        <a:pt x="826" y="2956"/>
                      </a:lnTo>
                      <a:lnTo>
                        <a:pt x="841" y="3031"/>
                      </a:lnTo>
                      <a:lnTo>
                        <a:pt x="856" y="3121"/>
                      </a:lnTo>
                      <a:lnTo>
                        <a:pt x="871" y="3196"/>
                      </a:lnTo>
                      <a:lnTo>
                        <a:pt x="886" y="3271"/>
                      </a:lnTo>
                      <a:lnTo>
                        <a:pt x="901" y="3346"/>
                      </a:lnTo>
                      <a:lnTo>
                        <a:pt x="916" y="3421"/>
                      </a:lnTo>
                      <a:lnTo>
                        <a:pt x="931" y="3496"/>
                      </a:lnTo>
                      <a:lnTo>
                        <a:pt x="946" y="3556"/>
                      </a:lnTo>
                      <a:lnTo>
                        <a:pt x="961" y="3616"/>
                      </a:lnTo>
                      <a:lnTo>
                        <a:pt x="976" y="3676"/>
                      </a:lnTo>
                      <a:lnTo>
                        <a:pt x="1006" y="3736"/>
                      </a:lnTo>
                      <a:lnTo>
                        <a:pt x="1021" y="3781"/>
                      </a:lnTo>
                      <a:lnTo>
                        <a:pt x="1036" y="3826"/>
                      </a:lnTo>
                      <a:lnTo>
                        <a:pt x="1051" y="3856"/>
                      </a:lnTo>
                      <a:lnTo>
                        <a:pt x="1066" y="3901"/>
                      </a:lnTo>
                      <a:lnTo>
                        <a:pt x="1081" y="3931"/>
                      </a:lnTo>
                      <a:lnTo>
                        <a:pt x="1096" y="3946"/>
                      </a:lnTo>
                      <a:lnTo>
                        <a:pt x="1111" y="3976"/>
                      </a:lnTo>
                      <a:lnTo>
                        <a:pt x="1126" y="3991"/>
                      </a:lnTo>
                      <a:lnTo>
                        <a:pt x="1141" y="4006"/>
                      </a:lnTo>
                      <a:lnTo>
                        <a:pt x="1156" y="4006"/>
                      </a:lnTo>
                      <a:lnTo>
                        <a:pt x="1186" y="4006"/>
                      </a:lnTo>
                      <a:lnTo>
                        <a:pt x="1201" y="3991"/>
                      </a:lnTo>
                      <a:lnTo>
                        <a:pt x="1216" y="3991"/>
                      </a:lnTo>
                      <a:lnTo>
                        <a:pt x="1231" y="3976"/>
                      </a:lnTo>
                      <a:lnTo>
                        <a:pt x="1246" y="3946"/>
                      </a:lnTo>
                      <a:lnTo>
                        <a:pt x="1261" y="3916"/>
                      </a:lnTo>
                      <a:lnTo>
                        <a:pt x="1276" y="3886"/>
                      </a:lnTo>
                      <a:lnTo>
                        <a:pt x="1291" y="3856"/>
                      </a:lnTo>
                      <a:lnTo>
                        <a:pt x="1306" y="3811"/>
                      </a:lnTo>
                      <a:lnTo>
                        <a:pt x="1321" y="3766"/>
                      </a:lnTo>
                      <a:lnTo>
                        <a:pt x="1336" y="3706"/>
                      </a:lnTo>
                      <a:lnTo>
                        <a:pt x="1351" y="3661"/>
                      </a:lnTo>
                      <a:lnTo>
                        <a:pt x="1381" y="3601"/>
                      </a:lnTo>
                      <a:lnTo>
                        <a:pt x="1396" y="3526"/>
                      </a:lnTo>
                      <a:lnTo>
                        <a:pt x="1411" y="3466"/>
                      </a:lnTo>
                      <a:lnTo>
                        <a:pt x="1426" y="3391"/>
                      </a:lnTo>
                      <a:lnTo>
                        <a:pt x="1441" y="3316"/>
                      </a:lnTo>
                      <a:lnTo>
                        <a:pt x="1456" y="3226"/>
                      </a:lnTo>
                      <a:lnTo>
                        <a:pt x="1471" y="3151"/>
                      </a:lnTo>
                      <a:lnTo>
                        <a:pt x="1486" y="3061"/>
                      </a:lnTo>
                      <a:lnTo>
                        <a:pt x="1501" y="2971"/>
                      </a:lnTo>
                      <a:lnTo>
                        <a:pt x="1516" y="2881"/>
                      </a:lnTo>
                      <a:lnTo>
                        <a:pt x="1531" y="2791"/>
                      </a:lnTo>
                      <a:lnTo>
                        <a:pt x="1546" y="2686"/>
                      </a:lnTo>
                      <a:lnTo>
                        <a:pt x="1576" y="2580"/>
                      </a:lnTo>
                      <a:lnTo>
                        <a:pt x="1591" y="2490"/>
                      </a:lnTo>
                      <a:lnTo>
                        <a:pt x="1606" y="2385"/>
                      </a:lnTo>
                      <a:lnTo>
                        <a:pt x="1621" y="2280"/>
                      </a:lnTo>
                      <a:lnTo>
                        <a:pt x="1636" y="2175"/>
                      </a:lnTo>
                      <a:lnTo>
                        <a:pt x="1651" y="2070"/>
                      </a:lnTo>
                      <a:lnTo>
                        <a:pt x="1666" y="1965"/>
                      </a:lnTo>
                      <a:lnTo>
                        <a:pt x="1681" y="1860"/>
                      </a:lnTo>
                      <a:lnTo>
                        <a:pt x="1696" y="1755"/>
                      </a:lnTo>
                      <a:lnTo>
                        <a:pt x="1711" y="1650"/>
                      </a:lnTo>
                      <a:lnTo>
                        <a:pt x="1726" y="1545"/>
                      </a:lnTo>
                      <a:lnTo>
                        <a:pt x="1741" y="1455"/>
                      </a:lnTo>
                      <a:lnTo>
                        <a:pt x="1771" y="1350"/>
                      </a:lnTo>
                      <a:lnTo>
                        <a:pt x="1786" y="1245"/>
                      </a:lnTo>
                      <a:lnTo>
                        <a:pt x="1801" y="1155"/>
                      </a:lnTo>
                      <a:lnTo>
                        <a:pt x="1816" y="1065"/>
                      </a:lnTo>
                      <a:lnTo>
                        <a:pt x="1831" y="960"/>
                      </a:lnTo>
                      <a:lnTo>
                        <a:pt x="1846" y="870"/>
                      </a:lnTo>
                      <a:lnTo>
                        <a:pt x="1861" y="795"/>
                      </a:lnTo>
                      <a:lnTo>
                        <a:pt x="1876" y="705"/>
                      </a:lnTo>
                      <a:lnTo>
                        <a:pt x="1891" y="630"/>
                      </a:lnTo>
                      <a:lnTo>
                        <a:pt x="1906" y="540"/>
                      </a:lnTo>
                      <a:lnTo>
                        <a:pt x="1921" y="465"/>
                      </a:lnTo>
                      <a:lnTo>
                        <a:pt x="1936" y="405"/>
                      </a:lnTo>
                      <a:lnTo>
                        <a:pt x="1966" y="330"/>
                      </a:lnTo>
                      <a:lnTo>
                        <a:pt x="1981" y="270"/>
                      </a:lnTo>
                      <a:lnTo>
                        <a:pt x="1996" y="225"/>
                      </a:lnTo>
                      <a:lnTo>
                        <a:pt x="2011" y="165"/>
                      </a:lnTo>
                      <a:lnTo>
                        <a:pt x="2026" y="120"/>
                      </a:lnTo>
                      <a:lnTo>
                        <a:pt x="2041" y="75"/>
                      </a:lnTo>
                      <a:lnTo>
                        <a:pt x="2056" y="30"/>
                      </a:lnTo>
                      <a:lnTo>
                        <a:pt x="2071" y="0"/>
                      </a:lnTo>
                    </a:path>
                  </a:pathLst>
                </a:custGeom>
                <a:noFill/>
                <a:ln w="12700">
                  <a:solidFill>
                    <a:srgbClr val="0000FF"/>
                  </a:solidFill>
                  <a:prstDash val="solid"/>
                  <a:round/>
                  <a:headEnd/>
                  <a:tailEnd/>
                </a:ln>
              </p:spPr>
              <p:txBody>
                <a:bodyPr/>
                <a:lstStyle/>
                <a:p>
                  <a:endParaRPr lang="en-US" sz="800">
                    <a:latin typeface="Times New Roman" pitchFamily="18" charset="0"/>
                    <a:cs typeface="Times New Roman" pitchFamily="18" charset="0"/>
                  </a:endParaRPr>
                </a:p>
              </p:txBody>
            </p:sp>
            <p:sp>
              <p:nvSpPr>
                <p:cNvPr id="21" name="Freeform 12"/>
                <p:cNvSpPr>
                  <a:spLocks/>
                </p:cNvSpPr>
                <p:nvPr/>
              </p:nvSpPr>
              <p:spPr bwMode="auto">
                <a:xfrm>
                  <a:off x="6018710" y="2227750"/>
                  <a:ext cx="462232" cy="235780"/>
                </a:xfrm>
                <a:custGeom>
                  <a:avLst/>
                  <a:gdLst/>
                  <a:ahLst/>
                  <a:cxnLst>
                    <a:cxn ang="0">
                      <a:pos x="15" y="60"/>
                    </a:cxn>
                    <a:cxn ang="0">
                      <a:pos x="45" y="30"/>
                    </a:cxn>
                    <a:cxn ang="0">
                      <a:pos x="90" y="0"/>
                    </a:cxn>
                    <a:cxn ang="0">
                      <a:pos x="120" y="0"/>
                    </a:cxn>
                    <a:cxn ang="0">
                      <a:pos x="150" y="15"/>
                    </a:cxn>
                    <a:cxn ang="0">
                      <a:pos x="180" y="60"/>
                    </a:cxn>
                    <a:cxn ang="0">
                      <a:pos x="210" y="105"/>
                    </a:cxn>
                    <a:cxn ang="0">
                      <a:pos x="240" y="180"/>
                    </a:cxn>
                    <a:cxn ang="0">
                      <a:pos x="285" y="270"/>
                    </a:cxn>
                    <a:cxn ang="0">
                      <a:pos x="315" y="375"/>
                    </a:cxn>
                    <a:cxn ang="0">
                      <a:pos x="345" y="495"/>
                    </a:cxn>
                    <a:cxn ang="0">
                      <a:pos x="375" y="630"/>
                    </a:cxn>
                    <a:cxn ang="0">
                      <a:pos x="405" y="780"/>
                    </a:cxn>
                    <a:cxn ang="0">
                      <a:pos x="435" y="930"/>
                    </a:cxn>
                    <a:cxn ang="0">
                      <a:pos x="480" y="1080"/>
                    </a:cxn>
                    <a:cxn ang="0">
                      <a:pos x="510" y="1245"/>
                    </a:cxn>
                    <a:cxn ang="0">
                      <a:pos x="540" y="1410"/>
                    </a:cxn>
                    <a:cxn ang="0">
                      <a:pos x="570" y="1575"/>
                    </a:cxn>
                    <a:cxn ang="0">
                      <a:pos x="600" y="1725"/>
                    </a:cxn>
                    <a:cxn ang="0">
                      <a:pos x="630" y="1890"/>
                    </a:cxn>
                    <a:cxn ang="0">
                      <a:pos x="675" y="2040"/>
                    </a:cxn>
                    <a:cxn ang="0">
                      <a:pos x="705" y="2190"/>
                    </a:cxn>
                    <a:cxn ang="0">
                      <a:pos x="735" y="2310"/>
                    </a:cxn>
                    <a:cxn ang="0">
                      <a:pos x="765" y="2445"/>
                    </a:cxn>
                    <a:cxn ang="0">
                      <a:pos x="795" y="2550"/>
                    </a:cxn>
                    <a:cxn ang="0">
                      <a:pos x="840" y="2640"/>
                    </a:cxn>
                    <a:cxn ang="0">
                      <a:pos x="870" y="2730"/>
                    </a:cxn>
                    <a:cxn ang="0">
                      <a:pos x="900" y="2791"/>
                    </a:cxn>
                    <a:cxn ang="0">
                      <a:pos x="930" y="2836"/>
                    </a:cxn>
                    <a:cxn ang="0">
                      <a:pos x="960" y="2866"/>
                    </a:cxn>
                    <a:cxn ang="0">
                      <a:pos x="990" y="2881"/>
                    </a:cxn>
                    <a:cxn ang="0">
                      <a:pos x="1035" y="2881"/>
                    </a:cxn>
                    <a:cxn ang="0">
                      <a:pos x="1065" y="2851"/>
                    </a:cxn>
                    <a:cxn ang="0">
                      <a:pos x="1095" y="2806"/>
                    </a:cxn>
                    <a:cxn ang="0">
                      <a:pos x="1125" y="2746"/>
                    </a:cxn>
                    <a:cxn ang="0">
                      <a:pos x="1155" y="2685"/>
                    </a:cxn>
                    <a:cxn ang="0">
                      <a:pos x="1185" y="2595"/>
                    </a:cxn>
                    <a:cxn ang="0">
                      <a:pos x="1230" y="2490"/>
                    </a:cxn>
                    <a:cxn ang="0">
                      <a:pos x="1260" y="2385"/>
                    </a:cxn>
                    <a:cxn ang="0">
                      <a:pos x="1290" y="2250"/>
                    </a:cxn>
                    <a:cxn ang="0">
                      <a:pos x="1320" y="2130"/>
                    </a:cxn>
                    <a:cxn ang="0">
                      <a:pos x="1350" y="1980"/>
                    </a:cxn>
                    <a:cxn ang="0">
                      <a:pos x="1380" y="1845"/>
                    </a:cxn>
                    <a:cxn ang="0">
                      <a:pos x="1425" y="1695"/>
                    </a:cxn>
                    <a:cxn ang="0">
                      <a:pos x="1455" y="1545"/>
                    </a:cxn>
                    <a:cxn ang="0">
                      <a:pos x="1485" y="1395"/>
                    </a:cxn>
                    <a:cxn ang="0">
                      <a:pos x="1515" y="1260"/>
                    </a:cxn>
                    <a:cxn ang="0">
                      <a:pos x="1545" y="1125"/>
                    </a:cxn>
                  </a:cxnLst>
                  <a:rect l="0" t="0" r="r" b="b"/>
                  <a:pathLst>
                    <a:path w="1560" h="2881">
                      <a:moveTo>
                        <a:pt x="0" y="90"/>
                      </a:moveTo>
                      <a:lnTo>
                        <a:pt x="15" y="60"/>
                      </a:lnTo>
                      <a:lnTo>
                        <a:pt x="30" y="45"/>
                      </a:lnTo>
                      <a:lnTo>
                        <a:pt x="45" y="30"/>
                      </a:lnTo>
                      <a:lnTo>
                        <a:pt x="75" y="15"/>
                      </a:lnTo>
                      <a:lnTo>
                        <a:pt x="90" y="0"/>
                      </a:lnTo>
                      <a:lnTo>
                        <a:pt x="105" y="0"/>
                      </a:lnTo>
                      <a:lnTo>
                        <a:pt x="120" y="0"/>
                      </a:lnTo>
                      <a:lnTo>
                        <a:pt x="135" y="0"/>
                      </a:lnTo>
                      <a:lnTo>
                        <a:pt x="150" y="15"/>
                      </a:lnTo>
                      <a:lnTo>
                        <a:pt x="165" y="30"/>
                      </a:lnTo>
                      <a:lnTo>
                        <a:pt x="180" y="60"/>
                      </a:lnTo>
                      <a:lnTo>
                        <a:pt x="195" y="75"/>
                      </a:lnTo>
                      <a:lnTo>
                        <a:pt x="210" y="105"/>
                      </a:lnTo>
                      <a:lnTo>
                        <a:pt x="225" y="150"/>
                      </a:lnTo>
                      <a:lnTo>
                        <a:pt x="240" y="180"/>
                      </a:lnTo>
                      <a:lnTo>
                        <a:pt x="270" y="225"/>
                      </a:lnTo>
                      <a:lnTo>
                        <a:pt x="285" y="270"/>
                      </a:lnTo>
                      <a:lnTo>
                        <a:pt x="300" y="330"/>
                      </a:lnTo>
                      <a:lnTo>
                        <a:pt x="315" y="375"/>
                      </a:lnTo>
                      <a:lnTo>
                        <a:pt x="330" y="435"/>
                      </a:lnTo>
                      <a:lnTo>
                        <a:pt x="345" y="495"/>
                      </a:lnTo>
                      <a:lnTo>
                        <a:pt x="360" y="570"/>
                      </a:lnTo>
                      <a:lnTo>
                        <a:pt x="375" y="630"/>
                      </a:lnTo>
                      <a:lnTo>
                        <a:pt x="390" y="705"/>
                      </a:lnTo>
                      <a:lnTo>
                        <a:pt x="405" y="780"/>
                      </a:lnTo>
                      <a:lnTo>
                        <a:pt x="420" y="855"/>
                      </a:lnTo>
                      <a:lnTo>
                        <a:pt x="435" y="930"/>
                      </a:lnTo>
                      <a:lnTo>
                        <a:pt x="465" y="1005"/>
                      </a:lnTo>
                      <a:lnTo>
                        <a:pt x="480" y="1080"/>
                      </a:lnTo>
                      <a:lnTo>
                        <a:pt x="495" y="1155"/>
                      </a:lnTo>
                      <a:lnTo>
                        <a:pt x="510" y="1245"/>
                      </a:lnTo>
                      <a:lnTo>
                        <a:pt x="525" y="1320"/>
                      </a:lnTo>
                      <a:lnTo>
                        <a:pt x="540" y="1410"/>
                      </a:lnTo>
                      <a:lnTo>
                        <a:pt x="555" y="1485"/>
                      </a:lnTo>
                      <a:lnTo>
                        <a:pt x="570" y="1575"/>
                      </a:lnTo>
                      <a:lnTo>
                        <a:pt x="585" y="1650"/>
                      </a:lnTo>
                      <a:lnTo>
                        <a:pt x="600" y="1725"/>
                      </a:lnTo>
                      <a:lnTo>
                        <a:pt x="615" y="1815"/>
                      </a:lnTo>
                      <a:lnTo>
                        <a:pt x="630" y="1890"/>
                      </a:lnTo>
                      <a:lnTo>
                        <a:pt x="660" y="1965"/>
                      </a:lnTo>
                      <a:lnTo>
                        <a:pt x="675" y="2040"/>
                      </a:lnTo>
                      <a:lnTo>
                        <a:pt x="690" y="2115"/>
                      </a:lnTo>
                      <a:lnTo>
                        <a:pt x="705" y="2190"/>
                      </a:lnTo>
                      <a:lnTo>
                        <a:pt x="720" y="2250"/>
                      </a:lnTo>
                      <a:lnTo>
                        <a:pt x="735" y="2310"/>
                      </a:lnTo>
                      <a:lnTo>
                        <a:pt x="750" y="2385"/>
                      </a:lnTo>
                      <a:lnTo>
                        <a:pt x="765" y="2445"/>
                      </a:lnTo>
                      <a:lnTo>
                        <a:pt x="780" y="2490"/>
                      </a:lnTo>
                      <a:lnTo>
                        <a:pt x="795" y="2550"/>
                      </a:lnTo>
                      <a:lnTo>
                        <a:pt x="810" y="2595"/>
                      </a:lnTo>
                      <a:lnTo>
                        <a:pt x="840" y="2640"/>
                      </a:lnTo>
                      <a:lnTo>
                        <a:pt x="855" y="2685"/>
                      </a:lnTo>
                      <a:lnTo>
                        <a:pt x="870" y="2730"/>
                      </a:lnTo>
                      <a:lnTo>
                        <a:pt x="885" y="2761"/>
                      </a:lnTo>
                      <a:lnTo>
                        <a:pt x="900" y="2791"/>
                      </a:lnTo>
                      <a:lnTo>
                        <a:pt x="915" y="2821"/>
                      </a:lnTo>
                      <a:lnTo>
                        <a:pt x="930" y="2836"/>
                      </a:lnTo>
                      <a:lnTo>
                        <a:pt x="945" y="2851"/>
                      </a:lnTo>
                      <a:lnTo>
                        <a:pt x="960" y="2866"/>
                      </a:lnTo>
                      <a:lnTo>
                        <a:pt x="975" y="2881"/>
                      </a:lnTo>
                      <a:lnTo>
                        <a:pt x="990" y="2881"/>
                      </a:lnTo>
                      <a:lnTo>
                        <a:pt x="1005" y="2881"/>
                      </a:lnTo>
                      <a:lnTo>
                        <a:pt x="1035" y="2881"/>
                      </a:lnTo>
                      <a:lnTo>
                        <a:pt x="1050" y="2866"/>
                      </a:lnTo>
                      <a:lnTo>
                        <a:pt x="1065" y="2851"/>
                      </a:lnTo>
                      <a:lnTo>
                        <a:pt x="1080" y="2836"/>
                      </a:lnTo>
                      <a:lnTo>
                        <a:pt x="1095" y="2806"/>
                      </a:lnTo>
                      <a:lnTo>
                        <a:pt x="1110" y="2791"/>
                      </a:lnTo>
                      <a:lnTo>
                        <a:pt x="1125" y="2746"/>
                      </a:lnTo>
                      <a:lnTo>
                        <a:pt x="1140" y="2715"/>
                      </a:lnTo>
                      <a:lnTo>
                        <a:pt x="1155" y="2685"/>
                      </a:lnTo>
                      <a:lnTo>
                        <a:pt x="1170" y="2640"/>
                      </a:lnTo>
                      <a:lnTo>
                        <a:pt x="1185" y="2595"/>
                      </a:lnTo>
                      <a:lnTo>
                        <a:pt x="1200" y="2550"/>
                      </a:lnTo>
                      <a:lnTo>
                        <a:pt x="1230" y="2490"/>
                      </a:lnTo>
                      <a:lnTo>
                        <a:pt x="1245" y="2430"/>
                      </a:lnTo>
                      <a:lnTo>
                        <a:pt x="1260" y="2385"/>
                      </a:lnTo>
                      <a:lnTo>
                        <a:pt x="1275" y="2325"/>
                      </a:lnTo>
                      <a:lnTo>
                        <a:pt x="1290" y="2250"/>
                      </a:lnTo>
                      <a:lnTo>
                        <a:pt x="1305" y="2190"/>
                      </a:lnTo>
                      <a:lnTo>
                        <a:pt x="1320" y="2130"/>
                      </a:lnTo>
                      <a:lnTo>
                        <a:pt x="1335" y="2055"/>
                      </a:lnTo>
                      <a:lnTo>
                        <a:pt x="1350" y="1980"/>
                      </a:lnTo>
                      <a:lnTo>
                        <a:pt x="1365" y="1920"/>
                      </a:lnTo>
                      <a:lnTo>
                        <a:pt x="1380" y="1845"/>
                      </a:lnTo>
                      <a:lnTo>
                        <a:pt x="1395" y="1770"/>
                      </a:lnTo>
                      <a:lnTo>
                        <a:pt x="1425" y="1695"/>
                      </a:lnTo>
                      <a:lnTo>
                        <a:pt x="1440" y="1620"/>
                      </a:lnTo>
                      <a:lnTo>
                        <a:pt x="1455" y="1545"/>
                      </a:lnTo>
                      <a:lnTo>
                        <a:pt x="1470" y="1470"/>
                      </a:lnTo>
                      <a:lnTo>
                        <a:pt x="1485" y="1395"/>
                      </a:lnTo>
                      <a:lnTo>
                        <a:pt x="1500" y="1320"/>
                      </a:lnTo>
                      <a:lnTo>
                        <a:pt x="1515" y="1260"/>
                      </a:lnTo>
                      <a:lnTo>
                        <a:pt x="1530" y="1185"/>
                      </a:lnTo>
                      <a:lnTo>
                        <a:pt x="1545" y="1125"/>
                      </a:lnTo>
                      <a:lnTo>
                        <a:pt x="1560" y="1050"/>
                      </a:lnTo>
                    </a:path>
                  </a:pathLst>
                </a:custGeom>
                <a:noFill/>
                <a:ln w="12700">
                  <a:solidFill>
                    <a:srgbClr val="0000FF"/>
                  </a:solidFill>
                  <a:prstDash val="solid"/>
                  <a:round/>
                  <a:headEnd/>
                  <a:tailEnd/>
                </a:ln>
              </p:spPr>
              <p:txBody>
                <a:bodyPr/>
                <a:lstStyle/>
                <a:p>
                  <a:endParaRPr lang="en-US" sz="800">
                    <a:latin typeface="Times New Roman" pitchFamily="18" charset="0"/>
                    <a:cs typeface="Times New Roman" pitchFamily="18" charset="0"/>
                  </a:endParaRPr>
                </a:p>
              </p:txBody>
            </p:sp>
          </p:grpSp>
          <p:grpSp>
            <p:nvGrpSpPr>
              <p:cNvPr id="16" name="Group 5482"/>
              <p:cNvGrpSpPr/>
              <p:nvPr/>
            </p:nvGrpSpPr>
            <p:grpSpPr>
              <a:xfrm>
                <a:off x="7840287" y="3225339"/>
                <a:ext cx="1075872" cy="335215"/>
                <a:chOff x="5405070" y="2227750"/>
                <a:chExt cx="1075872" cy="335215"/>
              </a:xfrm>
            </p:grpSpPr>
            <p:sp>
              <p:nvSpPr>
                <p:cNvPr id="17" name="Freeform 11"/>
                <p:cNvSpPr>
                  <a:spLocks/>
                </p:cNvSpPr>
                <p:nvPr/>
              </p:nvSpPr>
              <p:spPr bwMode="auto">
                <a:xfrm>
                  <a:off x="5405070" y="2235115"/>
                  <a:ext cx="613642" cy="327850"/>
                </a:xfrm>
                <a:custGeom>
                  <a:avLst/>
                  <a:gdLst/>
                  <a:ahLst/>
                  <a:cxnLst>
                    <a:cxn ang="0">
                      <a:pos x="45" y="765"/>
                    </a:cxn>
                    <a:cxn ang="0">
                      <a:pos x="90" y="660"/>
                    </a:cxn>
                    <a:cxn ang="0">
                      <a:pos x="135" y="570"/>
                    </a:cxn>
                    <a:cxn ang="0">
                      <a:pos x="180" y="525"/>
                    </a:cxn>
                    <a:cxn ang="0">
                      <a:pos x="240" y="525"/>
                    </a:cxn>
                    <a:cxn ang="0">
                      <a:pos x="285" y="570"/>
                    </a:cxn>
                    <a:cxn ang="0">
                      <a:pos x="330" y="645"/>
                    </a:cxn>
                    <a:cxn ang="0">
                      <a:pos x="375" y="765"/>
                    </a:cxn>
                    <a:cxn ang="0">
                      <a:pos x="435" y="930"/>
                    </a:cxn>
                    <a:cxn ang="0">
                      <a:pos x="480" y="1125"/>
                    </a:cxn>
                    <a:cxn ang="0">
                      <a:pos x="525" y="1335"/>
                    </a:cxn>
                    <a:cxn ang="0">
                      <a:pos x="570" y="1590"/>
                    </a:cxn>
                    <a:cxn ang="0">
                      <a:pos x="630" y="1845"/>
                    </a:cxn>
                    <a:cxn ang="0">
                      <a:pos x="675" y="2130"/>
                    </a:cxn>
                    <a:cxn ang="0">
                      <a:pos x="720" y="2400"/>
                    </a:cxn>
                    <a:cxn ang="0">
                      <a:pos x="765" y="2686"/>
                    </a:cxn>
                    <a:cxn ang="0">
                      <a:pos x="826" y="2956"/>
                    </a:cxn>
                    <a:cxn ang="0">
                      <a:pos x="871" y="3196"/>
                    </a:cxn>
                    <a:cxn ang="0">
                      <a:pos x="916" y="3421"/>
                    </a:cxn>
                    <a:cxn ang="0">
                      <a:pos x="961" y="3616"/>
                    </a:cxn>
                    <a:cxn ang="0">
                      <a:pos x="1021" y="3781"/>
                    </a:cxn>
                    <a:cxn ang="0">
                      <a:pos x="1066" y="3901"/>
                    </a:cxn>
                    <a:cxn ang="0">
                      <a:pos x="1111" y="3976"/>
                    </a:cxn>
                    <a:cxn ang="0">
                      <a:pos x="1156" y="4006"/>
                    </a:cxn>
                    <a:cxn ang="0">
                      <a:pos x="1216" y="3991"/>
                    </a:cxn>
                    <a:cxn ang="0">
                      <a:pos x="1261" y="3916"/>
                    </a:cxn>
                    <a:cxn ang="0">
                      <a:pos x="1306" y="3811"/>
                    </a:cxn>
                    <a:cxn ang="0">
                      <a:pos x="1351" y="3661"/>
                    </a:cxn>
                    <a:cxn ang="0">
                      <a:pos x="1411" y="3466"/>
                    </a:cxn>
                    <a:cxn ang="0">
                      <a:pos x="1456" y="3226"/>
                    </a:cxn>
                    <a:cxn ang="0">
                      <a:pos x="1501" y="2971"/>
                    </a:cxn>
                    <a:cxn ang="0">
                      <a:pos x="1546" y="2686"/>
                    </a:cxn>
                    <a:cxn ang="0">
                      <a:pos x="1606" y="2385"/>
                    </a:cxn>
                    <a:cxn ang="0">
                      <a:pos x="1651" y="2070"/>
                    </a:cxn>
                    <a:cxn ang="0">
                      <a:pos x="1696" y="1755"/>
                    </a:cxn>
                    <a:cxn ang="0">
                      <a:pos x="1741" y="1455"/>
                    </a:cxn>
                    <a:cxn ang="0">
                      <a:pos x="1801" y="1155"/>
                    </a:cxn>
                    <a:cxn ang="0">
                      <a:pos x="1846" y="870"/>
                    </a:cxn>
                    <a:cxn ang="0">
                      <a:pos x="1891" y="630"/>
                    </a:cxn>
                    <a:cxn ang="0">
                      <a:pos x="1936" y="405"/>
                    </a:cxn>
                    <a:cxn ang="0">
                      <a:pos x="1996" y="225"/>
                    </a:cxn>
                    <a:cxn ang="0">
                      <a:pos x="2041" y="75"/>
                    </a:cxn>
                  </a:cxnLst>
                  <a:rect l="0" t="0" r="r" b="b"/>
                  <a:pathLst>
                    <a:path w="2071" h="4006">
                      <a:moveTo>
                        <a:pt x="0" y="870"/>
                      </a:moveTo>
                      <a:lnTo>
                        <a:pt x="15" y="810"/>
                      </a:lnTo>
                      <a:lnTo>
                        <a:pt x="45" y="765"/>
                      </a:lnTo>
                      <a:lnTo>
                        <a:pt x="60" y="735"/>
                      </a:lnTo>
                      <a:lnTo>
                        <a:pt x="75" y="690"/>
                      </a:lnTo>
                      <a:lnTo>
                        <a:pt x="90" y="660"/>
                      </a:lnTo>
                      <a:lnTo>
                        <a:pt x="105" y="630"/>
                      </a:lnTo>
                      <a:lnTo>
                        <a:pt x="120" y="600"/>
                      </a:lnTo>
                      <a:lnTo>
                        <a:pt x="135" y="570"/>
                      </a:lnTo>
                      <a:lnTo>
                        <a:pt x="150" y="555"/>
                      </a:lnTo>
                      <a:lnTo>
                        <a:pt x="165" y="540"/>
                      </a:lnTo>
                      <a:lnTo>
                        <a:pt x="180" y="525"/>
                      </a:lnTo>
                      <a:lnTo>
                        <a:pt x="195" y="525"/>
                      </a:lnTo>
                      <a:lnTo>
                        <a:pt x="210" y="525"/>
                      </a:lnTo>
                      <a:lnTo>
                        <a:pt x="240" y="525"/>
                      </a:lnTo>
                      <a:lnTo>
                        <a:pt x="255" y="540"/>
                      </a:lnTo>
                      <a:lnTo>
                        <a:pt x="270" y="555"/>
                      </a:lnTo>
                      <a:lnTo>
                        <a:pt x="285" y="570"/>
                      </a:lnTo>
                      <a:lnTo>
                        <a:pt x="300" y="585"/>
                      </a:lnTo>
                      <a:lnTo>
                        <a:pt x="315" y="615"/>
                      </a:lnTo>
                      <a:lnTo>
                        <a:pt x="330" y="645"/>
                      </a:lnTo>
                      <a:lnTo>
                        <a:pt x="345" y="675"/>
                      </a:lnTo>
                      <a:lnTo>
                        <a:pt x="360" y="720"/>
                      </a:lnTo>
                      <a:lnTo>
                        <a:pt x="375" y="765"/>
                      </a:lnTo>
                      <a:lnTo>
                        <a:pt x="390" y="810"/>
                      </a:lnTo>
                      <a:lnTo>
                        <a:pt x="420" y="870"/>
                      </a:lnTo>
                      <a:lnTo>
                        <a:pt x="435" y="930"/>
                      </a:lnTo>
                      <a:lnTo>
                        <a:pt x="450" y="990"/>
                      </a:lnTo>
                      <a:lnTo>
                        <a:pt x="465" y="1050"/>
                      </a:lnTo>
                      <a:lnTo>
                        <a:pt x="480" y="1125"/>
                      </a:lnTo>
                      <a:lnTo>
                        <a:pt x="495" y="1185"/>
                      </a:lnTo>
                      <a:lnTo>
                        <a:pt x="510" y="1260"/>
                      </a:lnTo>
                      <a:lnTo>
                        <a:pt x="525" y="1335"/>
                      </a:lnTo>
                      <a:lnTo>
                        <a:pt x="540" y="1425"/>
                      </a:lnTo>
                      <a:lnTo>
                        <a:pt x="555" y="1500"/>
                      </a:lnTo>
                      <a:lnTo>
                        <a:pt x="570" y="1590"/>
                      </a:lnTo>
                      <a:lnTo>
                        <a:pt x="585" y="1665"/>
                      </a:lnTo>
                      <a:lnTo>
                        <a:pt x="615" y="1755"/>
                      </a:lnTo>
                      <a:lnTo>
                        <a:pt x="630" y="1845"/>
                      </a:lnTo>
                      <a:lnTo>
                        <a:pt x="645" y="1935"/>
                      </a:lnTo>
                      <a:lnTo>
                        <a:pt x="660" y="2040"/>
                      </a:lnTo>
                      <a:lnTo>
                        <a:pt x="675" y="2130"/>
                      </a:lnTo>
                      <a:lnTo>
                        <a:pt x="690" y="2220"/>
                      </a:lnTo>
                      <a:lnTo>
                        <a:pt x="705" y="2310"/>
                      </a:lnTo>
                      <a:lnTo>
                        <a:pt x="720" y="2400"/>
                      </a:lnTo>
                      <a:lnTo>
                        <a:pt x="735" y="2505"/>
                      </a:lnTo>
                      <a:lnTo>
                        <a:pt x="750" y="2595"/>
                      </a:lnTo>
                      <a:lnTo>
                        <a:pt x="765" y="2686"/>
                      </a:lnTo>
                      <a:lnTo>
                        <a:pt x="781" y="2776"/>
                      </a:lnTo>
                      <a:lnTo>
                        <a:pt x="811" y="2866"/>
                      </a:lnTo>
                      <a:lnTo>
                        <a:pt x="826" y="2956"/>
                      </a:lnTo>
                      <a:lnTo>
                        <a:pt x="841" y="3031"/>
                      </a:lnTo>
                      <a:lnTo>
                        <a:pt x="856" y="3121"/>
                      </a:lnTo>
                      <a:lnTo>
                        <a:pt x="871" y="3196"/>
                      </a:lnTo>
                      <a:lnTo>
                        <a:pt x="886" y="3271"/>
                      </a:lnTo>
                      <a:lnTo>
                        <a:pt x="901" y="3346"/>
                      </a:lnTo>
                      <a:lnTo>
                        <a:pt x="916" y="3421"/>
                      </a:lnTo>
                      <a:lnTo>
                        <a:pt x="931" y="3496"/>
                      </a:lnTo>
                      <a:lnTo>
                        <a:pt x="946" y="3556"/>
                      </a:lnTo>
                      <a:lnTo>
                        <a:pt x="961" y="3616"/>
                      </a:lnTo>
                      <a:lnTo>
                        <a:pt x="976" y="3676"/>
                      </a:lnTo>
                      <a:lnTo>
                        <a:pt x="1006" y="3736"/>
                      </a:lnTo>
                      <a:lnTo>
                        <a:pt x="1021" y="3781"/>
                      </a:lnTo>
                      <a:lnTo>
                        <a:pt x="1036" y="3826"/>
                      </a:lnTo>
                      <a:lnTo>
                        <a:pt x="1051" y="3856"/>
                      </a:lnTo>
                      <a:lnTo>
                        <a:pt x="1066" y="3901"/>
                      </a:lnTo>
                      <a:lnTo>
                        <a:pt x="1081" y="3931"/>
                      </a:lnTo>
                      <a:lnTo>
                        <a:pt x="1096" y="3946"/>
                      </a:lnTo>
                      <a:lnTo>
                        <a:pt x="1111" y="3976"/>
                      </a:lnTo>
                      <a:lnTo>
                        <a:pt x="1126" y="3991"/>
                      </a:lnTo>
                      <a:lnTo>
                        <a:pt x="1141" y="4006"/>
                      </a:lnTo>
                      <a:lnTo>
                        <a:pt x="1156" y="4006"/>
                      </a:lnTo>
                      <a:lnTo>
                        <a:pt x="1186" y="4006"/>
                      </a:lnTo>
                      <a:lnTo>
                        <a:pt x="1201" y="3991"/>
                      </a:lnTo>
                      <a:lnTo>
                        <a:pt x="1216" y="3991"/>
                      </a:lnTo>
                      <a:lnTo>
                        <a:pt x="1231" y="3976"/>
                      </a:lnTo>
                      <a:lnTo>
                        <a:pt x="1246" y="3946"/>
                      </a:lnTo>
                      <a:lnTo>
                        <a:pt x="1261" y="3916"/>
                      </a:lnTo>
                      <a:lnTo>
                        <a:pt x="1276" y="3886"/>
                      </a:lnTo>
                      <a:lnTo>
                        <a:pt x="1291" y="3856"/>
                      </a:lnTo>
                      <a:lnTo>
                        <a:pt x="1306" y="3811"/>
                      </a:lnTo>
                      <a:lnTo>
                        <a:pt x="1321" y="3766"/>
                      </a:lnTo>
                      <a:lnTo>
                        <a:pt x="1336" y="3706"/>
                      </a:lnTo>
                      <a:lnTo>
                        <a:pt x="1351" y="3661"/>
                      </a:lnTo>
                      <a:lnTo>
                        <a:pt x="1381" y="3601"/>
                      </a:lnTo>
                      <a:lnTo>
                        <a:pt x="1396" y="3526"/>
                      </a:lnTo>
                      <a:lnTo>
                        <a:pt x="1411" y="3466"/>
                      </a:lnTo>
                      <a:lnTo>
                        <a:pt x="1426" y="3391"/>
                      </a:lnTo>
                      <a:lnTo>
                        <a:pt x="1441" y="3316"/>
                      </a:lnTo>
                      <a:lnTo>
                        <a:pt x="1456" y="3226"/>
                      </a:lnTo>
                      <a:lnTo>
                        <a:pt x="1471" y="3151"/>
                      </a:lnTo>
                      <a:lnTo>
                        <a:pt x="1486" y="3061"/>
                      </a:lnTo>
                      <a:lnTo>
                        <a:pt x="1501" y="2971"/>
                      </a:lnTo>
                      <a:lnTo>
                        <a:pt x="1516" y="2881"/>
                      </a:lnTo>
                      <a:lnTo>
                        <a:pt x="1531" y="2791"/>
                      </a:lnTo>
                      <a:lnTo>
                        <a:pt x="1546" y="2686"/>
                      </a:lnTo>
                      <a:lnTo>
                        <a:pt x="1576" y="2580"/>
                      </a:lnTo>
                      <a:lnTo>
                        <a:pt x="1591" y="2490"/>
                      </a:lnTo>
                      <a:lnTo>
                        <a:pt x="1606" y="2385"/>
                      </a:lnTo>
                      <a:lnTo>
                        <a:pt x="1621" y="2280"/>
                      </a:lnTo>
                      <a:lnTo>
                        <a:pt x="1636" y="2175"/>
                      </a:lnTo>
                      <a:lnTo>
                        <a:pt x="1651" y="2070"/>
                      </a:lnTo>
                      <a:lnTo>
                        <a:pt x="1666" y="1965"/>
                      </a:lnTo>
                      <a:lnTo>
                        <a:pt x="1681" y="1860"/>
                      </a:lnTo>
                      <a:lnTo>
                        <a:pt x="1696" y="1755"/>
                      </a:lnTo>
                      <a:lnTo>
                        <a:pt x="1711" y="1650"/>
                      </a:lnTo>
                      <a:lnTo>
                        <a:pt x="1726" y="1545"/>
                      </a:lnTo>
                      <a:lnTo>
                        <a:pt x="1741" y="1455"/>
                      </a:lnTo>
                      <a:lnTo>
                        <a:pt x="1771" y="1350"/>
                      </a:lnTo>
                      <a:lnTo>
                        <a:pt x="1786" y="1245"/>
                      </a:lnTo>
                      <a:lnTo>
                        <a:pt x="1801" y="1155"/>
                      </a:lnTo>
                      <a:lnTo>
                        <a:pt x="1816" y="1065"/>
                      </a:lnTo>
                      <a:lnTo>
                        <a:pt x="1831" y="960"/>
                      </a:lnTo>
                      <a:lnTo>
                        <a:pt x="1846" y="870"/>
                      </a:lnTo>
                      <a:lnTo>
                        <a:pt x="1861" y="795"/>
                      </a:lnTo>
                      <a:lnTo>
                        <a:pt x="1876" y="705"/>
                      </a:lnTo>
                      <a:lnTo>
                        <a:pt x="1891" y="630"/>
                      </a:lnTo>
                      <a:lnTo>
                        <a:pt x="1906" y="540"/>
                      </a:lnTo>
                      <a:lnTo>
                        <a:pt x="1921" y="465"/>
                      </a:lnTo>
                      <a:lnTo>
                        <a:pt x="1936" y="405"/>
                      </a:lnTo>
                      <a:lnTo>
                        <a:pt x="1966" y="330"/>
                      </a:lnTo>
                      <a:lnTo>
                        <a:pt x="1981" y="270"/>
                      </a:lnTo>
                      <a:lnTo>
                        <a:pt x="1996" y="225"/>
                      </a:lnTo>
                      <a:lnTo>
                        <a:pt x="2011" y="165"/>
                      </a:lnTo>
                      <a:lnTo>
                        <a:pt x="2026" y="120"/>
                      </a:lnTo>
                      <a:lnTo>
                        <a:pt x="2041" y="75"/>
                      </a:lnTo>
                      <a:lnTo>
                        <a:pt x="2056" y="30"/>
                      </a:lnTo>
                      <a:lnTo>
                        <a:pt x="2071" y="0"/>
                      </a:lnTo>
                    </a:path>
                  </a:pathLst>
                </a:custGeom>
                <a:noFill/>
                <a:ln w="12700">
                  <a:solidFill>
                    <a:srgbClr val="0000FF"/>
                  </a:solidFill>
                  <a:prstDash val="solid"/>
                  <a:round/>
                  <a:headEnd/>
                  <a:tailEnd/>
                </a:ln>
              </p:spPr>
              <p:txBody>
                <a:bodyPr/>
                <a:lstStyle/>
                <a:p>
                  <a:endParaRPr lang="en-US" sz="800">
                    <a:latin typeface="Times New Roman" pitchFamily="18" charset="0"/>
                    <a:cs typeface="Times New Roman" pitchFamily="18" charset="0"/>
                  </a:endParaRPr>
                </a:p>
              </p:txBody>
            </p:sp>
            <p:sp>
              <p:nvSpPr>
                <p:cNvPr id="18" name="Freeform 12"/>
                <p:cNvSpPr>
                  <a:spLocks/>
                </p:cNvSpPr>
                <p:nvPr/>
              </p:nvSpPr>
              <p:spPr bwMode="auto">
                <a:xfrm>
                  <a:off x="6018710" y="2227750"/>
                  <a:ext cx="462232" cy="235780"/>
                </a:xfrm>
                <a:custGeom>
                  <a:avLst/>
                  <a:gdLst/>
                  <a:ahLst/>
                  <a:cxnLst>
                    <a:cxn ang="0">
                      <a:pos x="15" y="60"/>
                    </a:cxn>
                    <a:cxn ang="0">
                      <a:pos x="45" y="30"/>
                    </a:cxn>
                    <a:cxn ang="0">
                      <a:pos x="90" y="0"/>
                    </a:cxn>
                    <a:cxn ang="0">
                      <a:pos x="120" y="0"/>
                    </a:cxn>
                    <a:cxn ang="0">
                      <a:pos x="150" y="15"/>
                    </a:cxn>
                    <a:cxn ang="0">
                      <a:pos x="180" y="60"/>
                    </a:cxn>
                    <a:cxn ang="0">
                      <a:pos x="210" y="105"/>
                    </a:cxn>
                    <a:cxn ang="0">
                      <a:pos x="240" y="180"/>
                    </a:cxn>
                    <a:cxn ang="0">
                      <a:pos x="285" y="270"/>
                    </a:cxn>
                    <a:cxn ang="0">
                      <a:pos x="315" y="375"/>
                    </a:cxn>
                    <a:cxn ang="0">
                      <a:pos x="345" y="495"/>
                    </a:cxn>
                    <a:cxn ang="0">
                      <a:pos x="375" y="630"/>
                    </a:cxn>
                    <a:cxn ang="0">
                      <a:pos x="405" y="780"/>
                    </a:cxn>
                    <a:cxn ang="0">
                      <a:pos x="435" y="930"/>
                    </a:cxn>
                    <a:cxn ang="0">
                      <a:pos x="480" y="1080"/>
                    </a:cxn>
                    <a:cxn ang="0">
                      <a:pos x="510" y="1245"/>
                    </a:cxn>
                    <a:cxn ang="0">
                      <a:pos x="540" y="1410"/>
                    </a:cxn>
                    <a:cxn ang="0">
                      <a:pos x="570" y="1575"/>
                    </a:cxn>
                    <a:cxn ang="0">
                      <a:pos x="600" y="1725"/>
                    </a:cxn>
                    <a:cxn ang="0">
                      <a:pos x="630" y="1890"/>
                    </a:cxn>
                    <a:cxn ang="0">
                      <a:pos x="675" y="2040"/>
                    </a:cxn>
                    <a:cxn ang="0">
                      <a:pos x="705" y="2190"/>
                    </a:cxn>
                    <a:cxn ang="0">
                      <a:pos x="735" y="2310"/>
                    </a:cxn>
                    <a:cxn ang="0">
                      <a:pos x="765" y="2445"/>
                    </a:cxn>
                    <a:cxn ang="0">
                      <a:pos x="795" y="2550"/>
                    </a:cxn>
                    <a:cxn ang="0">
                      <a:pos x="840" y="2640"/>
                    </a:cxn>
                    <a:cxn ang="0">
                      <a:pos x="870" y="2730"/>
                    </a:cxn>
                    <a:cxn ang="0">
                      <a:pos x="900" y="2791"/>
                    </a:cxn>
                    <a:cxn ang="0">
                      <a:pos x="930" y="2836"/>
                    </a:cxn>
                    <a:cxn ang="0">
                      <a:pos x="960" y="2866"/>
                    </a:cxn>
                    <a:cxn ang="0">
                      <a:pos x="990" y="2881"/>
                    </a:cxn>
                    <a:cxn ang="0">
                      <a:pos x="1035" y="2881"/>
                    </a:cxn>
                    <a:cxn ang="0">
                      <a:pos x="1065" y="2851"/>
                    </a:cxn>
                    <a:cxn ang="0">
                      <a:pos x="1095" y="2806"/>
                    </a:cxn>
                    <a:cxn ang="0">
                      <a:pos x="1125" y="2746"/>
                    </a:cxn>
                    <a:cxn ang="0">
                      <a:pos x="1155" y="2685"/>
                    </a:cxn>
                    <a:cxn ang="0">
                      <a:pos x="1185" y="2595"/>
                    </a:cxn>
                    <a:cxn ang="0">
                      <a:pos x="1230" y="2490"/>
                    </a:cxn>
                    <a:cxn ang="0">
                      <a:pos x="1260" y="2385"/>
                    </a:cxn>
                    <a:cxn ang="0">
                      <a:pos x="1290" y="2250"/>
                    </a:cxn>
                    <a:cxn ang="0">
                      <a:pos x="1320" y="2130"/>
                    </a:cxn>
                    <a:cxn ang="0">
                      <a:pos x="1350" y="1980"/>
                    </a:cxn>
                    <a:cxn ang="0">
                      <a:pos x="1380" y="1845"/>
                    </a:cxn>
                    <a:cxn ang="0">
                      <a:pos x="1425" y="1695"/>
                    </a:cxn>
                    <a:cxn ang="0">
                      <a:pos x="1455" y="1545"/>
                    </a:cxn>
                    <a:cxn ang="0">
                      <a:pos x="1485" y="1395"/>
                    </a:cxn>
                    <a:cxn ang="0">
                      <a:pos x="1515" y="1260"/>
                    </a:cxn>
                    <a:cxn ang="0">
                      <a:pos x="1545" y="1125"/>
                    </a:cxn>
                  </a:cxnLst>
                  <a:rect l="0" t="0" r="r" b="b"/>
                  <a:pathLst>
                    <a:path w="1560" h="2881">
                      <a:moveTo>
                        <a:pt x="0" y="90"/>
                      </a:moveTo>
                      <a:lnTo>
                        <a:pt x="15" y="60"/>
                      </a:lnTo>
                      <a:lnTo>
                        <a:pt x="30" y="45"/>
                      </a:lnTo>
                      <a:lnTo>
                        <a:pt x="45" y="30"/>
                      </a:lnTo>
                      <a:lnTo>
                        <a:pt x="75" y="15"/>
                      </a:lnTo>
                      <a:lnTo>
                        <a:pt x="90" y="0"/>
                      </a:lnTo>
                      <a:lnTo>
                        <a:pt x="105" y="0"/>
                      </a:lnTo>
                      <a:lnTo>
                        <a:pt x="120" y="0"/>
                      </a:lnTo>
                      <a:lnTo>
                        <a:pt x="135" y="0"/>
                      </a:lnTo>
                      <a:lnTo>
                        <a:pt x="150" y="15"/>
                      </a:lnTo>
                      <a:lnTo>
                        <a:pt x="165" y="30"/>
                      </a:lnTo>
                      <a:lnTo>
                        <a:pt x="180" y="60"/>
                      </a:lnTo>
                      <a:lnTo>
                        <a:pt x="195" y="75"/>
                      </a:lnTo>
                      <a:lnTo>
                        <a:pt x="210" y="105"/>
                      </a:lnTo>
                      <a:lnTo>
                        <a:pt x="225" y="150"/>
                      </a:lnTo>
                      <a:lnTo>
                        <a:pt x="240" y="180"/>
                      </a:lnTo>
                      <a:lnTo>
                        <a:pt x="270" y="225"/>
                      </a:lnTo>
                      <a:lnTo>
                        <a:pt x="285" y="270"/>
                      </a:lnTo>
                      <a:lnTo>
                        <a:pt x="300" y="330"/>
                      </a:lnTo>
                      <a:lnTo>
                        <a:pt x="315" y="375"/>
                      </a:lnTo>
                      <a:lnTo>
                        <a:pt x="330" y="435"/>
                      </a:lnTo>
                      <a:lnTo>
                        <a:pt x="345" y="495"/>
                      </a:lnTo>
                      <a:lnTo>
                        <a:pt x="360" y="570"/>
                      </a:lnTo>
                      <a:lnTo>
                        <a:pt x="375" y="630"/>
                      </a:lnTo>
                      <a:lnTo>
                        <a:pt x="390" y="705"/>
                      </a:lnTo>
                      <a:lnTo>
                        <a:pt x="405" y="780"/>
                      </a:lnTo>
                      <a:lnTo>
                        <a:pt x="420" y="855"/>
                      </a:lnTo>
                      <a:lnTo>
                        <a:pt x="435" y="930"/>
                      </a:lnTo>
                      <a:lnTo>
                        <a:pt x="465" y="1005"/>
                      </a:lnTo>
                      <a:lnTo>
                        <a:pt x="480" y="1080"/>
                      </a:lnTo>
                      <a:lnTo>
                        <a:pt x="495" y="1155"/>
                      </a:lnTo>
                      <a:lnTo>
                        <a:pt x="510" y="1245"/>
                      </a:lnTo>
                      <a:lnTo>
                        <a:pt x="525" y="1320"/>
                      </a:lnTo>
                      <a:lnTo>
                        <a:pt x="540" y="1410"/>
                      </a:lnTo>
                      <a:lnTo>
                        <a:pt x="555" y="1485"/>
                      </a:lnTo>
                      <a:lnTo>
                        <a:pt x="570" y="1575"/>
                      </a:lnTo>
                      <a:lnTo>
                        <a:pt x="585" y="1650"/>
                      </a:lnTo>
                      <a:lnTo>
                        <a:pt x="600" y="1725"/>
                      </a:lnTo>
                      <a:lnTo>
                        <a:pt x="615" y="1815"/>
                      </a:lnTo>
                      <a:lnTo>
                        <a:pt x="630" y="1890"/>
                      </a:lnTo>
                      <a:lnTo>
                        <a:pt x="660" y="1965"/>
                      </a:lnTo>
                      <a:lnTo>
                        <a:pt x="675" y="2040"/>
                      </a:lnTo>
                      <a:lnTo>
                        <a:pt x="690" y="2115"/>
                      </a:lnTo>
                      <a:lnTo>
                        <a:pt x="705" y="2190"/>
                      </a:lnTo>
                      <a:lnTo>
                        <a:pt x="720" y="2250"/>
                      </a:lnTo>
                      <a:lnTo>
                        <a:pt x="735" y="2310"/>
                      </a:lnTo>
                      <a:lnTo>
                        <a:pt x="750" y="2385"/>
                      </a:lnTo>
                      <a:lnTo>
                        <a:pt x="765" y="2445"/>
                      </a:lnTo>
                      <a:lnTo>
                        <a:pt x="780" y="2490"/>
                      </a:lnTo>
                      <a:lnTo>
                        <a:pt x="795" y="2550"/>
                      </a:lnTo>
                      <a:lnTo>
                        <a:pt x="810" y="2595"/>
                      </a:lnTo>
                      <a:lnTo>
                        <a:pt x="840" y="2640"/>
                      </a:lnTo>
                      <a:lnTo>
                        <a:pt x="855" y="2685"/>
                      </a:lnTo>
                      <a:lnTo>
                        <a:pt x="870" y="2730"/>
                      </a:lnTo>
                      <a:lnTo>
                        <a:pt x="885" y="2761"/>
                      </a:lnTo>
                      <a:lnTo>
                        <a:pt x="900" y="2791"/>
                      </a:lnTo>
                      <a:lnTo>
                        <a:pt x="915" y="2821"/>
                      </a:lnTo>
                      <a:lnTo>
                        <a:pt x="930" y="2836"/>
                      </a:lnTo>
                      <a:lnTo>
                        <a:pt x="945" y="2851"/>
                      </a:lnTo>
                      <a:lnTo>
                        <a:pt x="960" y="2866"/>
                      </a:lnTo>
                      <a:lnTo>
                        <a:pt x="975" y="2881"/>
                      </a:lnTo>
                      <a:lnTo>
                        <a:pt x="990" y="2881"/>
                      </a:lnTo>
                      <a:lnTo>
                        <a:pt x="1005" y="2881"/>
                      </a:lnTo>
                      <a:lnTo>
                        <a:pt x="1035" y="2881"/>
                      </a:lnTo>
                      <a:lnTo>
                        <a:pt x="1050" y="2866"/>
                      </a:lnTo>
                      <a:lnTo>
                        <a:pt x="1065" y="2851"/>
                      </a:lnTo>
                      <a:lnTo>
                        <a:pt x="1080" y="2836"/>
                      </a:lnTo>
                      <a:lnTo>
                        <a:pt x="1095" y="2806"/>
                      </a:lnTo>
                      <a:lnTo>
                        <a:pt x="1110" y="2791"/>
                      </a:lnTo>
                      <a:lnTo>
                        <a:pt x="1125" y="2746"/>
                      </a:lnTo>
                      <a:lnTo>
                        <a:pt x="1140" y="2715"/>
                      </a:lnTo>
                      <a:lnTo>
                        <a:pt x="1155" y="2685"/>
                      </a:lnTo>
                      <a:lnTo>
                        <a:pt x="1170" y="2640"/>
                      </a:lnTo>
                      <a:lnTo>
                        <a:pt x="1185" y="2595"/>
                      </a:lnTo>
                      <a:lnTo>
                        <a:pt x="1200" y="2550"/>
                      </a:lnTo>
                      <a:lnTo>
                        <a:pt x="1230" y="2490"/>
                      </a:lnTo>
                      <a:lnTo>
                        <a:pt x="1245" y="2430"/>
                      </a:lnTo>
                      <a:lnTo>
                        <a:pt x="1260" y="2385"/>
                      </a:lnTo>
                      <a:lnTo>
                        <a:pt x="1275" y="2325"/>
                      </a:lnTo>
                      <a:lnTo>
                        <a:pt x="1290" y="2250"/>
                      </a:lnTo>
                      <a:lnTo>
                        <a:pt x="1305" y="2190"/>
                      </a:lnTo>
                      <a:lnTo>
                        <a:pt x="1320" y="2130"/>
                      </a:lnTo>
                      <a:lnTo>
                        <a:pt x="1335" y="2055"/>
                      </a:lnTo>
                      <a:lnTo>
                        <a:pt x="1350" y="1980"/>
                      </a:lnTo>
                      <a:lnTo>
                        <a:pt x="1365" y="1920"/>
                      </a:lnTo>
                      <a:lnTo>
                        <a:pt x="1380" y="1845"/>
                      </a:lnTo>
                      <a:lnTo>
                        <a:pt x="1395" y="1770"/>
                      </a:lnTo>
                      <a:lnTo>
                        <a:pt x="1425" y="1695"/>
                      </a:lnTo>
                      <a:lnTo>
                        <a:pt x="1440" y="1620"/>
                      </a:lnTo>
                      <a:lnTo>
                        <a:pt x="1455" y="1545"/>
                      </a:lnTo>
                      <a:lnTo>
                        <a:pt x="1470" y="1470"/>
                      </a:lnTo>
                      <a:lnTo>
                        <a:pt x="1485" y="1395"/>
                      </a:lnTo>
                      <a:lnTo>
                        <a:pt x="1500" y="1320"/>
                      </a:lnTo>
                      <a:lnTo>
                        <a:pt x="1515" y="1260"/>
                      </a:lnTo>
                      <a:lnTo>
                        <a:pt x="1530" y="1185"/>
                      </a:lnTo>
                      <a:lnTo>
                        <a:pt x="1545" y="1125"/>
                      </a:lnTo>
                      <a:lnTo>
                        <a:pt x="1560" y="1050"/>
                      </a:lnTo>
                    </a:path>
                  </a:pathLst>
                </a:custGeom>
                <a:noFill/>
                <a:ln w="12700">
                  <a:solidFill>
                    <a:srgbClr val="0000FF"/>
                  </a:solidFill>
                  <a:prstDash val="solid"/>
                  <a:round/>
                  <a:headEnd/>
                  <a:tailEnd/>
                </a:ln>
              </p:spPr>
              <p:txBody>
                <a:bodyPr/>
                <a:lstStyle/>
                <a:p>
                  <a:endParaRPr lang="en-US" sz="800">
                    <a:latin typeface="Times New Roman" pitchFamily="18" charset="0"/>
                    <a:cs typeface="Times New Roman" pitchFamily="18" charset="0"/>
                  </a:endParaRPr>
                </a:p>
              </p:txBody>
            </p:sp>
          </p:grpSp>
        </p:grpSp>
        <p:grpSp>
          <p:nvGrpSpPr>
            <p:cNvPr id="5305" name="Group 5304"/>
            <p:cNvGrpSpPr/>
            <p:nvPr/>
          </p:nvGrpSpPr>
          <p:grpSpPr>
            <a:xfrm>
              <a:off x="1445033" y="3280221"/>
              <a:ext cx="1762224" cy="1610976"/>
              <a:chOff x="2895600" y="2895600"/>
              <a:chExt cx="1762224" cy="1610976"/>
            </a:xfrm>
          </p:grpSpPr>
          <p:sp>
            <p:nvSpPr>
              <p:cNvPr id="5306" name="Rectangle 5305"/>
              <p:cNvSpPr/>
              <p:nvPr/>
            </p:nvSpPr>
            <p:spPr>
              <a:xfrm>
                <a:off x="2903913" y="2903913"/>
                <a:ext cx="1752600" cy="1600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307" name="Group 4416"/>
              <p:cNvGrpSpPr/>
              <p:nvPr/>
            </p:nvGrpSpPr>
            <p:grpSpPr>
              <a:xfrm>
                <a:off x="2895600" y="2895600"/>
                <a:ext cx="1762224" cy="1610976"/>
                <a:chOff x="9296400" y="3048000"/>
                <a:chExt cx="1762224" cy="1610976"/>
              </a:xfrm>
            </p:grpSpPr>
            <p:sp>
              <p:nvSpPr>
                <p:cNvPr id="5308" name="Rectangle 4"/>
                <p:cNvSpPr>
                  <a:spLocks noChangeArrowheads="1"/>
                </p:cNvSpPr>
                <p:nvPr/>
              </p:nvSpPr>
              <p:spPr bwMode="auto">
                <a:xfrm>
                  <a:off x="9296400"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09" name="Rectangle 5"/>
                <p:cNvSpPr>
                  <a:spLocks noChangeArrowheads="1"/>
                </p:cNvSpPr>
                <p:nvPr/>
              </p:nvSpPr>
              <p:spPr bwMode="auto">
                <a:xfrm>
                  <a:off x="9351858"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10" name="Rectangle 6"/>
                <p:cNvSpPr>
                  <a:spLocks noChangeArrowheads="1"/>
                </p:cNvSpPr>
                <p:nvPr/>
              </p:nvSpPr>
              <p:spPr bwMode="auto">
                <a:xfrm>
                  <a:off x="9406360"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11" name="Rectangle 7"/>
                <p:cNvSpPr>
                  <a:spLocks noChangeArrowheads="1"/>
                </p:cNvSpPr>
                <p:nvPr/>
              </p:nvSpPr>
              <p:spPr bwMode="auto">
                <a:xfrm>
                  <a:off x="9461818"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12" name="Rectangle 8"/>
                <p:cNvSpPr>
                  <a:spLocks noChangeArrowheads="1"/>
                </p:cNvSpPr>
                <p:nvPr/>
              </p:nvSpPr>
              <p:spPr bwMode="auto">
                <a:xfrm>
                  <a:off x="9516319"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13" name="Rectangle 9"/>
                <p:cNvSpPr>
                  <a:spLocks noChangeArrowheads="1"/>
                </p:cNvSpPr>
                <p:nvPr/>
              </p:nvSpPr>
              <p:spPr bwMode="auto">
                <a:xfrm>
                  <a:off x="9571777"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14" name="Rectangle 10"/>
                <p:cNvSpPr>
                  <a:spLocks noChangeArrowheads="1"/>
                </p:cNvSpPr>
                <p:nvPr/>
              </p:nvSpPr>
              <p:spPr bwMode="auto">
                <a:xfrm>
                  <a:off x="9627236"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15" name="Rectangle 11"/>
                <p:cNvSpPr>
                  <a:spLocks noChangeArrowheads="1"/>
                </p:cNvSpPr>
                <p:nvPr/>
              </p:nvSpPr>
              <p:spPr bwMode="auto">
                <a:xfrm>
                  <a:off x="9681737"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16" name="Rectangle 12"/>
                <p:cNvSpPr>
                  <a:spLocks noChangeArrowheads="1"/>
                </p:cNvSpPr>
                <p:nvPr/>
              </p:nvSpPr>
              <p:spPr bwMode="auto">
                <a:xfrm>
                  <a:off x="9737195"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17" name="Rectangle 13"/>
                <p:cNvSpPr>
                  <a:spLocks noChangeArrowheads="1"/>
                </p:cNvSpPr>
                <p:nvPr/>
              </p:nvSpPr>
              <p:spPr bwMode="auto">
                <a:xfrm>
                  <a:off x="9791697"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18" name="Rectangle 14"/>
                <p:cNvSpPr>
                  <a:spLocks noChangeArrowheads="1"/>
                </p:cNvSpPr>
                <p:nvPr/>
              </p:nvSpPr>
              <p:spPr bwMode="auto">
                <a:xfrm>
                  <a:off x="9847155"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19" name="Rectangle 15"/>
                <p:cNvSpPr>
                  <a:spLocks noChangeArrowheads="1"/>
                </p:cNvSpPr>
                <p:nvPr/>
              </p:nvSpPr>
              <p:spPr bwMode="auto">
                <a:xfrm>
                  <a:off x="9902613"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20" name="Rectangle 16"/>
                <p:cNvSpPr>
                  <a:spLocks noChangeArrowheads="1"/>
                </p:cNvSpPr>
                <p:nvPr/>
              </p:nvSpPr>
              <p:spPr bwMode="auto">
                <a:xfrm>
                  <a:off x="9957114"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21" name="Rectangle 17"/>
                <p:cNvSpPr>
                  <a:spLocks noChangeArrowheads="1"/>
                </p:cNvSpPr>
                <p:nvPr/>
              </p:nvSpPr>
              <p:spPr bwMode="auto">
                <a:xfrm>
                  <a:off x="10012573"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22" name="Rectangle 18"/>
                <p:cNvSpPr>
                  <a:spLocks noChangeArrowheads="1"/>
                </p:cNvSpPr>
                <p:nvPr/>
              </p:nvSpPr>
              <p:spPr bwMode="auto">
                <a:xfrm>
                  <a:off x="10067074"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23" name="Rectangle 19"/>
                <p:cNvSpPr>
                  <a:spLocks noChangeArrowheads="1"/>
                </p:cNvSpPr>
                <p:nvPr/>
              </p:nvSpPr>
              <p:spPr bwMode="auto">
                <a:xfrm>
                  <a:off x="10122532"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24" name="Rectangle 20"/>
                <p:cNvSpPr>
                  <a:spLocks noChangeArrowheads="1"/>
                </p:cNvSpPr>
                <p:nvPr/>
              </p:nvSpPr>
              <p:spPr bwMode="auto">
                <a:xfrm>
                  <a:off x="10177989"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25" name="Rectangle 21"/>
                <p:cNvSpPr>
                  <a:spLocks noChangeArrowheads="1"/>
                </p:cNvSpPr>
                <p:nvPr/>
              </p:nvSpPr>
              <p:spPr bwMode="auto">
                <a:xfrm>
                  <a:off x="10232492"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26" name="Rectangle 22"/>
                <p:cNvSpPr>
                  <a:spLocks noChangeArrowheads="1"/>
                </p:cNvSpPr>
                <p:nvPr/>
              </p:nvSpPr>
              <p:spPr bwMode="auto">
                <a:xfrm>
                  <a:off x="10287950"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27" name="Rectangle 23"/>
                <p:cNvSpPr>
                  <a:spLocks noChangeArrowheads="1"/>
                </p:cNvSpPr>
                <p:nvPr/>
              </p:nvSpPr>
              <p:spPr bwMode="auto">
                <a:xfrm>
                  <a:off x="10342451"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28" name="Rectangle 24"/>
                <p:cNvSpPr>
                  <a:spLocks noChangeArrowheads="1"/>
                </p:cNvSpPr>
                <p:nvPr/>
              </p:nvSpPr>
              <p:spPr bwMode="auto">
                <a:xfrm>
                  <a:off x="10397910"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29" name="Rectangle 25"/>
                <p:cNvSpPr>
                  <a:spLocks noChangeArrowheads="1"/>
                </p:cNvSpPr>
                <p:nvPr/>
              </p:nvSpPr>
              <p:spPr bwMode="auto">
                <a:xfrm>
                  <a:off x="10452411"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30" name="Rectangle 26"/>
                <p:cNvSpPr>
                  <a:spLocks noChangeArrowheads="1"/>
                </p:cNvSpPr>
                <p:nvPr/>
              </p:nvSpPr>
              <p:spPr bwMode="auto">
                <a:xfrm>
                  <a:off x="10507869"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31" name="Rectangle 27"/>
                <p:cNvSpPr>
                  <a:spLocks noChangeArrowheads="1"/>
                </p:cNvSpPr>
                <p:nvPr/>
              </p:nvSpPr>
              <p:spPr bwMode="auto">
                <a:xfrm>
                  <a:off x="10563326"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32" name="Rectangle 28"/>
                <p:cNvSpPr>
                  <a:spLocks noChangeArrowheads="1"/>
                </p:cNvSpPr>
                <p:nvPr/>
              </p:nvSpPr>
              <p:spPr bwMode="auto">
                <a:xfrm>
                  <a:off x="10617829"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33" name="Rectangle 29"/>
                <p:cNvSpPr>
                  <a:spLocks noChangeArrowheads="1"/>
                </p:cNvSpPr>
                <p:nvPr/>
              </p:nvSpPr>
              <p:spPr bwMode="auto">
                <a:xfrm>
                  <a:off x="10673287"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34" name="Rectangle 30"/>
                <p:cNvSpPr>
                  <a:spLocks noChangeArrowheads="1"/>
                </p:cNvSpPr>
                <p:nvPr/>
              </p:nvSpPr>
              <p:spPr bwMode="auto">
                <a:xfrm>
                  <a:off x="10727788"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35" name="Rectangle 31"/>
                <p:cNvSpPr>
                  <a:spLocks noChangeArrowheads="1"/>
                </p:cNvSpPr>
                <p:nvPr/>
              </p:nvSpPr>
              <p:spPr bwMode="auto">
                <a:xfrm>
                  <a:off x="10783247"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36" name="Rectangle 32"/>
                <p:cNvSpPr>
                  <a:spLocks noChangeArrowheads="1"/>
                </p:cNvSpPr>
                <p:nvPr/>
              </p:nvSpPr>
              <p:spPr bwMode="auto">
                <a:xfrm>
                  <a:off x="10838705"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37" name="Rectangle 33"/>
                <p:cNvSpPr>
                  <a:spLocks noChangeArrowheads="1"/>
                </p:cNvSpPr>
                <p:nvPr/>
              </p:nvSpPr>
              <p:spPr bwMode="auto">
                <a:xfrm>
                  <a:off x="10893206"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38" name="Rectangle 34"/>
                <p:cNvSpPr>
                  <a:spLocks noChangeArrowheads="1"/>
                </p:cNvSpPr>
                <p:nvPr/>
              </p:nvSpPr>
              <p:spPr bwMode="auto">
                <a:xfrm>
                  <a:off x="10948663"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39" name="Rectangle 35"/>
                <p:cNvSpPr>
                  <a:spLocks noChangeArrowheads="1"/>
                </p:cNvSpPr>
                <p:nvPr/>
              </p:nvSpPr>
              <p:spPr bwMode="auto">
                <a:xfrm>
                  <a:off x="10994853"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40" name="Rectangle 36"/>
                <p:cNvSpPr>
                  <a:spLocks noChangeArrowheads="1"/>
                </p:cNvSpPr>
                <p:nvPr/>
              </p:nvSpPr>
              <p:spPr bwMode="auto">
                <a:xfrm>
                  <a:off x="9296400"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41" name="Rectangle 37"/>
                <p:cNvSpPr>
                  <a:spLocks noChangeArrowheads="1"/>
                </p:cNvSpPr>
                <p:nvPr/>
              </p:nvSpPr>
              <p:spPr bwMode="auto">
                <a:xfrm>
                  <a:off x="9351858"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42" name="Rectangle 38"/>
                <p:cNvSpPr>
                  <a:spLocks noChangeArrowheads="1"/>
                </p:cNvSpPr>
                <p:nvPr/>
              </p:nvSpPr>
              <p:spPr bwMode="auto">
                <a:xfrm>
                  <a:off x="9406360"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43" name="Rectangle 39"/>
                <p:cNvSpPr>
                  <a:spLocks noChangeArrowheads="1"/>
                </p:cNvSpPr>
                <p:nvPr/>
              </p:nvSpPr>
              <p:spPr bwMode="auto">
                <a:xfrm>
                  <a:off x="9461818"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44" name="Rectangle 40"/>
                <p:cNvSpPr>
                  <a:spLocks noChangeArrowheads="1"/>
                </p:cNvSpPr>
                <p:nvPr/>
              </p:nvSpPr>
              <p:spPr bwMode="auto">
                <a:xfrm>
                  <a:off x="9516319"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45" name="Rectangle 41"/>
                <p:cNvSpPr>
                  <a:spLocks noChangeArrowheads="1"/>
                </p:cNvSpPr>
                <p:nvPr/>
              </p:nvSpPr>
              <p:spPr bwMode="auto">
                <a:xfrm>
                  <a:off x="9571777"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46" name="Rectangle 42"/>
                <p:cNvSpPr>
                  <a:spLocks noChangeArrowheads="1"/>
                </p:cNvSpPr>
                <p:nvPr/>
              </p:nvSpPr>
              <p:spPr bwMode="auto">
                <a:xfrm>
                  <a:off x="9627236"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47" name="Rectangle 43"/>
                <p:cNvSpPr>
                  <a:spLocks noChangeArrowheads="1"/>
                </p:cNvSpPr>
                <p:nvPr/>
              </p:nvSpPr>
              <p:spPr bwMode="auto">
                <a:xfrm>
                  <a:off x="9681737"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48" name="Rectangle 44"/>
                <p:cNvSpPr>
                  <a:spLocks noChangeArrowheads="1"/>
                </p:cNvSpPr>
                <p:nvPr/>
              </p:nvSpPr>
              <p:spPr bwMode="auto">
                <a:xfrm>
                  <a:off x="9737195"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49" name="Rectangle 45"/>
                <p:cNvSpPr>
                  <a:spLocks noChangeArrowheads="1"/>
                </p:cNvSpPr>
                <p:nvPr/>
              </p:nvSpPr>
              <p:spPr bwMode="auto">
                <a:xfrm>
                  <a:off x="9791697"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50" name="Rectangle 46"/>
                <p:cNvSpPr>
                  <a:spLocks noChangeArrowheads="1"/>
                </p:cNvSpPr>
                <p:nvPr/>
              </p:nvSpPr>
              <p:spPr bwMode="auto">
                <a:xfrm>
                  <a:off x="9847155"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51" name="Rectangle 47"/>
                <p:cNvSpPr>
                  <a:spLocks noChangeArrowheads="1"/>
                </p:cNvSpPr>
                <p:nvPr/>
              </p:nvSpPr>
              <p:spPr bwMode="auto">
                <a:xfrm>
                  <a:off x="9902613"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52" name="Rectangle 48"/>
                <p:cNvSpPr>
                  <a:spLocks noChangeArrowheads="1"/>
                </p:cNvSpPr>
                <p:nvPr/>
              </p:nvSpPr>
              <p:spPr bwMode="auto">
                <a:xfrm>
                  <a:off x="9957114"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53" name="Rectangle 49"/>
                <p:cNvSpPr>
                  <a:spLocks noChangeArrowheads="1"/>
                </p:cNvSpPr>
                <p:nvPr/>
              </p:nvSpPr>
              <p:spPr bwMode="auto">
                <a:xfrm>
                  <a:off x="10012573"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54" name="Rectangle 50"/>
                <p:cNvSpPr>
                  <a:spLocks noChangeArrowheads="1"/>
                </p:cNvSpPr>
                <p:nvPr/>
              </p:nvSpPr>
              <p:spPr bwMode="auto">
                <a:xfrm>
                  <a:off x="10067074"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55" name="Rectangle 51"/>
                <p:cNvSpPr>
                  <a:spLocks noChangeArrowheads="1"/>
                </p:cNvSpPr>
                <p:nvPr/>
              </p:nvSpPr>
              <p:spPr bwMode="auto">
                <a:xfrm>
                  <a:off x="10122532"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56" name="Rectangle 52"/>
                <p:cNvSpPr>
                  <a:spLocks noChangeArrowheads="1"/>
                </p:cNvSpPr>
                <p:nvPr/>
              </p:nvSpPr>
              <p:spPr bwMode="auto">
                <a:xfrm>
                  <a:off x="10177989"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57" name="Rectangle 53"/>
                <p:cNvSpPr>
                  <a:spLocks noChangeArrowheads="1"/>
                </p:cNvSpPr>
                <p:nvPr/>
              </p:nvSpPr>
              <p:spPr bwMode="auto">
                <a:xfrm>
                  <a:off x="10232492"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58" name="Rectangle 54"/>
                <p:cNvSpPr>
                  <a:spLocks noChangeArrowheads="1"/>
                </p:cNvSpPr>
                <p:nvPr/>
              </p:nvSpPr>
              <p:spPr bwMode="auto">
                <a:xfrm>
                  <a:off x="10287950"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59" name="Rectangle 55"/>
                <p:cNvSpPr>
                  <a:spLocks noChangeArrowheads="1"/>
                </p:cNvSpPr>
                <p:nvPr/>
              </p:nvSpPr>
              <p:spPr bwMode="auto">
                <a:xfrm>
                  <a:off x="10342451"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60" name="Rectangle 56"/>
                <p:cNvSpPr>
                  <a:spLocks noChangeArrowheads="1"/>
                </p:cNvSpPr>
                <p:nvPr/>
              </p:nvSpPr>
              <p:spPr bwMode="auto">
                <a:xfrm>
                  <a:off x="10397910"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61" name="Rectangle 57"/>
                <p:cNvSpPr>
                  <a:spLocks noChangeArrowheads="1"/>
                </p:cNvSpPr>
                <p:nvPr/>
              </p:nvSpPr>
              <p:spPr bwMode="auto">
                <a:xfrm>
                  <a:off x="10452411"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62" name="Rectangle 58"/>
                <p:cNvSpPr>
                  <a:spLocks noChangeArrowheads="1"/>
                </p:cNvSpPr>
                <p:nvPr/>
              </p:nvSpPr>
              <p:spPr bwMode="auto">
                <a:xfrm>
                  <a:off x="10507869"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63" name="Rectangle 59"/>
                <p:cNvSpPr>
                  <a:spLocks noChangeArrowheads="1"/>
                </p:cNvSpPr>
                <p:nvPr/>
              </p:nvSpPr>
              <p:spPr bwMode="auto">
                <a:xfrm>
                  <a:off x="10563326"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64" name="Rectangle 60"/>
                <p:cNvSpPr>
                  <a:spLocks noChangeArrowheads="1"/>
                </p:cNvSpPr>
                <p:nvPr/>
              </p:nvSpPr>
              <p:spPr bwMode="auto">
                <a:xfrm>
                  <a:off x="10617829"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65" name="Rectangle 61"/>
                <p:cNvSpPr>
                  <a:spLocks noChangeArrowheads="1"/>
                </p:cNvSpPr>
                <p:nvPr/>
              </p:nvSpPr>
              <p:spPr bwMode="auto">
                <a:xfrm>
                  <a:off x="10673287"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66" name="Rectangle 62"/>
                <p:cNvSpPr>
                  <a:spLocks noChangeArrowheads="1"/>
                </p:cNvSpPr>
                <p:nvPr/>
              </p:nvSpPr>
              <p:spPr bwMode="auto">
                <a:xfrm>
                  <a:off x="10727788"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67" name="Rectangle 63"/>
                <p:cNvSpPr>
                  <a:spLocks noChangeArrowheads="1"/>
                </p:cNvSpPr>
                <p:nvPr/>
              </p:nvSpPr>
              <p:spPr bwMode="auto">
                <a:xfrm>
                  <a:off x="10783247"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68" name="Rectangle 64"/>
                <p:cNvSpPr>
                  <a:spLocks noChangeArrowheads="1"/>
                </p:cNvSpPr>
                <p:nvPr/>
              </p:nvSpPr>
              <p:spPr bwMode="auto">
                <a:xfrm>
                  <a:off x="10838705"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69" name="Rectangle 65"/>
                <p:cNvSpPr>
                  <a:spLocks noChangeArrowheads="1"/>
                </p:cNvSpPr>
                <p:nvPr/>
              </p:nvSpPr>
              <p:spPr bwMode="auto">
                <a:xfrm>
                  <a:off x="10893206"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70" name="Rectangle 66"/>
                <p:cNvSpPr>
                  <a:spLocks noChangeArrowheads="1"/>
                </p:cNvSpPr>
                <p:nvPr/>
              </p:nvSpPr>
              <p:spPr bwMode="auto">
                <a:xfrm>
                  <a:off x="10948663"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71" name="Rectangle 67"/>
                <p:cNvSpPr>
                  <a:spLocks noChangeArrowheads="1"/>
                </p:cNvSpPr>
                <p:nvPr/>
              </p:nvSpPr>
              <p:spPr bwMode="auto">
                <a:xfrm>
                  <a:off x="11003166"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72" name="Rectangle 68"/>
                <p:cNvSpPr>
                  <a:spLocks noChangeArrowheads="1"/>
                </p:cNvSpPr>
                <p:nvPr/>
              </p:nvSpPr>
              <p:spPr bwMode="auto">
                <a:xfrm>
                  <a:off x="9296400"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73" name="Rectangle 69"/>
                <p:cNvSpPr>
                  <a:spLocks noChangeArrowheads="1"/>
                </p:cNvSpPr>
                <p:nvPr/>
              </p:nvSpPr>
              <p:spPr bwMode="auto">
                <a:xfrm>
                  <a:off x="9351858"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74" name="Rectangle 70"/>
                <p:cNvSpPr>
                  <a:spLocks noChangeArrowheads="1"/>
                </p:cNvSpPr>
                <p:nvPr/>
              </p:nvSpPr>
              <p:spPr bwMode="auto">
                <a:xfrm>
                  <a:off x="9406360"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75" name="Rectangle 71"/>
                <p:cNvSpPr>
                  <a:spLocks noChangeArrowheads="1"/>
                </p:cNvSpPr>
                <p:nvPr/>
              </p:nvSpPr>
              <p:spPr bwMode="auto">
                <a:xfrm>
                  <a:off x="9461818"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76" name="Rectangle 72"/>
                <p:cNvSpPr>
                  <a:spLocks noChangeArrowheads="1"/>
                </p:cNvSpPr>
                <p:nvPr/>
              </p:nvSpPr>
              <p:spPr bwMode="auto">
                <a:xfrm>
                  <a:off x="9516319"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77" name="Rectangle 73"/>
                <p:cNvSpPr>
                  <a:spLocks noChangeArrowheads="1"/>
                </p:cNvSpPr>
                <p:nvPr/>
              </p:nvSpPr>
              <p:spPr bwMode="auto">
                <a:xfrm>
                  <a:off x="9571777"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78" name="Rectangle 74"/>
                <p:cNvSpPr>
                  <a:spLocks noChangeArrowheads="1"/>
                </p:cNvSpPr>
                <p:nvPr/>
              </p:nvSpPr>
              <p:spPr bwMode="auto">
                <a:xfrm>
                  <a:off x="9627236"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79" name="Rectangle 75"/>
                <p:cNvSpPr>
                  <a:spLocks noChangeArrowheads="1"/>
                </p:cNvSpPr>
                <p:nvPr/>
              </p:nvSpPr>
              <p:spPr bwMode="auto">
                <a:xfrm>
                  <a:off x="9681737"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80" name="Rectangle 76"/>
                <p:cNvSpPr>
                  <a:spLocks noChangeArrowheads="1"/>
                </p:cNvSpPr>
                <p:nvPr/>
              </p:nvSpPr>
              <p:spPr bwMode="auto">
                <a:xfrm>
                  <a:off x="9737195"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81" name="Rectangle 77"/>
                <p:cNvSpPr>
                  <a:spLocks noChangeArrowheads="1"/>
                </p:cNvSpPr>
                <p:nvPr/>
              </p:nvSpPr>
              <p:spPr bwMode="auto">
                <a:xfrm>
                  <a:off x="9791697"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82" name="Rectangle 78"/>
                <p:cNvSpPr>
                  <a:spLocks noChangeArrowheads="1"/>
                </p:cNvSpPr>
                <p:nvPr/>
              </p:nvSpPr>
              <p:spPr bwMode="auto">
                <a:xfrm>
                  <a:off x="9847155"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83" name="Rectangle 79"/>
                <p:cNvSpPr>
                  <a:spLocks noChangeArrowheads="1"/>
                </p:cNvSpPr>
                <p:nvPr/>
              </p:nvSpPr>
              <p:spPr bwMode="auto">
                <a:xfrm>
                  <a:off x="9902613"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84" name="Rectangle 80"/>
                <p:cNvSpPr>
                  <a:spLocks noChangeArrowheads="1"/>
                </p:cNvSpPr>
                <p:nvPr/>
              </p:nvSpPr>
              <p:spPr bwMode="auto">
                <a:xfrm>
                  <a:off x="9957114"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85" name="Rectangle 81"/>
                <p:cNvSpPr>
                  <a:spLocks noChangeArrowheads="1"/>
                </p:cNvSpPr>
                <p:nvPr/>
              </p:nvSpPr>
              <p:spPr bwMode="auto">
                <a:xfrm>
                  <a:off x="10012573"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86" name="Rectangle 82"/>
                <p:cNvSpPr>
                  <a:spLocks noChangeArrowheads="1"/>
                </p:cNvSpPr>
                <p:nvPr/>
              </p:nvSpPr>
              <p:spPr bwMode="auto">
                <a:xfrm>
                  <a:off x="10067074"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87" name="Rectangle 83"/>
                <p:cNvSpPr>
                  <a:spLocks noChangeArrowheads="1"/>
                </p:cNvSpPr>
                <p:nvPr/>
              </p:nvSpPr>
              <p:spPr bwMode="auto">
                <a:xfrm>
                  <a:off x="10122532"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88" name="Rectangle 84"/>
                <p:cNvSpPr>
                  <a:spLocks noChangeArrowheads="1"/>
                </p:cNvSpPr>
                <p:nvPr/>
              </p:nvSpPr>
              <p:spPr bwMode="auto">
                <a:xfrm>
                  <a:off x="10177989"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89" name="Rectangle 85"/>
                <p:cNvSpPr>
                  <a:spLocks noChangeArrowheads="1"/>
                </p:cNvSpPr>
                <p:nvPr/>
              </p:nvSpPr>
              <p:spPr bwMode="auto">
                <a:xfrm>
                  <a:off x="10232492"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90" name="Rectangle 86"/>
                <p:cNvSpPr>
                  <a:spLocks noChangeArrowheads="1"/>
                </p:cNvSpPr>
                <p:nvPr/>
              </p:nvSpPr>
              <p:spPr bwMode="auto">
                <a:xfrm>
                  <a:off x="10287950"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91" name="Rectangle 87"/>
                <p:cNvSpPr>
                  <a:spLocks noChangeArrowheads="1"/>
                </p:cNvSpPr>
                <p:nvPr/>
              </p:nvSpPr>
              <p:spPr bwMode="auto">
                <a:xfrm>
                  <a:off x="10342451"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92" name="Rectangle 88"/>
                <p:cNvSpPr>
                  <a:spLocks noChangeArrowheads="1"/>
                </p:cNvSpPr>
                <p:nvPr/>
              </p:nvSpPr>
              <p:spPr bwMode="auto">
                <a:xfrm>
                  <a:off x="10397910"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93" name="Rectangle 89"/>
                <p:cNvSpPr>
                  <a:spLocks noChangeArrowheads="1"/>
                </p:cNvSpPr>
                <p:nvPr/>
              </p:nvSpPr>
              <p:spPr bwMode="auto">
                <a:xfrm>
                  <a:off x="10452411"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94" name="Rectangle 90"/>
                <p:cNvSpPr>
                  <a:spLocks noChangeArrowheads="1"/>
                </p:cNvSpPr>
                <p:nvPr/>
              </p:nvSpPr>
              <p:spPr bwMode="auto">
                <a:xfrm>
                  <a:off x="10507869"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95" name="Rectangle 91"/>
                <p:cNvSpPr>
                  <a:spLocks noChangeArrowheads="1"/>
                </p:cNvSpPr>
                <p:nvPr/>
              </p:nvSpPr>
              <p:spPr bwMode="auto">
                <a:xfrm>
                  <a:off x="10563326"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96" name="Rectangle 92"/>
                <p:cNvSpPr>
                  <a:spLocks noChangeArrowheads="1"/>
                </p:cNvSpPr>
                <p:nvPr/>
              </p:nvSpPr>
              <p:spPr bwMode="auto">
                <a:xfrm>
                  <a:off x="10617829"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97" name="Rectangle 93"/>
                <p:cNvSpPr>
                  <a:spLocks noChangeArrowheads="1"/>
                </p:cNvSpPr>
                <p:nvPr/>
              </p:nvSpPr>
              <p:spPr bwMode="auto">
                <a:xfrm>
                  <a:off x="10673287"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98" name="Rectangle 94"/>
                <p:cNvSpPr>
                  <a:spLocks noChangeArrowheads="1"/>
                </p:cNvSpPr>
                <p:nvPr/>
              </p:nvSpPr>
              <p:spPr bwMode="auto">
                <a:xfrm>
                  <a:off x="10727788"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399" name="Rectangle 95"/>
                <p:cNvSpPr>
                  <a:spLocks noChangeArrowheads="1"/>
                </p:cNvSpPr>
                <p:nvPr/>
              </p:nvSpPr>
              <p:spPr bwMode="auto">
                <a:xfrm>
                  <a:off x="10783247"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00" name="Rectangle 96"/>
                <p:cNvSpPr>
                  <a:spLocks noChangeArrowheads="1"/>
                </p:cNvSpPr>
                <p:nvPr/>
              </p:nvSpPr>
              <p:spPr bwMode="auto">
                <a:xfrm>
                  <a:off x="10838705"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01" name="Rectangle 97"/>
                <p:cNvSpPr>
                  <a:spLocks noChangeArrowheads="1"/>
                </p:cNvSpPr>
                <p:nvPr/>
              </p:nvSpPr>
              <p:spPr bwMode="auto">
                <a:xfrm>
                  <a:off x="10893206"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02" name="Rectangle 98"/>
                <p:cNvSpPr>
                  <a:spLocks noChangeArrowheads="1"/>
                </p:cNvSpPr>
                <p:nvPr/>
              </p:nvSpPr>
              <p:spPr bwMode="auto">
                <a:xfrm>
                  <a:off x="10948663"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03" name="Rectangle 99"/>
                <p:cNvSpPr>
                  <a:spLocks noChangeArrowheads="1"/>
                </p:cNvSpPr>
                <p:nvPr/>
              </p:nvSpPr>
              <p:spPr bwMode="auto">
                <a:xfrm>
                  <a:off x="11003166"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04" name="Rectangle 100"/>
                <p:cNvSpPr>
                  <a:spLocks noChangeArrowheads="1"/>
                </p:cNvSpPr>
                <p:nvPr/>
              </p:nvSpPr>
              <p:spPr bwMode="auto">
                <a:xfrm>
                  <a:off x="9296400"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05" name="Rectangle 101"/>
                <p:cNvSpPr>
                  <a:spLocks noChangeArrowheads="1"/>
                </p:cNvSpPr>
                <p:nvPr/>
              </p:nvSpPr>
              <p:spPr bwMode="auto">
                <a:xfrm>
                  <a:off x="9351858"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06" name="Rectangle 102"/>
                <p:cNvSpPr>
                  <a:spLocks noChangeArrowheads="1"/>
                </p:cNvSpPr>
                <p:nvPr/>
              </p:nvSpPr>
              <p:spPr bwMode="auto">
                <a:xfrm>
                  <a:off x="9406360"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07" name="Rectangle 103"/>
                <p:cNvSpPr>
                  <a:spLocks noChangeArrowheads="1"/>
                </p:cNvSpPr>
                <p:nvPr/>
              </p:nvSpPr>
              <p:spPr bwMode="auto">
                <a:xfrm>
                  <a:off x="9461818"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08" name="Rectangle 104"/>
                <p:cNvSpPr>
                  <a:spLocks noChangeArrowheads="1"/>
                </p:cNvSpPr>
                <p:nvPr/>
              </p:nvSpPr>
              <p:spPr bwMode="auto">
                <a:xfrm>
                  <a:off x="9516319"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09" name="Rectangle 105"/>
                <p:cNvSpPr>
                  <a:spLocks noChangeArrowheads="1"/>
                </p:cNvSpPr>
                <p:nvPr/>
              </p:nvSpPr>
              <p:spPr bwMode="auto">
                <a:xfrm>
                  <a:off x="9571777"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10" name="Rectangle 106"/>
                <p:cNvSpPr>
                  <a:spLocks noChangeArrowheads="1"/>
                </p:cNvSpPr>
                <p:nvPr/>
              </p:nvSpPr>
              <p:spPr bwMode="auto">
                <a:xfrm>
                  <a:off x="9627236"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11" name="Rectangle 107"/>
                <p:cNvSpPr>
                  <a:spLocks noChangeArrowheads="1"/>
                </p:cNvSpPr>
                <p:nvPr/>
              </p:nvSpPr>
              <p:spPr bwMode="auto">
                <a:xfrm>
                  <a:off x="9681737"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12" name="Rectangle 108"/>
                <p:cNvSpPr>
                  <a:spLocks noChangeArrowheads="1"/>
                </p:cNvSpPr>
                <p:nvPr/>
              </p:nvSpPr>
              <p:spPr bwMode="auto">
                <a:xfrm>
                  <a:off x="9737195"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13" name="Rectangle 109"/>
                <p:cNvSpPr>
                  <a:spLocks noChangeArrowheads="1"/>
                </p:cNvSpPr>
                <p:nvPr/>
              </p:nvSpPr>
              <p:spPr bwMode="auto">
                <a:xfrm>
                  <a:off x="9791697"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14" name="Rectangle 110"/>
                <p:cNvSpPr>
                  <a:spLocks noChangeArrowheads="1"/>
                </p:cNvSpPr>
                <p:nvPr/>
              </p:nvSpPr>
              <p:spPr bwMode="auto">
                <a:xfrm>
                  <a:off x="9847155"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15" name="Rectangle 111"/>
                <p:cNvSpPr>
                  <a:spLocks noChangeArrowheads="1"/>
                </p:cNvSpPr>
                <p:nvPr/>
              </p:nvSpPr>
              <p:spPr bwMode="auto">
                <a:xfrm>
                  <a:off x="9902613"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16" name="Rectangle 112"/>
                <p:cNvSpPr>
                  <a:spLocks noChangeArrowheads="1"/>
                </p:cNvSpPr>
                <p:nvPr/>
              </p:nvSpPr>
              <p:spPr bwMode="auto">
                <a:xfrm>
                  <a:off x="9957114"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17" name="Rectangle 113"/>
                <p:cNvSpPr>
                  <a:spLocks noChangeArrowheads="1"/>
                </p:cNvSpPr>
                <p:nvPr/>
              </p:nvSpPr>
              <p:spPr bwMode="auto">
                <a:xfrm>
                  <a:off x="10012573"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18" name="Rectangle 114"/>
                <p:cNvSpPr>
                  <a:spLocks noChangeArrowheads="1"/>
                </p:cNvSpPr>
                <p:nvPr/>
              </p:nvSpPr>
              <p:spPr bwMode="auto">
                <a:xfrm>
                  <a:off x="10067074"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19" name="Rectangle 115"/>
                <p:cNvSpPr>
                  <a:spLocks noChangeArrowheads="1"/>
                </p:cNvSpPr>
                <p:nvPr/>
              </p:nvSpPr>
              <p:spPr bwMode="auto">
                <a:xfrm>
                  <a:off x="10122532"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20" name="Rectangle 116"/>
                <p:cNvSpPr>
                  <a:spLocks noChangeArrowheads="1"/>
                </p:cNvSpPr>
                <p:nvPr/>
              </p:nvSpPr>
              <p:spPr bwMode="auto">
                <a:xfrm>
                  <a:off x="10177989"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21" name="Rectangle 117"/>
                <p:cNvSpPr>
                  <a:spLocks noChangeArrowheads="1"/>
                </p:cNvSpPr>
                <p:nvPr/>
              </p:nvSpPr>
              <p:spPr bwMode="auto">
                <a:xfrm>
                  <a:off x="10232492"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22" name="Rectangle 118"/>
                <p:cNvSpPr>
                  <a:spLocks noChangeArrowheads="1"/>
                </p:cNvSpPr>
                <p:nvPr/>
              </p:nvSpPr>
              <p:spPr bwMode="auto">
                <a:xfrm>
                  <a:off x="10287950"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23" name="Rectangle 119"/>
                <p:cNvSpPr>
                  <a:spLocks noChangeArrowheads="1"/>
                </p:cNvSpPr>
                <p:nvPr/>
              </p:nvSpPr>
              <p:spPr bwMode="auto">
                <a:xfrm>
                  <a:off x="10342451"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24" name="Rectangle 120"/>
                <p:cNvSpPr>
                  <a:spLocks noChangeArrowheads="1"/>
                </p:cNvSpPr>
                <p:nvPr/>
              </p:nvSpPr>
              <p:spPr bwMode="auto">
                <a:xfrm>
                  <a:off x="10397910"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25" name="Rectangle 121"/>
                <p:cNvSpPr>
                  <a:spLocks noChangeArrowheads="1"/>
                </p:cNvSpPr>
                <p:nvPr/>
              </p:nvSpPr>
              <p:spPr bwMode="auto">
                <a:xfrm>
                  <a:off x="10452411"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26" name="Rectangle 122"/>
                <p:cNvSpPr>
                  <a:spLocks noChangeArrowheads="1"/>
                </p:cNvSpPr>
                <p:nvPr/>
              </p:nvSpPr>
              <p:spPr bwMode="auto">
                <a:xfrm>
                  <a:off x="10507869"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27" name="Rectangle 123"/>
                <p:cNvSpPr>
                  <a:spLocks noChangeArrowheads="1"/>
                </p:cNvSpPr>
                <p:nvPr/>
              </p:nvSpPr>
              <p:spPr bwMode="auto">
                <a:xfrm>
                  <a:off x="10563326"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28" name="Rectangle 124"/>
                <p:cNvSpPr>
                  <a:spLocks noChangeArrowheads="1"/>
                </p:cNvSpPr>
                <p:nvPr/>
              </p:nvSpPr>
              <p:spPr bwMode="auto">
                <a:xfrm>
                  <a:off x="10617829"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29" name="Rectangle 125"/>
                <p:cNvSpPr>
                  <a:spLocks noChangeArrowheads="1"/>
                </p:cNvSpPr>
                <p:nvPr/>
              </p:nvSpPr>
              <p:spPr bwMode="auto">
                <a:xfrm>
                  <a:off x="10673287"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30" name="Rectangle 126"/>
                <p:cNvSpPr>
                  <a:spLocks noChangeArrowheads="1"/>
                </p:cNvSpPr>
                <p:nvPr/>
              </p:nvSpPr>
              <p:spPr bwMode="auto">
                <a:xfrm>
                  <a:off x="10727788"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31" name="Rectangle 127"/>
                <p:cNvSpPr>
                  <a:spLocks noChangeArrowheads="1"/>
                </p:cNvSpPr>
                <p:nvPr/>
              </p:nvSpPr>
              <p:spPr bwMode="auto">
                <a:xfrm>
                  <a:off x="10783247"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32" name="Rectangle 128"/>
                <p:cNvSpPr>
                  <a:spLocks noChangeArrowheads="1"/>
                </p:cNvSpPr>
                <p:nvPr/>
              </p:nvSpPr>
              <p:spPr bwMode="auto">
                <a:xfrm>
                  <a:off x="10838705"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33" name="Rectangle 129"/>
                <p:cNvSpPr>
                  <a:spLocks noChangeArrowheads="1"/>
                </p:cNvSpPr>
                <p:nvPr/>
              </p:nvSpPr>
              <p:spPr bwMode="auto">
                <a:xfrm>
                  <a:off x="10893206"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34" name="Rectangle 130"/>
                <p:cNvSpPr>
                  <a:spLocks noChangeArrowheads="1"/>
                </p:cNvSpPr>
                <p:nvPr/>
              </p:nvSpPr>
              <p:spPr bwMode="auto">
                <a:xfrm>
                  <a:off x="10948663"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35" name="Rectangle 131"/>
                <p:cNvSpPr>
                  <a:spLocks noChangeArrowheads="1"/>
                </p:cNvSpPr>
                <p:nvPr/>
              </p:nvSpPr>
              <p:spPr bwMode="auto">
                <a:xfrm>
                  <a:off x="11003166"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36" name="Rectangle 132"/>
                <p:cNvSpPr>
                  <a:spLocks noChangeArrowheads="1"/>
                </p:cNvSpPr>
                <p:nvPr/>
              </p:nvSpPr>
              <p:spPr bwMode="auto">
                <a:xfrm>
                  <a:off x="9296400"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37" name="Rectangle 133"/>
                <p:cNvSpPr>
                  <a:spLocks noChangeArrowheads="1"/>
                </p:cNvSpPr>
                <p:nvPr/>
              </p:nvSpPr>
              <p:spPr bwMode="auto">
                <a:xfrm>
                  <a:off x="9351858"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38" name="Rectangle 134"/>
                <p:cNvSpPr>
                  <a:spLocks noChangeArrowheads="1"/>
                </p:cNvSpPr>
                <p:nvPr/>
              </p:nvSpPr>
              <p:spPr bwMode="auto">
                <a:xfrm>
                  <a:off x="9406360"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39" name="Rectangle 135"/>
                <p:cNvSpPr>
                  <a:spLocks noChangeArrowheads="1"/>
                </p:cNvSpPr>
                <p:nvPr/>
              </p:nvSpPr>
              <p:spPr bwMode="auto">
                <a:xfrm>
                  <a:off x="9461818"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40" name="Rectangle 136"/>
                <p:cNvSpPr>
                  <a:spLocks noChangeArrowheads="1"/>
                </p:cNvSpPr>
                <p:nvPr/>
              </p:nvSpPr>
              <p:spPr bwMode="auto">
                <a:xfrm>
                  <a:off x="9516319"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41" name="Rectangle 137"/>
                <p:cNvSpPr>
                  <a:spLocks noChangeArrowheads="1"/>
                </p:cNvSpPr>
                <p:nvPr/>
              </p:nvSpPr>
              <p:spPr bwMode="auto">
                <a:xfrm>
                  <a:off x="9571777"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42" name="Rectangle 138"/>
                <p:cNvSpPr>
                  <a:spLocks noChangeArrowheads="1"/>
                </p:cNvSpPr>
                <p:nvPr/>
              </p:nvSpPr>
              <p:spPr bwMode="auto">
                <a:xfrm>
                  <a:off x="9627236"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43" name="Rectangle 139"/>
                <p:cNvSpPr>
                  <a:spLocks noChangeArrowheads="1"/>
                </p:cNvSpPr>
                <p:nvPr/>
              </p:nvSpPr>
              <p:spPr bwMode="auto">
                <a:xfrm>
                  <a:off x="9681737"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44" name="Rectangle 140"/>
                <p:cNvSpPr>
                  <a:spLocks noChangeArrowheads="1"/>
                </p:cNvSpPr>
                <p:nvPr/>
              </p:nvSpPr>
              <p:spPr bwMode="auto">
                <a:xfrm>
                  <a:off x="9737195"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45" name="Rectangle 141"/>
                <p:cNvSpPr>
                  <a:spLocks noChangeArrowheads="1"/>
                </p:cNvSpPr>
                <p:nvPr/>
              </p:nvSpPr>
              <p:spPr bwMode="auto">
                <a:xfrm>
                  <a:off x="9791697"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46" name="Rectangle 142"/>
                <p:cNvSpPr>
                  <a:spLocks noChangeArrowheads="1"/>
                </p:cNvSpPr>
                <p:nvPr/>
              </p:nvSpPr>
              <p:spPr bwMode="auto">
                <a:xfrm>
                  <a:off x="9847155"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47" name="Rectangle 143"/>
                <p:cNvSpPr>
                  <a:spLocks noChangeArrowheads="1"/>
                </p:cNvSpPr>
                <p:nvPr/>
              </p:nvSpPr>
              <p:spPr bwMode="auto">
                <a:xfrm>
                  <a:off x="9902613"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48" name="Rectangle 144"/>
                <p:cNvSpPr>
                  <a:spLocks noChangeArrowheads="1"/>
                </p:cNvSpPr>
                <p:nvPr/>
              </p:nvSpPr>
              <p:spPr bwMode="auto">
                <a:xfrm>
                  <a:off x="9957114"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49" name="Rectangle 145"/>
                <p:cNvSpPr>
                  <a:spLocks noChangeArrowheads="1"/>
                </p:cNvSpPr>
                <p:nvPr/>
              </p:nvSpPr>
              <p:spPr bwMode="auto">
                <a:xfrm>
                  <a:off x="10012573"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50" name="Rectangle 146"/>
                <p:cNvSpPr>
                  <a:spLocks noChangeArrowheads="1"/>
                </p:cNvSpPr>
                <p:nvPr/>
              </p:nvSpPr>
              <p:spPr bwMode="auto">
                <a:xfrm>
                  <a:off x="10067074"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51" name="Rectangle 147"/>
                <p:cNvSpPr>
                  <a:spLocks noChangeArrowheads="1"/>
                </p:cNvSpPr>
                <p:nvPr/>
              </p:nvSpPr>
              <p:spPr bwMode="auto">
                <a:xfrm>
                  <a:off x="10122532"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52" name="Rectangle 148"/>
                <p:cNvSpPr>
                  <a:spLocks noChangeArrowheads="1"/>
                </p:cNvSpPr>
                <p:nvPr/>
              </p:nvSpPr>
              <p:spPr bwMode="auto">
                <a:xfrm>
                  <a:off x="10177989"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53" name="Rectangle 149"/>
                <p:cNvSpPr>
                  <a:spLocks noChangeArrowheads="1"/>
                </p:cNvSpPr>
                <p:nvPr/>
              </p:nvSpPr>
              <p:spPr bwMode="auto">
                <a:xfrm>
                  <a:off x="10232492"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54" name="Rectangle 150"/>
                <p:cNvSpPr>
                  <a:spLocks noChangeArrowheads="1"/>
                </p:cNvSpPr>
                <p:nvPr/>
              </p:nvSpPr>
              <p:spPr bwMode="auto">
                <a:xfrm>
                  <a:off x="10287950"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55" name="Rectangle 151"/>
                <p:cNvSpPr>
                  <a:spLocks noChangeArrowheads="1"/>
                </p:cNvSpPr>
                <p:nvPr/>
              </p:nvSpPr>
              <p:spPr bwMode="auto">
                <a:xfrm>
                  <a:off x="10342451"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56" name="Rectangle 152"/>
                <p:cNvSpPr>
                  <a:spLocks noChangeArrowheads="1"/>
                </p:cNvSpPr>
                <p:nvPr/>
              </p:nvSpPr>
              <p:spPr bwMode="auto">
                <a:xfrm>
                  <a:off x="10397910"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57" name="Rectangle 153"/>
                <p:cNvSpPr>
                  <a:spLocks noChangeArrowheads="1"/>
                </p:cNvSpPr>
                <p:nvPr/>
              </p:nvSpPr>
              <p:spPr bwMode="auto">
                <a:xfrm>
                  <a:off x="10452411"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58" name="Rectangle 154"/>
                <p:cNvSpPr>
                  <a:spLocks noChangeArrowheads="1"/>
                </p:cNvSpPr>
                <p:nvPr/>
              </p:nvSpPr>
              <p:spPr bwMode="auto">
                <a:xfrm>
                  <a:off x="10507869"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59" name="Rectangle 155"/>
                <p:cNvSpPr>
                  <a:spLocks noChangeArrowheads="1"/>
                </p:cNvSpPr>
                <p:nvPr/>
              </p:nvSpPr>
              <p:spPr bwMode="auto">
                <a:xfrm>
                  <a:off x="10563326"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60" name="Rectangle 156"/>
                <p:cNvSpPr>
                  <a:spLocks noChangeArrowheads="1"/>
                </p:cNvSpPr>
                <p:nvPr/>
              </p:nvSpPr>
              <p:spPr bwMode="auto">
                <a:xfrm>
                  <a:off x="10617829"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61" name="Rectangle 157"/>
                <p:cNvSpPr>
                  <a:spLocks noChangeArrowheads="1"/>
                </p:cNvSpPr>
                <p:nvPr/>
              </p:nvSpPr>
              <p:spPr bwMode="auto">
                <a:xfrm>
                  <a:off x="10673287"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62" name="Rectangle 158"/>
                <p:cNvSpPr>
                  <a:spLocks noChangeArrowheads="1"/>
                </p:cNvSpPr>
                <p:nvPr/>
              </p:nvSpPr>
              <p:spPr bwMode="auto">
                <a:xfrm>
                  <a:off x="10727788"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63" name="Rectangle 159"/>
                <p:cNvSpPr>
                  <a:spLocks noChangeArrowheads="1"/>
                </p:cNvSpPr>
                <p:nvPr/>
              </p:nvSpPr>
              <p:spPr bwMode="auto">
                <a:xfrm>
                  <a:off x="10783247"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64" name="Rectangle 160"/>
                <p:cNvSpPr>
                  <a:spLocks noChangeArrowheads="1"/>
                </p:cNvSpPr>
                <p:nvPr/>
              </p:nvSpPr>
              <p:spPr bwMode="auto">
                <a:xfrm>
                  <a:off x="10838705"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65" name="Rectangle 161"/>
                <p:cNvSpPr>
                  <a:spLocks noChangeArrowheads="1"/>
                </p:cNvSpPr>
                <p:nvPr/>
              </p:nvSpPr>
              <p:spPr bwMode="auto">
                <a:xfrm>
                  <a:off x="10893206"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66" name="Rectangle 162"/>
                <p:cNvSpPr>
                  <a:spLocks noChangeArrowheads="1"/>
                </p:cNvSpPr>
                <p:nvPr/>
              </p:nvSpPr>
              <p:spPr bwMode="auto">
                <a:xfrm>
                  <a:off x="10948663"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67" name="Rectangle 163"/>
                <p:cNvSpPr>
                  <a:spLocks noChangeArrowheads="1"/>
                </p:cNvSpPr>
                <p:nvPr/>
              </p:nvSpPr>
              <p:spPr bwMode="auto">
                <a:xfrm>
                  <a:off x="11003166"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68" name="Rectangle 164"/>
                <p:cNvSpPr>
                  <a:spLocks noChangeArrowheads="1"/>
                </p:cNvSpPr>
                <p:nvPr/>
              </p:nvSpPr>
              <p:spPr bwMode="auto">
                <a:xfrm>
                  <a:off x="9296400"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69" name="Rectangle 165"/>
                <p:cNvSpPr>
                  <a:spLocks noChangeArrowheads="1"/>
                </p:cNvSpPr>
                <p:nvPr/>
              </p:nvSpPr>
              <p:spPr bwMode="auto">
                <a:xfrm>
                  <a:off x="9351858"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70" name="Rectangle 166"/>
                <p:cNvSpPr>
                  <a:spLocks noChangeArrowheads="1"/>
                </p:cNvSpPr>
                <p:nvPr/>
              </p:nvSpPr>
              <p:spPr bwMode="auto">
                <a:xfrm>
                  <a:off x="9406360"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71" name="Rectangle 167"/>
                <p:cNvSpPr>
                  <a:spLocks noChangeArrowheads="1"/>
                </p:cNvSpPr>
                <p:nvPr/>
              </p:nvSpPr>
              <p:spPr bwMode="auto">
                <a:xfrm>
                  <a:off x="9461818"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72" name="Rectangle 168"/>
                <p:cNvSpPr>
                  <a:spLocks noChangeArrowheads="1"/>
                </p:cNvSpPr>
                <p:nvPr/>
              </p:nvSpPr>
              <p:spPr bwMode="auto">
                <a:xfrm>
                  <a:off x="9516319"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73" name="Rectangle 169"/>
                <p:cNvSpPr>
                  <a:spLocks noChangeArrowheads="1"/>
                </p:cNvSpPr>
                <p:nvPr/>
              </p:nvSpPr>
              <p:spPr bwMode="auto">
                <a:xfrm>
                  <a:off x="9571777"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74" name="Rectangle 170"/>
                <p:cNvSpPr>
                  <a:spLocks noChangeArrowheads="1"/>
                </p:cNvSpPr>
                <p:nvPr/>
              </p:nvSpPr>
              <p:spPr bwMode="auto">
                <a:xfrm>
                  <a:off x="9627236"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75" name="Rectangle 171"/>
                <p:cNvSpPr>
                  <a:spLocks noChangeArrowheads="1"/>
                </p:cNvSpPr>
                <p:nvPr/>
              </p:nvSpPr>
              <p:spPr bwMode="auto">
                <a:xfrm>
                  <a:off x="9681737"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76" name="Rectangle 172"/>
                <p:cNvSpPr>
                  <a:spLocks noChangeArrowheads="1"/>
                </p:cNvSpPr>
                <p:nvPr/>
              </p:nvSpPr>
              <p:spPr bwMode="auto">
                <a:xfrm>
                  <a:off x="9737195"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77" name="Rectangle 173"/>
                <p:cNvSpPr>
                  <a:spLocks noChangeArrowheads="1"/>
                </p:cNvSpPr>
                <p:nvPr/>
              </p:nvSpPr>
              <p:spPr bwMode="auto">
                <a:xfrm>
                  <a:off x="9791697"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78" name="Rectangle 174"/>
                <p:cNvSpPr>
                  <a:spLocks noChangeArrowheads="1"/>
                </p:cNvSpPr>
                <p:nvPr/>
              </p:nvSpPr>
              <p:spPr bwMode="auto">
                <a:xfrm>
                  <a:off x="9847155"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79" name="Rectangle 175"/>
                <p:cNvSpPr>
                  <a:spLocks noChangeArrowheads="1"/>
                </p:cNvSpPr>
                <p:nvPr/>
              </p:nvSpPr>
              <p:spPr bwMode="auto">
                <a:xfrm>
                  <a:off x="9902613"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80" name="Rectangle 176"/>
                <p:cNvSpPr>
                  <a:spLocks noChangeArrowheads="1"/>
                </p:cNvSpPr>
                <p:nvPr/>
              </p:nvSpPr>
              <p:spPr bwMode="auto">
                <a:xfrm>
                  <a:off x="9957114"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81" name="Rectangle 177"/>
                <p:cNvSpPr>
                  <a:spLocks noChangeArrowheads="1"/>
                </p:cNvSpPr>
                <p:nvPr/>
              </p:nvSpPr>
              <p:spPr bwMode="auto">
                <a:xfrm>
                  <a:off x="10012573"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82" name="Rectangle 178"/>
                <p:cNvSpPr>
                  <a:spLocks noChangeArrowheads="1"/>
                </p:cNvSpPr>
                <p:nvPr/>
              </p:nvSpPr>
              <p:spPr bwMode="auto">
                <a:xfrm>
                  <a:off x="10067074"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83" name="Rectangle 179"/>
                <p:cNvSpPr>
                  <a:spLocks noChangeArrowheads="1"/>
                </p:cNvSpPr>
                <p:nvPr/>
              </p:nvSpPr>
              <p:spPr bwMode="auto">
                <a:xfrm>
                  <a:off x="10122532"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84" name="Rectangle 180"/>
                <p:cNvSpPr>
                  <a:spLocks noChangeArrowheads="1"/>
                </p:cNvSpPr>
                <p:nvPr/>
              </p:nvSpPr>
              <p:spPr bwMode="auto">
                <a:xfrm>
                  <a:off x="10177989"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85" name="Rectangle 181"/>
                <p:cNvSpPr>
                  <a:spLocks noChangeArrowheads="1"/>
                </p:cNvSpPr>
                <p:nvPr/>
              </p:nvSpPr>
              <p:spPr bwMode="auto">
                <a:xfrm>
                  <a:off x="10232492"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86" name="Rectangle 182"/>
                <p:cNvSpPr>
                  <a:spLocks noChangeArrowheads="1"/>
                </p:cNvSpPr>
                <p:nvPr/>
              </p:nvSpPr>
              <p:spPr bwMode="auto">
                <a:xfrm>
                  <a:off x="10287950"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87" name="Rectangle 183"/>
                <p:cNvSpPr>
                  <a:spLocks noChangeArrowheads="1"/>
                </p:cNvSpPr>
                <p:nvPr/>
              </p:nvSpPr>
              <p:spPr bwMode="auto">
                <a:xfrm>
                  <a:off x="10342451"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88" name="Rectangle 184"/>
                <p:cNvSpPr>
                  <a:spLocks noChangeArrowheads="1"/>
                </p:cNvSpPr>
                <p:nvPr/>
              </p:nvSpPr>
              <p:spPr bwMode="auto">
                <a:xfrm>
                  <a:off x="10397910"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89" name="Rectangle 185"/>
                <p:cNvSpPr>
                  <a:spLocks noChangeArrowheads="1"/>
                </p:cNvSpPr>
                <p:nvPr/>
              </p:nvSpPr>
              <p:spPr bwMode="auto">
                <a:xfrm>
                  <a:off x="10452411"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90" name="Rectangle 186"/>
                <p:cNvSpPr>
                  <a:spLocks noChangeArrowheads="1"/>
                </p:cNvSpPr>
                <p:nvPr/>
              </p:nvSpPr>
              <p:spPr bwMode="auto">
                <a:xfrm>
                  <a:off x="10507869"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91" name="Rectangle 187"/>
                <p:cNvSpPr>
                  <a:spLocks noChangeArrowheads="1"/>
                </p:cNvSpPr>
                <p:nvPr/>
              </p:nvSpPr>
              <p:spPr bwMode="auto">
                <a:xfrm>
                  <a:off x="10563326"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92" name="Rectangle 188"/>
                <p:cNvSpPr>
                  <a:spLocks noChangeArrowheads="1"/>
                </p:cNvSpPr>
                <p:nvPr/>
              </p:nvSpPr>
              <p:spPr bwMode="auto">
                <a:xfrm>
                  <a:off x="10617829"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93" name="Rectangle 189"/>
                <p:cNvSpPr>
                  <a:spLocks noChangeArrowheads="1"/>
                </p:cNvSpPr>
                <p:nvPr/>
              </p:nvSpPr>
              <p:spPr bwMode="auto">
                <a:xfrm>
                  <a:off x="10673287"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94" name="Rectangle 190"/>
                <p:cNvSpPr>
                  <a:spLocks noChangeArrowheads="1"/>
                </p:cNvSpPr>
                <p:nvPr/>
              </p:nvSpPr>
              <p:spPr bwMode="auto">
                <a:xfrm>
                  <a:off x="10727788"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95" name="Rectangle 191"/>
                <p:cNvSpPr>
                  <a:spLocks noChangeArrowheads="1"/>
                </p:cNvSpPr>
                <p:nvPr/>
              </p:nvSpPr>
              <p:spPr bwMode="auto">
                <a:xfrm>
                  <a:off x="10783247"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96" name="Rectangle 192"/>
                <p:cNvSpPr>
                  <a:spLocks noChangeArrowheads="1"/>
                </p:cNvSpPr>
                <p:nvPr/>
              </p:nvSpPr>
              <p:spPr bwMode="auto">
                <a:xfrm>
                  <a:off x="10838705"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97" name="Rectangle 193"/>
                <p:cNvSpPr>
                  <a:spLocks noChangeArrowheads="1"/>
                </p:cNvSpPr>
                <p:nvPr/>
              </p:nvSpPr>
              <p:spPr bwMode="auto">
                <a:xfrm>
                  <a:off x="10893206"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98" name="Rectangle 194"/>
                <p:cNvSpPr>
                  <a:spLocks noChangeArrowheads="1"/>
                </p:cNvSpPr>
                <p:nvPr/>
              </p:nvSpPr>
              <p:spPr bwMode="auto">
                <a:xfrm>
                  <a:off x="10948663"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499" name="Rectangle 195"/>
                <p:cNvSpPr>
                  <a:spLocks noChangeArrowheads="1"/>
                </p:cNvSpPr>
                <p:nvPr/>
              </p:nvSpPr>
              <p:spPr bwMode="auto">
                <a:xfrm>
                  <a:off x="11003166"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00" name="Rectangle 196"/>
                <p:cNvSpPr>
                  <a:spLocks noChangeArrowheads="1"/>
                </p:cNvSpPr>
                <p:nvPr/>
              </p:nvSpPr>
              <p:spPr bwMode="auto">
                <a:xfrm>
                  <a:off x="9296400"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01" name="Rectangle 197"/>
                <p:cNvSpPr>
                  <a:spLocks noChangeArrowheads="1"/>
                </p:cNvSpPr>
                <p:nvPr/>
              </p:nvSpPr>
              <p:spPr bwMode="auto">
                <a:xfrm>
                  <a:off x="9351858"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02" name="Rectangle 198"/>
                <p:cNvSpPr>
                  <a:spLocks noChangeArrowheads="1"/>
                </p:cNvSpPr>
                <p:nvPr/>
              </p:nvSpPr>
              <p:spPr bwMode="auto">
                <a:xfrm>
                  <a:off x="9406360"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03" name="Rectangle 199"/>
                <p:cNvSpPr>
                  <a:spLocks noChangeArrowheads="1"/>
                </p:cNvSpPr>
                <p:nvPr/>
              </p:nvSpPr>
              <p:spPr bwMode="auto">
                <a:xfrm>
                  <a:off x="9461818"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04" name="Rectangle 200"/>
                <p:cNvSpPr>
                  <a:spLocks noChangeArrowheads="1"/>
                </p:cNvSpPr>
                <p:nvPr/>
              </p:nvSpPr>
              <p:spPr bwMode="auto">
                <a:xfrm>
                  <a:off x="9516319"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05" name="Rectangle 201"/>
                <p:cNvSpPr>
                  <a:spLocks noChangeArrowheads="1"/>
                </p:cNvSpPr>
                <p:nvPr/>
              </p:nvSpPr>
              <p:spPr bwMode="auto">
                <a:xfrm>
                  <a:off x="9571777"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06" name="Rectangle 202"/>
                <p:cNvSpPr>
                  <a:spLocks noChangeArrowheads="1"/>
                </p:cNvSpPr>
                <p:nvPr/>
              </p:nvSpPr>
              <p:spPr bwMode="auto">
                <a:xfrm>
                  <a:off x="9627236"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07" name="Rectangle 203"/>
                <p:cNvSpPr>
                  <a:spLocks noChangeArrowheads="1"/>
                </p:cNvSpPr>
                <p:nvPr/>
              </p:nvSpPr>
              <p:spPr bwMode="auto">
                <a:xfrm>
                  <a:off x="9681737"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08" name="Rectangle 204"/>
                <p:cNvSpPr>
                  <a:spLocks noChangeArrowheads="1"/>
                </p:cNvSpPr>
                <p:nvPr/>
              </p:nvSpPr>
              <p:spPr bwMode="auto">
                <a:xfrm>
                  <a:off x="9737195"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09" name="Rectangle 205"/>
                <p:cNvSpPr>
                  <a:spLocks noChangeArrowheads="1"/>
                </p:cNvSpPr>
                <p:nvPr/>
              </p:nvSpPr>
              <p:spPr bwMode="auto">
                <a:xfrm>
                  <a:off x="9791697"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10" name="Rectangle 206"/>
                <p:cNvSpPr>
                  <a:spLocks noChangeArrowheads="1"/>
                </p:cNvSpPr>
                <p:nvPr/>
              </p:nvSpPr>
              <p:spPr bwMode="auto">
                <a:xfrm>
                  <a:off x="9847155"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11" name="Rectangle 207"/>
                <p:cNvSpPr>
                  <a:spLocks noChangeArrowheads="1"/>
                </p:cNvSpPr>
                <p:nvPr/>
              </p:nvSpPr>
              <p:spPr bwMode="auto">
                <a:xfrm>
                  <a:off x="9902613"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12" name="Rectangle 208"/>
                <p:cNvSpPr>
                  <a:spLocks noChangeArrowheads="1"/>
                </p:cNvSpPr>
                <p:nvPr/>
              </p:nvSpPr>
              <p:spPr bwMode="auto">
                <a:xfrm>
                  <a:off x="9957114"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13" name="Rectangle 209"/>
                <p:cNvSpPr>
                  <a:spLocks noChangeArrowheads="1"/>
                </p:cNvSpPr>
                <p:nvPr/>
              </p:nvSpPr>
              <p:spPr bwMode="auto">
                <a:xfrm>
                  <a:off x="10012573"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14" name="Rectangle 210"/>
                <p:cNvSpPr>
                  <a:spLocks noChangeArrowheads="1"/>
                </p:cNvSpPr>
                <p:nvPr/>
              </p:nvSpPr>
              <p:spPr bwMode="auto">
                <a:xfrm>
                  <a:off x="10067074"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15" name="Rectangle 211"/>
                <p:cNvSpPr>
                  <a:spLocks noChangeArrowheads="1"/>
                </p:cNvSpPr>
                <p:nvPr/>
              </p:nvSpPr>
              <p:spPr bwMode="auto">
                <a:xfrm>
                  <a:off x="10122532"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16" name="Rectangle 212"/>
                <p:cNvSpPr>
                  <a:spLocks noChangeArrowheads="1"/>
                </p:cNvSpPr>
                <p:nvPr/>
              </p:nvSpPr>
              <p:spPr bwMode="auto">
                <a:xfrm>
                  <a:off x="10177989"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17" name="Rectangle 213"/>
                <p:cNvSpPr>
                  <a:spLocks noChangeArrowheads="1"/>
                </p:cNvSpPr>
                <p:nvPr/>
              </p:nvSpPr>
              <p:spPr bwMode="auto">
                <a:xfrm>
                  <a:off x="10232492"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18" name="Rectangle 214"/>
                <p:cNvSpPr>
                  <a:spLocks noChangeArrowheads="1"/>
                </p:cNvSpPr>
                <p:nvPr/>
              </p:nvSpPr>
              <p:spPr bwMode="auto">
                <a:xfrm>
                  <a:off x="10287950"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19" name="Rectangle 215"/>
                <p:cNvSpPr>
                  <a:spLocks noChangeArrowheads="1"/>
                </p:cNvSpPr>
                <p:nvPr/>
              </p:nvSpPr>
              <p:spPr bwMode="auto">
                <a:xfrm>
                  <a:off x="10342451"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20" name="Rectangle 216"/>
                <p:cNvSpPr>
                  <a:spLocks noChangeArrowheads="1"/>
                </p:cNvSpPr>
                <p:nvPr/>
              </p:nvSpPr>
              <p:spPr bwMode="auto">
                <a:xfrm>
                  <a:off x="10397910"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21" name="Rectangle 217"/>
                <p:cNvSpPr>
                  <a:spLocks noChangeArrowheads="1"/>
                </p:cNvSpPr>
                <p:nvPr/>
              </p:nvSpPr>
              <p:spPr bwMode="auto">
                <a:xfrm>
                  <a:off x="10452411"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22" name="Rectangle 218"/>
                <p:cNvSpPr>
                  <a:spLocks noChangeArrowheads="1"/>
                </p:cNvSpPr>
                <p:nvPr/>
              </p:nvSpPr>
              <p:spPr bwMode="auto">
                <a:xfrm>
                  <a:off x="10507869"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23" name="Rectangle 219"/>
                <p:cNvSpPr>
                  <a:spLocks noChangeArrowheads="1"/>
                </p:cNvSpPr>
                <p:nvPr/>
              </p:nvSpPr>
              <p:spPr bwMode="auto">
                <a:xfrm>
                  <a:off x="10563326"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24" name="Rectangle 220"/>
                <p:cNvSpPr>
                  <a:spLocks noChangeArrowheads="1"/>
                </p:cNvSpPr>
                <p:nvPr/>
              </p:nvSpPr>
              <p:spPr bwMode="auto">
                <a:xfrm>
                  <a:off x="10617829"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25" name="Rectangle 221"/>
                <p:cNvSpPr>
                  <a:spLocks noChangeArrowheads="1"/>
                </p:cNvSpPr>
                <p:nvPr/>
              </p:nvSpPr>
              <p:spPr bwMode="auto">
                <a:xfrm>
                  <a:off x="10673287"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26" name="Rectangle 222"/>
                <p:cNvSpPr>
                  <a:spLocks noChangeArrowheads="1"/>
                </p:cNvSpPr>
                <p:nvPr/>
              </p:nvSpPr>
              <p:spPr bwMode="auto">
                <a:xfrm>
                  <a:off x="10727788"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27" name="Rectangle 223"/>
                <p:cNvSpPr>
                  <a:spLocks noChangeArrowheads="1"/>
                </p:cNvSpPr>
                <p:nvPr/>
              </p:nvSpPr>
              <p:spPr bwMode="auto">
                <a:xfrm>
                  <a:off x="10783247"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28" name="Rectangle 224"/>
                <p:cNvSpPr>
                  <a:spLocks noChangeArrowheads="1"/>
                </p:cNvSpPr>
                <p:nvPr/>
              </p:nvSpPr>
              <p:spPr bwMode="auto">
                <a:xfrm>
                  <a:off x="10838705"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29" name="Rectangle 225"/>
                <p:cNvSpPr>
                  <a:spLocks noChangeArrowheads="1"/>
                </p:cNvSpPr>
                <p:nvPr/>
              </p:nvSpPr>
              <p:spPr bwMode="auto">
                <a:xfrm>
                  <a:off x="10893206"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30" name="Rectangle 226"/>
                <p:cNvSpPr>
                  <a:spLocks noChangeArrowheads="1"/>
                </p:cNvSpPr>
                <p:nvPr/>
              </p:nvSpPr>
              <p:spPr bwMode="auto">
                <a:xfrm>
                  <a:off x="10948663"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31" name="Rectangle 227"/>
                <p:cNvSpPr>
                  <a:spLocks noChangeArrowheads="1"/>
                </p:cNvSpPr>
                <p:nvPr/>
              </p:nvSpPr>
              <p:spPr bwMode="auto">
                <a:xfrm>
                  <a:off x="11003166"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32" name="Rectangle 228"/>
                <p:cNvSpPr>
                  <a:spLocks noChangeArrowheads="1"/>
                </p:cNvSpPr>
                <p:nvPr/>
              </p:nvSpPr>
              <p:spPr bwMode="auto">
                <a:xfrm>
                  <a:off x="9296400"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33" name="Rectangle 229"/>
                <p:cNvSpPr>
                  <a:spLocks noChangeArrowheads="1"/>
                </p:cNvSpPr>
                <p:nvPr/>
              </p:nvSpPr>
              <p:spPr bwMode="auto">
                <a:xfrm>
                  <a:off x="9351858"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34" name="Rectangle 230"/>
                <p:cNvSpPr>
                  <a:spLocks noChangeArrowheads="1"/>
                </p:cNvSpPr>
                <p:nvPr/>
              </p:nvSpPr>
              <p:spPr bwMode="auto">
                <a:xfrm>
                  <a:off x="9406360"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35" name="Rectangle 231"/>
                <p:cNvSpPr>
                  <a:spLocks noChangeArrowheads="1"/>
                </p:cNvSpPr>
                <p:nvPr/>
              </p:nvSpPr>
              <p:spPr bwMode="auto">
                <a:xfrm>
                  <a:off x="9461818"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36" name="Rectangle 232"/>
                <p:cNvSpPr>
                  <a:spLocks noChangeArrowheads="1"/>
                </p:cNvSpPr>
                <p:nvPr/>
              </p:nvSpPr>
              <p:spPr bwMode="auto">
                <a:xfrm>
                  <a:off x="9516319"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37" name="Rectangle 233"/>
                <p:cNvSpPr>
                  <a:spLocks noChangeArrowheads="1"/>
                </p:cNvSpPr>
                <p:nvPr/>
              </p:nvSpPr>
              <p:spPr bwMode="auto">
                <a:xfrm>
                  <a:off x="9571777"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38" name="Rectangle 234"/>
                <p:cNvSpPr>
                  <a:spLocks noChangeArrowheads="1"/>
                </p:cNvSpPr>
                <p:nvPr/>
              </p:nvSpPr>
              <p:spPr bwMode="auto">
                <a:xfrm>
                  <a:off x="9627236"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39" name="Rectangle 235"/>
                <p:cNvSpPr>
                  <a:spLocks noChangeArrowheads="1"/>
                </p:cNvSpPr>
                <p:nvPr/>
              </p:nvSpPr>
              <p:spPr bwMode="auto">
                <a:xfrm>
                  <a:off x="9681737"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40" name="Rectangle 236"/>
                <p:cNvSpPr>
                  <a:spLocks noChangeArrowheads="1"/>
                </p:cNvSpPr>
                <p:nvPr/>
              </p:nvSpPr>
              <p:spPr bwMode="auto">
                <a:xfrm>
                  <a:off x="9737195"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41" name="Rectangle 237"/>
                <p:cNvSpPr>
                  <a:spLocks noChangeArrowheads="1"/>
                </p:cNvSpPr>
                <p:nvPr/>
              </p:nvSpPr>
              <p:spPr bwMode="auto">
                <a:xfrm>
                  <a:off x="9791697"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42" name="Rectangle 238"/>
                <p:cNvSpPr>
                  <a:spLocks noChangeArrowheads="1"/>
                </p:cNvSpPr>
                <p:nvPr/>
              </p:nvSpPr>
              <p:spPr bwMode="auto">
                <a:xfrm>
                  <a:off x="9847155"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43" name="Rectangle 239"/>
                <p:cNvSpPr>
                  <a:spLocks noChangeArrowheads="1"/>
                </p:cNvSpPr>
                <p:nvPr/>
              </p:nvSpPr>
              <p:spPr bwMode="auto">
                <a:xfrm>
                  <a:off x="9902613"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44" name="Rectangle 240"/>
                <p:cNvSpPr>
                  <a:spLocks noChangeArrowheads="1"/>
                </p:cNvSpPr>
                <p:nvPr/>
              </p:nvSpPr>
              <p:spPr bwMode="auto">
                <a:xfrm>
                  <a:off x="9957114"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45" name="Rectangle 241"/>
                <p:cNvSpPr>
                  <a:spLocks noChangeArrowheads="1"/>
                </p:cNvSpPr>
                <p:nvPr/>
              </p:nvSpPr>
              <p:spPr bwMode="auto">
                <a:xfrm>
                  <a:off x="10012573"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46" name="Rectangle 242"/>
                <p:cNvSpPr>
                  <a:spLocks noChangeArrowheads="1"/>
                </p:cNvSpPr>
                <p:nvPr/>
              </p:nvSpPr>
              <p:spPr bwMode="auto">
                <a:xfrm>
                  <a:off x="10067074"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47" name="Rectangle 243"/>
                <p:cNvSpPr>
                  <a:spLocks noChangeArrowheads="1"/>
                </p:cNvSpPr>
                <p:nvPr/>
              </p:nvSpPr>
              <p:spPr bwMode="auto">
                <a:xfrm>
                  <a:off x="10122532"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48" name="Rectangle 244"/>
                <p:cNvSpPr>
                  <a:spLocks noChangeArrowheads="1"/>
                </p:cNvSpPr>
                <p:nvPr/>
              </p:nvSpPr>
              <p:spPr bwMode="auto">
                <a:xfrm>
                  <a:off x="10177989"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49" name="Rectangle 245"/>
                <p:cNvSpPr>
                  <a:spLocks noChangeArrowheads="1"/>
                </p:cNvSpPr>
                <p:nvPr/>
              </p:nvSpPr>
              <p:spPr bwMode="auto">
                <a:xfrm>
                  <a:off x="10232492"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50" name="Rectangle 246"/>
                <p:cNvSpPr>
                  <a:spLocks noChangeArrowheads="1"/>
                </p:cNvSpPr>
                <p:nvPr/>
              </p:nvSpPr>
              <p:spPr bwMode="auto">
                <a:xfrm>
                  <a:off x="10287950"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51" name="Rectangle 247"/>
                <p:cNvSpPr>
                  <a:spLocks noChangeArrowheads="1"/>
                </p:cNvSpPr>
                <p:nvPr/>
              </p:nvSpPr>
              <p:spPr bwMode="auto">
                <a:xfrm>
                  <a:off x="10342451"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52" name="Rectangle 248"/>
                <p:cNvSpPr>
                  <a:spLocks noChangeArrowheads="1"/>
                </p:cNvSpPr>
                <p:nvPr/>
              </p:nvSpPr>
              <p:spPr bwMode="auto">
                <a:xfrm>
                  <a:off x="10397910"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53" name="Rectangle 249"/>
                <p:cNvSpPr>
                  <a:spLocks noChangeArrowheads="1"/>
                </p:cNvSpPr>
                <p:nvPr/>
              </p:nvSpPr>
              <p:spPr bwMode="auto">
                <a:xfrm>
                  <a:off x="10452411"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54" name="Rectangle 250"/>
                <p:cNvSpPr>
                  <a:spLocks noChangeArrowheads="1"/>
                </p:cNvSpPr>
                <p:nvPr/>
              </p:nvSpPr>
              <p:spPr bwMode="auto">
                <a:xfrm>
                  <a:off x="10507869"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55" name="Rectangle 251"/>
                <p:cNvSpPr>
                  <a:spLocks noChangeArrowheads="1"/>
                </p:cNvSpPr>
                <p:nvPr/>
              </p:nvSpPr>
              <p:spPr bwMode="auto">
                <a:xfrm>
                  <a:off x="10563326"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56" name="Rectangle 252"/>
                <p:cNvSpPr>
                  <a:spLocks noChangeArrowheads="1"/>
                </p:cNvSpPr>
                <p:nvPr/>
              </p:nvSpPr>
              <p:spPr bwMode="auto">
                <a:xfrm>
                  <a:off x="10617829"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57" name="Rectangle 253"/>
                <p:cNvSpPr>
                  <a:spLocks noChangeArrowheads="1"/>
                </p:cNvSpPr>
                <p:nvPr/>
              </p:nvSpPr>
              <p:spPr bwMode="auto">
                <a:xfrm>
                  <a:off x="10673287"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58" name="Rectangle 254"/>
                <p:cNvSpPr>
                  <a:spLocks noChangeArrowheads="1"/>
                </p:cNvSpPr>
                <p:nvPr/>
              </p:nvSpPr>
              <p:spPr bwMode="auto">
                <a:xfrm>
                  <a:off x="10727788"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59" name="Rectangle 255"/>
                <p:cNvSpPr>
                  <a:spLocks noChangeArrowheads="1"/>
                </p:cNvSpPr>
                <p:nvPr/>
              </p:nvSpPr>
              <p:spPr bwMode="auto">
                <a:xfrm>
                  <a:off x="10783247"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60" name="Rectangle 256"/>
                <p:cNvSpPr>
                  <a:spLocks noChangeArrowheads="1"/>
                </p:cNvSpPr>
                <p:nvPr/>
              </p:nvSpPr>
              <p:spPr bwMode="auto">
                <a:xfrm>
                  <a:off x="10838705"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61" name="Rectangle 257"/>
                <p:cNvSpPr>
                  <a:spLocks noChangeArrowheads="1"/>
                </p:cNvSpPr>
                <p:nvPr/>
              </p:nvSpPr>
              <p:spPr bwMode="auto">
                <a:xfrm>
                  <a:off x="10893206"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62" name="Rectangle 258"/>
                <p:cNvSpPr>
                  <a:spLocks noChangeArrowheads="1"/>
                </p:cNvSpPr>
                <p:nvPr/>
              </p:nvSpPr>
              <p:spPr bwMode="auto">
                <a:xfrm>
                  <a:off x="10948663"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63" name="Rectangle 259"/>
                <p:cNvSpPr>
                  <a:spLocks noChangeArrowheads="1"/>
                </p:cNvSpPr>
                <p:nvPr/>
              </p:nvSpPr>
              <p:spPr bwMode="auto">
                <a:xfrm>
                  <a:off x="11003166"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64" name="Rectangle 260"/>
                <p:cNvSpPr>
                  <a:spLocks noChangeArrowheads="1"/>
                </p:cNvSpPr>
                <p:nvPr/>
              </p:nvSpPr>
              <p:spPr bwMode="auto">
                <a:xfrm>
                  <a:off x="9296400"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65" name="Rectangle 261"/>
                <p:cNvSpPr>
                  <a:spLocks noChangeArrowheads="1"/>
                </p:cNvSpPr>
                <p:nvPr/>
              </p:nvSpPr>
              <p:spPr bwMode="auto">
                <a:xfrm>
                  <a:off x="9351858"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66" name="Rectangle 262"/>
                <p:cNvSpPr>
                  <a:spLocks noChangeArrowheads="1"/>
                </p:cNvSpPr>
                <p:nvPr/>
              </p:nvSpPr>
              <p:spPr bwMode="auto">
                <a:xfrm>
                  <a:off x="9406360"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67" name="Rectangle 263"/>
                <p:cNvSpPr>
                  <a:spLocks noChangeArrowheads="1"/>
                </p:cNvSpPr>
                <p:nvPr/>
              </p:nvSpPr>
              <p:spPr bwMode="auto">
                <a:xfrm>
                  <a:off x="9461818"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68" name="Rectangle 264"/>
                <p:cNvSpPr>
                  <a:spLocks noChangeArrowheads="1"/>
                </p:cNvSpPr>
                <p:nvPr/>
              </p:nvSpPr>
              <p:spPr bwMode="auto">
                <a:xfrm>
                  <a:off x="9516319"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69" name="Rectangle 265"/>
                <p:cNvSpPr>
                  <a:spLocks noChangeArrowheads="1"/>
                </p:cNvSpPr>
                <p:nvPr/>
              </p:nvSpPr>
              <p:spPr bwMode="auto">
                <a:xfrm>
                  <a:off x="9571777"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70" name="Rectangle 266"/>
                <p:cNvSpPr>
                  <a:spLocks noChangeArrowheads="1"/>
                </p:cNvSpPr>
                <p:nvPr/>
              </p:nvSpPr>
              <p:spPr bwMode="auto">
                <a:xfrm>
                  <a:off x="9627236"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71" name="Rectangle 267"/>
                <p:cNvSpPr>
                  <a:spLocks noChangeArrowheads="1"/>
                </p:cNvSpPr>
                <p:nvPr/>
              </p:nvSpPr>
              <p:spPr bwMode="auto">
                <a:xfrm>
                  <a:off x="9681737"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72" name="Rectangle 268"/>
                <p:cNvSpPr>
                  <a:spLocks noChangeArrowheads="1"/>
                </p:cNvSpPr>
                <p:nvPr/>
              </p:nvSpPr>
              <p:spPr bwMode="auto">
                <a:xfrm>
                  <a:off x="9737195"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73" name="Rectangle 269"/>
                <p:cNvSpPr>
                  <a:spLocks noChangeArrowheads="1"/>
                </p:cNvSpPr>
                <p:nvPr/>
              </p:nvSpPr>
              <p:spPr bwMode="auto">
                <a:xfrm>
                  <a:off x="9791697"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74" name="Rectangle 270"/>
                <p:cNvSpPr>
                  <a:spLocks noChangeArrowheads="1"/>
                </p:cNvSpPr>
                <p:nvPr/>
              </p:nvSpPr>
              <p:spPr bwMode="auto">
                <a:xfrm>
                  <a:off x="9847155"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75" name="Rectangle 271"/>
                <p:cNvSpPr>
                  <a:spLocks noChangeArrowheads="1"/>
                </p:cNvSpPr>
                <p:nvPr/>
              </p:nvSpPr>
              <p:spPr bwMode="auto">
                <a:xfrm>
                  <a:off x="9902613"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76" name="Rectangle 272"/>
                <p:cNvSpPr>
                  <a:spLocks noChangeArrowheads="1"/>
                </p:cNvSpPr>
                <p:nvPr/>
              </p:nvSpPr>
              <p:spPr bwMode="auto">
                <a:xfrm>
                  <a:off x="9957114"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77" name="Rectangle 273"/>
                <p:cNvSpPr>
                  <a:spLocks noChangeArrowheads="1"/>
                </p:cNvSpPr>
                <p:nvPr/>
              </p:nvSpPr>
              <p:spPr bwMode="auto">
                <a:xfrm>
                  <a:off x="10012573"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78" name="Rectangle 274"/>
                <p:cNvSpPr>
                  <a:spLocks noChangeArrowheads="1"/>
                </p:cNvSpPr>
                <p:nvPr/>
              </p:nvSpPr>
              <p:spPr bwMode="auto">
                <a:xfrm>
                  <a:off x="10067074"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79" name="Rectangle 275"/>
                <p:cNvSpPr>
                  <a:spLocks noChangeArrowheads="1"/>
                </p:cNvSpPr>
                <p:nvPr/>
              </p:nvSpPr>
              <p:spPr bwMode="auto">
                <a:xfrm>
                  <a:off x="10122532"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80" name="Rectangle 276"/>
                <p:cNvSpPr>
                  <a:spLocks noChangeArrowheads="1"/>
                </p:cNvSpPr>
                <p:nvPr/>
              </p:nvSpPr>
              <p:spPr bwMode="auto">
                <a:xfrm>
                  <a:off x="10177989"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81" name="Rectangle 277"/>
                <p:cNvSpPr>
                  <a:spLocks noChangeArrowheads="1"/>
                </p:cNvSpPr>
                <p:nvPr/>
              </p:nvSpPr>
              <p:spPr bwMode="auto">
                <a:xfrm>
                  <a:off x="10232492"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82" name="Rectangle 278"/>
                <p:cNvSpPr>
                  <a:spLocks noChangeArrowheads="1"/>
                </p:cNvSpPr>
                <p:nvPr/>
              </p:nvSpPr>
              <p:spPr bwMode="auto">
                <a:xfrm>
                  <a:off x="10287950"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83" name="Rectangle 279"/>
                <p:cNvSpPr>
                  <a:spLocks noChangeArrowheads="1"/>
                </p:cNvSpPr>
                <p:nvPr/>
              </p:nvSpPr>
              <p:spPr bwMode="auto">
                <a:xfrm>
                  <a:off x="10342451"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84" name="Rectangle 280"/>
                <p:cNvSpPr>
                  <a:spLocks noChangeArrowheads="1"/>
                </p:cNvSpPr>
                <p:nvPr/>
              </p:nvSpPr>
              <p:spPr bwMode="auto">
                <a:xfrm>
                  <a:off x="10397910"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85" name="Rectangle 281"/>
                <p:cNvSpPr>
                  <a:spLocks noChangeArrowheads="1"/>
                </p:cNvSpPr>
                <p:nvPr/>
              </p:nvSpPr>
              <p:spPr bwMode="auto">
                <a:xfrm>
                  <a:off x="10452411"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86" name="Rectangle 282"/>
                <p:cNvSpPr>
                  <a:spLocks noChangeArrowheads="1"/>
                </p:cNvSpPr>
                <p:nvPr/>
              </p:nvSpPr>
              <p:spPr bwMode="auto">
                <a:xfrm>
                  <a:off x="10507869"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87" name="Rectangle 283"/>
                <p:cNvSpPr>
                  <a:spLocks noChangeArrowheads="1"/>
                </p:cNvSpPr>
                <p:nvPr/>
              </p:nvSpPr>
              <p:spPr bwMode="auto">
                <a:xfrm>
                  <a:off x="10563326"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88" name="Rectangle 284"/>
                <p:cNvSpPr>
                  <a:spLocks noChangeArrowheads="1"/>
                </p:cNvSpPr>
                <p:nvPr/>
              </p:nvSpPr>
              <p:spPr bwMode="auto">
                <a:xfrm>
                  <a:off x="10617829"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89" name="Rectangle 285"/>
                <p:cNvSpPr>
                  <a:spLocks noChangeArrowheads="1"/>
                </p:cNvSpPr>
                <p:nvPr/>
              </p:nvSpPr>
              <p:spPr bwMode="auto">
                <a:xfrm>
                  <a:off x="10673287"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90" name="Rectangle 286"/>
                <p:cNvSpPr>
                  <a:spLocks noChangeArrowheads="1"/>
                </p:cNvSpPr>
                <p:nvPr/>
              </p:nvSpPr>
              <p:spPr bwMode="auto">
                <a:xfrm>
                  <a:off x="10727788"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91" name="Rectangle 287"/>
                <p:cNvSpPr>
                  <a:spLocks noChangeArrowheads="1"/>
                </p:cNvSpPr>
                <p:nvPr/>
              </p:nvSpPr>
              <p:spPr bwMode="auto">
                <a:xfrm>
                  <a:off x="10783247"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92" name="Rectangle 288"/>
                <p:cNvSpPr>
                  <a:spLocks noChangeArrowheads="1"/>
                </p:cNvSpPr>
                <p:nvPr/>
              </p:nvSpPr>
              <p:spPr bwMode="auto">
                <a:xfrm>
                  <a:off x="10838705"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93" name="Rectangle 289"/>
                <p:cNvSpPr>
                  <a:spLocks noChangeArrowheads="1"/>
                </p:cNvSpPr>
                <p:nvPr/>
              </p:nvSpPr>
              <p:spPr bwMode="auto">
                <a:xfrm>
                  <a:off x="10893206"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94" name="Rectangle 290"/>
                <p:cNvSpPr>
                  <a:spLocks noChangeArrowheads="1"/>
                </p:cNvSpPr>
                <p:nvPr/>
              </p:nvSpPr>
              <p:spPr bwMode="auto">
                <a:xfrm>
                  <a:off x="10948663"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95" name="Rectangle 291"/>
                <p:cNvSpPr>
                  <a:spLocks noChangeArrowheads="1"/>
                </p:cNvSpPr>
                <p:nvPr/>
              </p:nvSpPr>
              <p:spPr bwMode="auto">
                <a:xfrm>
                  <a:off x="11003166"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96" name="Rectangle 292"/>
                <p:cNvSpPr>
                  <a:spLocks noChangeArrowheads="1"/>
                </p:cNvSpPr>
                <p:nvPr/>
              </p:nvSpPr>
              <p:spPr bwMode="auto">
                <a:xfrm>
                  <a:off x="9296400"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97" name="Rectangle 293"/>
                <p:cNvSpPr>
                  <a:spLocks noChangeArrowheads="1"/>
                </p:cNvSpPr>
                <p:nvPr/>
              </p:nvSpPr>
              <p:spPr bwMode="auto">
                <a:xfrm>
                  <a:off x="9351858"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98" name="Rectangle 294"/>
                <p:cNvSpPr>
                  <a:spLocks noChangeArrowheads="1"/>
                </p:cNvSpPr>
                <p:nvPr/>
              </p:nvSpPr>
              <p:spPr bwMode="auto">
                <a:xfrm>
                  <a:off x="9406360"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599" name="Rectangle 295"/>
                <p:cNvSpPr>
                  <a:spLocks noChangeArrowheads="1"/>
                </p:cNvSpPr>
                <p:nvPr/>
              </p:nvSpPr>
              <p:spPr bwMode="auto">
                <a:xfrm>
                  <a:off x="9461818"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00" name="Rectangle 296"/>
                <p:cNvSpPr>
                  <a:spLocks noChangeArrowheads="1"/>
                </p:cNvSpPr>
                <p:nvPr/>
              </p:nvSpPr>
              <p:spPr bwMode="auto">
                <a:xfrm>
                  <a:off x="9516319"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01" name="Rectangle 297"/>
                <p:cNvSpPr>
                  <a:spLocks noChangeArrowheads="1"/>
                </p:cNvSpPr>
                <p:nvPr/>
              </p:nvSpPr>
              <p:spPr bwMode="auto">
                <a:xfrm>
                  <a:off x="9571777"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02" name="Rectangle 298"/>
                <p:cNvSpPr>
                  <a:spLocks noChangeArrowheads="1"/>
                </p:cNvSpPr>
                <p:nvPr/>
              </p:nvSpPr>
              <p:spPr bwMode="auto">
                <a:xfrm>
                  <a:off x="9627236"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03" name="Rectangle 299"/>
                <p:cNvSpPr>
                  <a:spLocks noChangeArrowheads="1"/>
                </p:cNvSpPr>
                <p:nvPr/>
              </p:nvSpPr>
              <p:spPr bwMode="auto">
                <a:xfrm>
                  <a:off x="9681737"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04" name="Rectangle 300"/>
                <p:cNvSpPr>
                  <a:spLocks noChangeArrowheads="1"/>
                </p:cNvSpPr>
                <p:nvPr/>
              </p:nvSpPr>
              <p:spPr bwMode="auto">
                <a:xfrm>
                  <a:off x="9737195"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05" name="Rectangle 301"/>
                <p:cNvSpPr>
                  <a:spLocks noChangeArrowheads="1"/>
                </p:cNvSpPr>
                <p:nvPr/>
              </p:nvSpPr>
              <p:spPr bwMode="auto">
                <a:xfrm>
                  <a:off x="9791697"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06" name="Rectangle 302"/>
                <p:cNvSpPr>
                  <a:spLocks noChangeArrowheads="1"/>
                </p:cNvSpPr>
                <p:nvPr/>
              </p:nvSpPr>
              <p:spPr bwMode="auto">
                <a:xfrm>
                  <a:off x="9847155"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07" name="Rectangle 303"/>
                <p:cNvSpPr>
                  <a:spLocks noChangeArrowheads="1"/>
                </p:cNvSpPr>
                <p:nvPr/>
              </p:nvSpPr>
              <p:spPr bwMode="auto">
                <a:xfrm>
                  <a:off x="9902613"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08" name="Rectangle 304"/>
                <p:cNvSpPr>
                  <a:spLocks noChangeArrowheads="1"/>
                </p:cNvSpPr>
                <p:nvPr/>
              </p:nvSpPr>
              <p:spPr bwMode="auto">
                <a:xfrm>
                  <a:off x="9957114"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09" name="Rectangle 305"/>
                <p:cNvSpPr>
                  <a:spLocks noChangeArrowheads="1"/>
                </p:cNvSpPr>
                <p:nvPr/>
              </p:nvSpPr>
              <p:spPr bwMode="auto">
                <a:xfrm>
                  <a:off x="10012573"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10" name="Rectangle 306"/>
                <p:cNvSpPr>
                  <a:spLocks noChangeArrowheads="1"/>
                </p:cNvSpPr>
                <p:nvPr/>
              </p:nvSpPr>
              <p:spPr bwMode="auto">
                <a:xfrm>
                  <a:off x="10067074"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11" name="Rectangle 307"/>
                <p:cNvSpPr>
                  <a:spLocks noChangeArrowheads="1"/>
                </p:cNvSpPr>
                <p:nvPr/>
              </p:nvSpPr>
              <p:spPr bwMode="auto">
                <a:xfrm>
                  <a:off x="10122532"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12" name="Rectangle 308"/>
                <p:cNvSpPr>
                  <a:spLocks noChangeArrowheads="1"/>
                </p:cNvSpPr>
                <p:nvPr/>
              </p:nvSpPr>
              <p:spPr bwMode="auto">
                <a:xfrm>
                  <a:off x="10177989"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13" name="Rectangle 309"/>
                <p:cNvSpPr>
                  <a:spLocks noChangeArrowheads="1"/>
                </p:cNvSpPr>
                <p:nvPr/>
              </p:nvSpPr>
              <p:spPr bwMode="auto">
                <a:xfrm>
                  <a:off x="10232492"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14" name="Rectangle 310"/>
                <p:cNvSpPr>
                  <a:spLocks noChangeArrowheads="1"/>
                </p:cNvSpPr>
                <p:nvPr/>
              </p:nvSpPr>
              <p:spPr bwMode="auto">
                <a:xfrm>
                  <a:off x="10287950"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15" name="Rectangle 311"/>
                <p:cNvSpPr>
                  <a:spLocks noChangeArrowheads="1"/>
                </p:cNvSpPr>
                <p:nvPr/>
              </p:nvSpPr>
              <p:spPr bwMode="auto">
                <a:xfrm>
                  <a:off x="10342451"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16" name="Rectangle 312"/>
                <p:cNvSpPr>
                  <a:spLocks noChangeArrowheads="1"/>
                </p:cNvSpPr>
                <p:nvPr/>
              </p:nvSpPr>
              <p:spPr bwMode="auto">
                <a:xfrm>
                  <a:off x="10397910"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17" name="Rectangle 313"/>
                <p:cNvSpPr>
                  <a:spLocks noChangeArrowheads="1"/>
                </p:cNvSpPr>
                <p:nvPr/>
              </p:nvSpPr>
              <p:spPr bwMode="auto">
                <a:xfrm>
                  <a:off x="10452411"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18" name="Rectangle 314"/>
                <p:cNvSpPr>
                  <a:spLocks noChangeArrowheads="1"/>
                </p:cNvSpPr>
                <p:nvPr/>
              </p:nvSpPr>
              <p:spPr bwMode="auto">
                <a:xfrm>
                  <a:off x="10507869"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19" name="Rectangle 315"/>
                <p:cNvSpPr>
                  <a:spLocks noChangeArrowheads="1"/>
                </p:cNvSpPr>
                <p:nvPr/>
              </p:nvSpPr>
              <p:spPr bwMode="auto">
                <a:xfrm>
                  <a:off x="10563326"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20" name="Rectangle 316"/>
                <p:cNvSpPr>
                  <a:spLocks noChangeArrowheads="1"/>
                </p:cNvSpPr>
                <p:nvPr/>
              </p:nvSpPr>
              <p:spPr bwMode="auto">
                <a:xfrm>
                  <a:off x="10617829"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21" name="Rectangle 317"/>
                <p:cNvSpPr>
                  <a:spLocks noChangeArrowheads="1"/>
                </p:cNvSpPr>
                <p:nvPr/>
              </p:nvSpPr>
              <p:spPr bwMode="auto">
                <a:xfrm>
                  <a:off x="10673287"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22" name="Rectangle 318"/>
                <p:cNvSpPr>
                  <a:spLocks noChangeArrowheads="1"/>
                </p:cNvSpPr>
                <p:nvPr/>
              </p:nvSpPr>
              <p:spPr bwMode="auto">
                <a:xfrm>
                  <a:off x="10727788"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23" name="Rectangle 319"/>
                <p:cNvSpPr>
                  <a:spLocks noChangeArrowheads="1"/>
                </p:cNvSpPr>
                <p:nvPr/>
              </p:nvSpPr>
              <p:spPr bwMode="auto">
                <a:xfrm>
                  <a:off x="10783247"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24" name="Rectangle 320"/>
                <p:cNvSpPr>
                  <a:spLocks noChangeArrowheads="1"/>
                </p:cNvSpPr>
                <p:nvPr/>
              </p:nvSpPr>
              <p:spPr bwMode="auto">
                <a:xfrm>
                  <a:off x="10838705"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25" name="Rectangle 321"/>
                <p:cNvSpPr>
                  <a:spLocks noChangeArrowheads="1"/>
                </p:cNvSpPr>
                <p:nvPr/>
              </p:nvSpPr>
              <p:spPr bwMode="auto">
                <a:xfrm>
                  <a:off x="10893206"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26" name="Rectangle 322"/>
                <p:cNvSpPr>
                  <a:spLocks noChangeArrowheads="1"/>
                </p:cNvSpPr>
                <p:nvPr/>
              </p:nvSpPr>
              <p:spPr bwMode="auto">
                <a:xfrm>
                  <a:off x="10948663"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27" name="Rectangle 323"/>
                <p:cNvSpPr>
                  <a:spLocks noChangeArrowheads="1"/>
                </p:cNvSpPr>
                <p:nvPr/>
              </p:nvSpPr>
              <p:spPr bwMode="auto">
                <a:xfrm>
                  <a:off x="11003166"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28" name="Rectangle 324"/>
                <p:cNvSpPr>
                  <a:spLocks noChangeArrowheads="1"/>
                </p:cNvSpPr>
                <p:nvPr/>
              </p:nvSpPr>
              <p:spPr bwMode="auto">
                <a:xfrm>
                  <a:off x="9296400"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29" name="Rectangle 325"/>
                <p:cNvSpPr>
                  <a:spLocks noChangeArrowheads="1"/>
                </p:cNvSpPr>
                <p:nvPr/>
              </p:nvSpPr>
              <p:spPr bwMode="auto">
                <a:xfrm>
                  <a:off x="9351858"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30" name="Rectangle 326"/>
                <p:cNvSpPr>
                  <a:spLocks noChangeArrowheads="1"/>
                </p:cNvSpPr>
                <p:nvPr/>
              </p:nvSpPr>
              <p:spPr bwMode="auto">
                <a:xfrm>
                  <a:off x="9406360"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31" name="Rectangle 327"/>
                <p:cNvSpPr>
                  <a:spLocks noChangeArrowheads="1"/>
                </p:cNvSpPr>
                <p:nvPr/>
              </p:nvSpPr>
              <p:spPr bwMode="auto">
                <a:xfrm>
                  <a:off x="9461818"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32" name="Rectangle 328"/>
                <p:cNvSpPr>
                  <a:spLocks noChangeArrowheads="1"/>
                </p:cNvSpPr>
                <p:nvPr/>
              </p:nvSpPr>
              <p:spPr bwMode="auto">
                <a:xfrm>
                  <a:off x="9516319"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33" name="Rectangle 329"/>
                <p:cNvSpPr>
                  <a:spLocks noChangeArrowheads="1"/>
                </p:cNvSpPr>
                <p:nvPr/>
              </p:nvSpPr>
              <p:spPr bwMode="auto">
                <a:xfrm>
                  <a:off x="9571777"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34" name="Rectangle 330"/>
                <p:cNvSpPr>
                  <a:spLocks noChangeArrowheads="1"/>
                </p:cNvSpPr>
                <p:nvPr/>
              </p:nvSpPr>
              <p:spPr bwMode="auto">
                <a:xfrm>
                  <a:off x="9627236"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35" name="Rectangle 331"/>
                <p:cNvSpPr>
                  <a:spLocks noChangeArrowheads="1"/>
                </p:cNvSpPr>
                <p:nvPr/>
              </p:nvSpPr>
              <p:spPr bwMode="auto">
                <a:xfrm>
                  <a:off x="9681737"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36" name="Rectangle 332"/>
                <p:cNvSpPr>
                  <a:spLocks noChangeArrowheads="1"/>
                </p:cNvSpPr>
                <p:nvPr/>
              </p:nvSpPr>
              <p:spPr bwMode="auto">
                <a:xfrm>
                  <a:off x="9737195"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37" name="Rectangle 333"/>
                <p:cNvSpPr>
                  <a:spLocks noChangeArrowheads="1"/>
                </p:cNvSpPr>
                <p:nvPr/>
              </p:nvSpPr>
              <p:spPr bwMode="auto">
                <a:xfrm>
                  <a:off x="9791697"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38" name="Rectangle 334"/>
                <p:cNvSpPr>
                  <a:spLocks noChangeArrowheads="1"/>
                </p:cNvSpPr>
                <p:nvPr/>
              </p:nvSpPr>
              <p:spPr bwMode="auto">
                <a:xfrm>
                  <a:off x="9847155"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39" name="Rectangle 335"/>
                <p:cNvSpPr>
                  <a:spLocks noChangeArrowheads="1"/>
                </p:cNvSpPr>
                <p:nvPr/>
              </p:nvSpPr>
              <p:spPr bwMode="auto">
                <a:xfrm>
                  <a:off x="9902613"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40" name="Rectangle 336"/>
                <p:cNvSpPr>
                  <a:spLocks noChangeArrowheads="1"/>
                </p:cNvSpPr>
                <p:nvPr/>
              </p:nvSpPr>
              <p:spPr bwMode="auto">
                <a:xfrm>
                  <a:off x="9957114"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41" name="Rectangle 337"/>
                <p:cNvSpPr>
                  <a:spLocks noChangeArrowheads="1"/>
                </p:cNvSpPr>
                <p:nvPr/>
              </p:nvSpPr>
              <p:spPr bwMode="auto">
                <a:xfrm>
                  <a:off x="10012573"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42" name="Rectangle 338"/>
                <p:cNvSpPr>
                  <a:spLocks noChangeArrowheads="1"/>
                </p:cNvSpPr>
                <p:nvPr/>
              </p:nvSpPr>
              <p:spPr bwMode="auto">
                <a:xfrm>
                  <a:off x="10067074"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43" name="Rectangle 339"/>
                <p:cNvSpPr>
                  <a:spLocks noChangeArrowheads="1"/>
                </p:cNvSpPr>
                <p:nvPr/>
              </p:nvSpPr>
              <p:spPr bwMode="auto">
                <a:xfrm>
                  <a:off x="10122532"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44" name="Rectangle 340"/>
                <p:cNvSpPr>
                  <a:spLocks noChangeArrowheads="1"/>
                </p:cNvSpPr>
                <p:nvPr/>
              </p:nvSpPr>
              <p:spPr bwMode="auto">
                <a:xfrm>
                  <a:off x="10177989"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45" name="Rectangle 341"/>
                <p:cNvSpPr>
                  <a:spLocks noChangeArrowheads="1"/>
                </p:cNvSpPr>
                <p:nvPr/>
              </p:nvSpPr>
              <p:spPr bwMode="auto">
                <a:xfrm>
                  <a:off x="10232492"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46" name="Rectangle 342"/>
                <p:cNvSpPr>
                  <a:spLocks noChangeArrowheads="1"/>
                </p:cNvSpPr>
                <p:nvPr/>
              </p:nvSpPr>
              <p:spPr bwMode="auto">
                <a:xfrm>
                  <a:off x="10287950"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47" name="Rectangle 343"/>
                <p:cNvSpPr>
                  <a:spLocks noChangeArrowheads="1"/>
                </p:cNvSpPr>
                <p:nvPr/>
              </p:nvSpPr>
              <p:spPr bwMode="auto">
                <a:xfrm>
                  <a:off x="10342451"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48" name="Rectangle 344"/>
                <p:cNvSpPr>
                  <a:spLocks noChangeArrowheads="1"/>
                </p:cNvSpPr>
                <p:nvPr/>
              </p:nvSpPr>
              <p:spPr bwMode="auto">
                <a:xfrm>
                  <a:off x="10397910"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49" name="Rectangle 345"/>
                <p:cNvSpPr>
                  <a:spLocks noChangeArrowheads="1"/>
                </p:cNvSpPr>
                <p:nvPr/>
              </p:nvSpPr>
              <p:spPr bwMode="auto">
                <a:xfrm>
                  <a:off x="10452411"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50" name="Rectangle 346"/>
                <p:cNvSpPr>
                  <a:spLocks noChangeArrowheads="1"/>
                </p:cNvSpPr>
                <p:nvPr/>
              </p:nvSpPr>
              <p:spPr bwMode="auto">
                <a:xfrm>
                  <a:off x="10507869"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51" name="Rectangle 347"/>
                <p:cNvSpPr>
                  <a:spLocks noChangeArrowheads="1"/>
                </p:cNvSpPr>
                <p:nvPr/>
              </p:nvSpPr>
              <p:spPr bwMode="auto">
                <a:xfrm>
                  <a:off x="10563326"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52" name="Rectangle 348"/>
                <p:cNvSpPr>
                  <a:spLocks noChangeArrowheads="1"/>
                </p:cNvSpPr>
                <p:nvPr/>
              </p:nvSpPr>
              <p:spPr bwMode="auto">
                <a:xfrm>
                  <a:off x="10617829"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53" name="Rectangle 349"/>
                <p:cNvSpPr>
                  <a:spLocks noChangeArrowheads="1"/>
                </p:cNvSpPr>
                <p:nvPr/>
              </p:nvSpPr>
              <p:spPr bwMode="auto">
                <a:xfrm>
                  <a:off x="10673287"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54" name="Rectangle 350"/>
                <p:cNvSpPr>
                  <a:spLocks noChangeArrowheads="1"/>
                </p:cNvSpPr>
                <p:nvPr/>
              </p:nvSpPr>
              <p:spPr bwMode="auto">
                <a:xfrm>
                  <a:off x="10727788"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55" name="Rectangle 351"/>
                <p:cNvSpPr>
                  <a:spLocks noChangeArrowheads="1"/>
                </p:cNvSpPr>
                <p:nvPr/>
              </p:nvSpPr>
              <p:spPr bwMode="auto">
                <a:xfrm>
                  <a:off x="10783247"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56" name="Rectangle 352"/>
                <p:cNvSpPr>
                  <a:spLocks noChangeArrowheads="1"/>
                </p:cNvSpPr>
                <p:nvPr/>
              </p:nvSpPr>
              <p:spPr bwMode="auto">
                <a:xfrm>
                  <a:off x="10838705"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57" name="Rectangle 353"/>
                <p:cNvSpPr>
                  <a:spLocks noChangeArrowheads="1"/>
                </p:cNvSpPr>
                <p:nvPr/>
              </p:nvSpPr>
              <p:spPr bwMode="auto">
                <a:xfrm>
                  <a:off x="10893206"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58" name="Rectangle 354"/>
                <p:cNvSpPr>
                  <a:spLocks noChangeArrowheads="1"/>
                </p:cNvSpPr>
                <p:nvPr/>
              </p:nvSpPr>
              <p:spPr bwMode="auto">
                <a:xfrm>
                  <a:off x="10948663"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59" name="Rectangle 355"/>
                <p:cNvSpPr>
                  <a:spLocks noChangeArrowheads="1"/>
                </p:cNvSpPr>
                <p:nvPr/>
              </p:nvSpPr>
              <p:spPr bwMode="auto">
                <a:xfrm>
                  <a:off x="11003166"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60" name="Rectangle 356"/>
                <p:cNvSpPr>
                  <a:spLocks noChangeArrowheads="1"/>
                </p:cNvSpPr>
                <p:nvPr/>
              </p:nvSpPr>
              <p:spPr bwMode="auto">
                <a:xfrm>
                  <a:off x="9296400"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61" name="Rectangle 357"/>
                <p:cNvSpPr>
                  <a:spLocks noChangeArrowheads="1"/>
                </p:cNvSpPr>
                <p:nvPr/>
              </p:nvSpPr>
              <p:spPr bwMode="auto">
                <a:xfrm>
                  <a:off x="9351858"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62" name="Rectangle 358"/>
                <p:cNvSpPr>
                  <a:spLocks noChangeArrowheads="1"/>
                </p:cNvSpPr>
                <p:nvPr/>
              </p:nvSpPr>
              <p:spPr bwMode="auto">
                <a:xfrm>
                  <a:off x="9406360"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63" name="Rectangle 359"/>
                <p:cNvSpPr>
                  <a:spLocks noChangeArrowheads="1"/>
                </p:cNvSpPr>
                <p:nvPr/>
              </p:nvSpPr>
              <p:spPr bwMode="auto">
                <a:xfrm>
                  <a:off x="9461818"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64" name="Rectangle 360"/>
                <p:cNvSpPr>
                  <a:spLocks noChangeArrowheads="1"/>
                </p:cNvSpPr>
                <p:nvPr/>
              </p:nvSpPr>
              <p:spPr bwMode="auto">
                <a:xfrm>
                  <a:off x="9516319"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65" name="Rectangle 361"/>
                <p:cNvSpPr>
                  <a:spLocks noChangeArrowheads="1"/>
                </p:cNvSpPr>
                <p:nvPr/>
              </p:nvSpPr>
              <p:spPr bwMode="auto">
                <a:xfrm>
                  <a:off x="9571777"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66" name="Rectangle 362"/>
                <p:cNvSpPr>
                  <a:spLocks noChangeArrowheads="1"/>
                </p:cNvSpPr>
                <p:nvPr/>
              </p:nvSpPr>
              <p:spPr bwMode="auto">
                <a:xfrm>
                  <a:off x="9627236"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67" name="Rectangle 363"/>
                <p:cNvSpPr>
                  <a:spLocks noChangeArrowheads="1"/>
                </p:cNvSpPr>
                <p:nvPr/>
              </p:nvSpPr>
              <p:spPr bwMode="auto">
                <a:xfrm>
                  <a:off x="9681737"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68" name="Rectangle 364"/>
                <p:cNvSpPr>
                  <a:spLocks noChangeArrowheads="1"/>
                </p:cNvSpPr>
                <p:nvPr/>
              </p:nvSpPr>
              <p:spPr bwMode="auto">
                <a:xfrm>
                  <a:off x="9737195"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69" name="Rectangle 365"/>
                <p:cNvSpPr>
                  <a:spLocks noChangeArrowheads="1"/>
                </p:cNvSpPr>
                <p:nvPr/>
              </p:nvSpPr>
              <p:spPr bwMode="auto">
                <a:xfrm>
                  <a:off x="9791697"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70" name="Rectangle 366"/>
                <p:cNvSpPr>
                  <a:spLocks noChangeArrowheads="1"/>
                </p:cNvSpPr>
                <p:nvPr/>
              </p:nvSpPr>
              <p:spPr bwMode="auto">
                <a:xfrm>
                  <a:off x="9847155"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71" name="Rectangle 367"/>
                <p:cNvSpPr>
                  <a:spLocks noChangeArrowheads="1"/>
                </p:cNvSpPr>
                <p:nvPr/>
              </p:nvSpPr>
              <p:spPr bwMode="auto">
                <a:xfrm>
                  <a:off x="9902613"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72" name="Rectangle 368"/>
                <p:cNvSpPr>
                  <a:spLocks noChangeArrowheads="1"/>
                </p:cNvSpPr>
                <p:nvPr/>
              </p:nvSpPr>
              <p:spPr bwMode="auto">
                <a:xfrm>
                  <a:off x="9957114"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73" name="Rectangle 369"/>
                <p:cNvSpPr>
                  <a:spLocks noChangeArrowheads="1"/>
                </p:cNvSpPr>
                <p:nvPr/>
              </p:nvSpPr>
              <p:spPr bwMode="auto">
                <a:xfrm>
                  <a:off x="10012573"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74" name="Rectangle 370"/>
                <p:cNvSpPr>
                  <a:spLocks noChangeArrowheads="1"/>
                </p:cNvSpPr>
                <p:nvPr/>
              </p:nvSpPr>
              <p:spPr bwMode="auto">
                <a:xfrm>
                  <a:off x="10067074"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75" name="Rectangle 371"/>
                <p:cNvSpPr>
                  <a:spLocks noChangeArrowheads="1"/>
                </p:cNvSpPr>
                <p:nvPr/>
              </p:nvSpPr>
              <p:spPr bwMode="auto">
                <a:xfrm>
                  <a:off x="10122532"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76" name="Rectangle 372"/>
                <p:cNvSpPr>
                  <a:spLocks noChangeArrowheads="1"/>
                </p:cNvSpPr>
                <p:nvPr/>
              </p:nvSpPr>
              <p:spPr bwMode="auto">
                <a:xfrm>
                  <a:off x="10177989"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77" name="Rectangle 373"/>
                <p:cNvSpPr>
                  <a:spLocks noChangeArrowheads="1"/>
                </p:cNvSpPr>
                <p:nvPr/>
              </p:nvSpPr>
              <p:spPr bwMode="auto">
                <a:xfrm>
                  <a:off x="10232492"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78" name="Rectangle 374"/>
                <p:cNvSpPr>
                  <a:spLocks noChangeArrowheads="1"/>
                </p:cNvSpPr>
                <p:nvPr/>
              </p:nvSpPr>
              <p:spPr bwMode="auto">
                <a:xfrm>
                  <a:off x="10287950"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79" name="Rectangle 375"/>
                <p:cNvSpPr>
                  <a:spLocks noChangeArrowheads="1"/>
                </p:cNvSpPr>
                <p:nvPr/>
              </p:nvSpPr>
              <p:spPr bwMode="auto">
                <a:xfrm>
                  <a:off x="10342451"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80" name="Rectangle 376"/>
                <p:cNvSpPr>
                  <a:spLocks noChangeArrowheads="1"/>
                </p:cNvSpPr>
                <p:nvPr/>
              </p:nvSpPr>
              <p:spPr bwMode="auto">
                <a:xfrm>
                  <a:off x="10397910"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81" name="Rectangle 377"/>
                <p:cNvSpPr>
                  <a:spLocks noChangeArrowheads="1"/>
                </p:cNvSpPr>
                <p:nvPr/>
              </p:nvSpPr>
              <p:spPr bwMode="auto">
                <a:xfrm>
                  <a:off x="10452411"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82" name="Rectangle 378"/>
                <p:cNvSpPr>
                  <a:spLocks noChangeArrowheads="1"/>
                </p:cNvSpPr>
                <p:nvPr/>
              </p:nvSpPr>
              <p:spPr bwMode="auto">
                <a:xfrm>
                  <a:off x="10507869"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83" name="Rectangle 379"/>
                <p:cNvSpPr>
                  <a:spLocks noChangeArrowheads="1"/>
                </p:cNvSpPr>
                <p:nvPr/>
              </p:nvSpPr>
              <p:spPr bwMode="auto">
                <a:xfrm>
                  <a:off x="10563326"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84" name="Rectangle 380"/>
                <p:cNvSpPr>
                  <a:spLocks noChangeArrowheads="1"/>
                </p:cNvSpPr>
                <p:nvPr/>
              </p:nvSpPr>
              <p:spPr bwMode="auto">
                <a:xfrm>
                  <a:off x="10617829"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85" name="Rectangle 381"/>
                <p:cNvSpPr>
                  <a:spLocks noChangeArrowheads="1"/>
                </p:cNvSpPr>
                <p:nvPr/>
              </p:nvSpPr>
              <p:spPr bwMode="auto">
                <a:xfrm>
                  <a:off x="10673287"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86" name="Rectangle 382"/>
                <p:cNvSpPr>
                  <a:spLocks noChangeArrowheads="1"/>
                </p:cNvSpPr>
                <p:nvPr/>
              </p:nvSpPr>
              <p:spPr bwMode="auto">
                <a:xfrm>
                  <a:off x="10727788"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87" name="Rectangle 383"/>
                <p:cNvSpPr>
                  <a:spLocks noChangeArrowheads="1"/>
                </p:cNvSpPr>
                <p:nvPr/>
              </p:nvSpPr>
              <p:spPr bwMode="auto">
                <a:xfrm>
                  <a:off x="10783247"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88" name="Rectangle 384"/>
                <p:cNvSpPr>
                  <a:spLocks noChangeArrowheads="1"/>
                </p:cNvSpPr>
                <p:nvPr/>
              </p:nvSpPr>
              <p:spPr bwMode="auto">
                <a:xfrm>
                  <a:off x="10838705"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89" name="Rectangle 385"/>
                <p:cNvSpPr>
                  <a:spLocks noChangeArrowheads="1"/>
                </p:cNvSpPr>
                <p:nvPr/>
              </p:nvSpPr>
              <p:spPr bwMode="auto">
                <a:xfrm>
                  <a:off x="10893206"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90" name="Rectangle 386"/>
                <p:cNvSpPr>
                  <a:spLocks noChangeArrowheads="1"/>
                </p:cNvSpPr>
                <p:nvPr/>
              </p:nvSpPr>
              <p:spPr bwMode="auto">
                <a:xfrm>
                  <a:off x="10948663"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91" name="Rectangle 387"/>
                <p:cNvSpPr>
                  <a:spLocks noChangeArrowheads="1"/>
                </p:cNvSpPr>
                <p:nvPr/>
              </p:nvSpPr>
              <p:spPr bwMode="auto">
                <a:xfrm>
                  <a:off x="11003166"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92" name="Rectangle 388"/>
                <p:cNvSpPr>
                  <a:spLocks noChangeArrowheads="1"/>
                </p:cNvSpPr>
                <p:nvPr/>
              </p:nvSpPr>
              <p:spPr bwMode="auto">
                <a:xfrm>
                  <a:off x="9296400"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93" name="Rectangle 389"/>
                <p:cNvSpPr>
                  <a:spLocks noChangeArrowheads="1"/>
                </p:cNvSpPr>
                <p:nvPr/>
              </p:nvSpPr>
              <p:spPr bwMode="auto">
                <a:xfrm>
                  <a:off x="9351858"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94" name="Rectangle 390"/>
                <p:cNvSpPr>
                  <a:spLocks noChangeArrowheads="1"/>
                </p:cNvSpPr>
                <p:nvPr/>
              </p:nvSpPr>
              <p:spPr bwMode="auto">
                <a:xfrm>
                  <a:off x="9406360"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95" name="Rectangle 391"/>
                <p:cNvSpPr>
                  <a:spLocks noChangeArrowheads="1"/>
                </p:cNvSpPr>
                <p:nvPr/>
              </p:nvSpPr>
              <p:spPr bwMode="auto">
                <a:xfrm>
                  <a:off x="9461818"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96" name="Rectangle 392"/>
                <p:cNvSpPr>
                  <a:spLocks noChangeArrowheads="1"/>
                </p:cNvSpPr>
                <p:nvPr/>
              </p:nvSpPr>
              <p:spPr bwMode="auto">
                <a:xfrm>
                  <a:off x="9516319"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97" name="Rectangle 393"/>
                <p:cNvSpPr>
                  <a:spLocks noChangeArrowheads="1"/>
                </p:cNvSpPr>
                <p:nvPr/>
              </p:nvSpPr>
              <p:spPr bwMode="auto">
                <a:xfrm>
                  <a:off x="9571777"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98" name="Rectangle 394"/>
                <p:cNvSpPr>
                  <a:spLocks noChangeArrowheads="1"/>
                </p:cNvSpPr>
                <p:nvPr/>
              </p:nvSpPr>
              <p:spPr bwMode="auto">
                <a:xfrm>
                  <a:off x="9627236"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699" name="Rectangle 395"/>
                <p:cNvSpPr>
                  <a:spLocks noChangeArrowheads="1"/>
                </p:cNvSpPr>
                <p:nvPr/>
              </p:nvSpPr>
              <p:spPr bwMode="auto">
                <a:xfrm>
                  <a:off x="9681737"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00" name="Rectangle 396"/>
                <p:cNvSpPr>
                  <a:spLocks noChangeArrowheads="1"/>
                </p:cNvSpPr>
                <p:nvPr/>
              </p:nvSpPr>
              <p:spPr bwMode="auto">
                <a:xfrm>
                  <a:off x="9737195"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01" name="Rectangle 397"/>
                <p:cNvSpPr>
                  <a:spLocks noChangeArrowheads="1"/>
                </p:cNvSpPr>
                <p:nvPr/>
              </p:nvSpPr>
              <p:spPr bwMode="auto">
                <a:xfrm>
                  <a:off x="9791697"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02" name="Rectangle 398"/>
                <p:cNvSpPr>
                  <a:spLocks noChangeArrowheads="1"/>
                </p:cNvSpPr>
                <p:nvPr/>
              </p:nvSpPr>
              <p:spPr bwMode="auto">
                <a:xfrm>
                  <a:off x="9847155"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03" name="Rectangle 399"/>
                <p:cNvSpPr>
                  <a:spLocks noChangeArrowheads="1"/>
                </p:cNvSpPr>
                <p:nvPr/>
              </p:nvSpPr>
              <p:spPr bwMode="auto">
                <a:xfrm>
                  <a:off x="9902613"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04" name="Rectangle 400"/>
                <p:cNvSpPr>
                  <a:spLocks noChangeArrowheads="1"/>
                </p:cNvSpPr>
                <p:nvPr/>
              </p:nvSpPr>
              <p:spPr bwMode="auto">
                <a:xfrm>
                  <a:off x="9957114"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05" name="Rectangle 401"/>
                <p:cNvSpPr>
                  <a:spLocks noChangeArrowheads="1"/>
                </p:cNvSpPr>
                <p:nvPr/>
              </p:nvSpPr>
              <p:spPr bwMode="auto">
                <a:xfrm>
                  <a:off x="10012573"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06" name="Rectangle 402"/>
                <p:cNvSpPr>
                  <a:spLocks noChangeArrowheads="1"/>
                </p:cNvSpPr>
                <p:nvPr/>
              </p:nvSpPr>
              <p:spPr bwMode="auto">
                <a:xfrm>
                  <a:off x="10067074"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07" name="Rectangle 403"/>
                <p:cNvSpPr>
                  <a:spLocks noChangeArrowheads="1"/>
                </p:cNvSpPr>
                <p:nvPr/>
              </p:nvSpPr>
              <p:spPr bwMode="auto">
                <a:xfrm>
                  <a:off x="10122532"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08" name="Rectangle 404"/>
                <p:cNvSpPr>
                  <a:spLocks noChangeArrowheads="1"/>
                </p:cNvSpPr>
                <p:nvPr/>
              </p:nvSpPr>
              <p:spPr bwMode="auto">
                <a:xfrm>
                  <a:off x="10177989"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09" name="Rectangle 405"/>
                <p:cNvSpPr>
                  <a:spLocks noChangeArrowheads="1"/>
                </p:cNvSpPr>
                <p:nvPr/>
              </p:nvSpPr>
              <p:spPr bwMode="auto">
                <a:xfrm>
                  <a:off x="10232492"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10" name="Rectangle 406"/>
                <p:cNvSpPr>
                  <a:spLocks noChangeArrowheads="1"/>
                </p:cNvSpPr>
                <p:nvPr/>
              </p:nvSpPr>
              <p:spPr bwMode="auto">
                <a:xfrm>
                  <a:off x="10287950"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11" name="Rectangle 407"/>
                <p:cNvSpPr>
                  <a:spLocks noChangeArrowheads="1"/>
                </p:cNvSpPr>
                <p:nvPr/>
              </p:nvSpPr>
              <p:spPr bwMode="auto">
                <a:xfrm>
                  <a:off x="10342451"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12" name="Rectangle 408"/>
                <p:cNvSpPr>
                  <a:spLocks noChangeArrowheads="1"/>
                </p:cNvSpPr>
                <p:nvPr/>
              </p:nvSpPr>
              <p:spPr bwMode="auto">
                <a:xfrm>
                  <a:off x="10397910"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13" name="Rectangle 409"/>
                <p:cNvSpPr>
                  <a:spLocks noChangeArrowheads="1"/>
                </p:cNvSpPr>
                <p:nvPr/>
              </p:nvSpPr>
              <p:spPr bwMode="auto">
                <a:xfrm>
                  <a:off x="10452411"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14" name="Rectangle 410"/>
                <p:cNvSpPr>
                  <a:spLocks noChangeArrowheads="1"/>
                </p:cNvSpPr>
                <p:nvPr/>
              </p:nvSpPr>
              <p:spPr bwMode="auto">
                <a:xfrm>
                  <a:off x="10507869"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15" name="Rectangle 411"/>
                <p:cNvSpPr>
                  <a:spLocks noChangeArrowheads="1"/>
                </p:cNvSpPr>
                <p:nvPr/>
              </p:nvSpPr>
              <p:spPr bwMode="auto">
                <a:xfrm>
                  <a:off x="10563326"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16" name="Rectangle 412"/>
                <p:cNvSpPr>
                  <a:spLocks noChangeArrowheads="1"/>
                </p:cNvSpPr>
                <p:nvPr/>
              </p:nvSpPr>
              <p:spPr bwMode="auto">
                <a:xfrm>
                  <a:off x="10617829"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17" name="Rectangle 413"/>
                <p:cNvSpPr>
                  <a:spLocks noChangeArrowheads="1"/>
                </p:cNvSpPr>
                <p:nvPr/>
              </p:nvSpPr>
              <p:spPr bwMode="auto">
                <a:xfrm>
                  <a:off x="10673287"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18" name="Rectangle 414"/>
                <p:cNvSpPr>
                  <a:spLocks noChangeArrowheads="1"/>
                </p:cNvSpPr>
                <p:nvPr/>
              </p:nvSpPr>
              <p:spPr bwMode="auto">
                <a:xfrm>
                  <a:off x="10727788"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19" name="Rectangle 415"/>
                <p:cNvSpPr>
                  <a:spLocks noChangeArrowheads="1"/>
                </p:cNvSpPr>
                <p:nvPr/>
              </p:nvSpPr>
              <p:spPr bwMode="auto">
                <a:xfrm>
                  <a:off x="10783247"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20" name="Rectangle 416"/>
                <p:cNvSpPr>
                  <a:spLocks noChangeArrowheads="1"/>
                </p:cNvSpPr>
                <p:nvPr/>
              </p:nvSpPr>
              <p:spPr bwMode="auto">
                <a:xfrm>
                  <a:off x="10838705"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21" name="Rectangle 417"/>
                <p:cNvSpPr>
                  <a:spLocks noChangeArrowheads="1"/>
                </p:cNvSpPr>
                <p:nvPr/>
              </p:nvSpPr>
              <p:spPr bwMode="auto">
                <a:xfrm>
                  <a:off x="10893206"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22" name="Rectangle 418"/>
                <p:cNvSpPr>
                  <a:spLocks noChangeArrowheads="1"/>
                </p:cNvSpPr>
                <p:nvPr/>
              </p:nvSpPr>
              <p:spPr bwMode="auto">
                <a:xfrm>
                  <a:off x="10948663"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23" name="Rectangle 419"/>
                <p:cNvSpPr>
                  <a:spLocks noChangeArrowheads="1"/>
                </p:cNvSpPr>
                <p:nvPr/>
              </p:nvSpPr>
              <p:spPr bwMode="auto">
                <a:xfrm>
                  <a:off x="11003166"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24" name="Rectangle 420"/>
                <p:cNvSpPr>
                  <a:spLocks noChangeArrowheads="1"/>
                </p:cNvSpPr>
                <p:nvPr/>
              </p:nvSpPr>
              <p:spPr bwMode="auto">
                <a:xfrm>
                  <a:off x="9296400"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25" name="Rectangle 421"/>
                <p:cNvSpPr>
                  <a:spLocks noChangeArrowheads="1"/>
                </p:cNvSpPr>
                <p:nvPr/>
              </p:nvSpPr>
              <p:spPr bwMode="auto">
                <a:xfrm>
                  <a:off x="9351858"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26" name="Rectangle 422"/>
                <p:cNvSpPr>
                  <a:spLocks noChangeArrowheads="1"/>
                </p:cNvSpPr>
                <p:nvPr/>
              </p:nvSpPr>
              <p:spPr bwMode="auto">
                <a:xfrm>
                  <a:off x="9406360"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27" name="Rectangle 423"/>
                <p:cNvSpPr>
                  <a:spLocks noChangeArrowheads="1"/>
                </p:cNvSpPr>
                <p:nvPr/>
              </p:nvSpPr>
              <p:spPr bwMode="auto">
                <a:xfrm>
                  <a:off x="9461818"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28" name="Rectangle 424"/>
                <p:cNvSpPr>
                  <a:spLocks noChangeArrowheads="1"/>
                </p:cNvSpPr>
                <p:nvPr/>
              </p:nvSpPr>
              <p:spPr bwMode="auto">
                <a:xfrm>
                  <a:off x="9516319"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29" name="Rectangle 425"/>
                <p:cNvSpPr>
                  <a:spLocks noChangeArrowheads="1"/>
                </p:cNvSpPr>
                <p:nvPr/>
              </p:nvSpPr>
              <p:spPr bwMode="auto">
                <a:xfrm>
                  <a:off x="9571777"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30" name="Rectangle 426"/>
                <p:cNvSpPr>
                  <a:spLocks noChangeArrowheads="1"/>
                </p:cNvSpPr>
                <p:nvPr/>
              </p:nvSpPr>
              <p:spPr bwMode="auto">
                <a:xfrm>
                  <a:off x="9627236"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31" name="Rectangle 427"/>
                <p:cNvSpPr>
                  <a:spLocks noChangeArrowheads="1"/>
                </p:cNvSpPr>
                <p:nvPr/>
              </p:nvSpPr>
              <p:spPr bwMode="auto">
                <a:xfrm>
                  <a:off x="9681737"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32" name="Rectangle 428"/>
                <p:cNvSpPr>
                  <a:spLocks noChangeArrowheads="1"/>
                </p:cNvSpPr>
                <p:nvPr/>
              </p:nvSpPr>
              <p:spPr bwMode="auto">
                <a:xfrm>
                  <a:off x="9737195"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33" name="Rectangle 429"/>
                <p:cNvSpPr>
                  <a:spLocks noChangeArrowheads="1"/>
                </p:cNvSpPr>
                <p:nvPr/>
              </p:nvSpPr>
              <p:spPr bwMode="auto">
                <a:xfrm>
                  <a:off x="9791697"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34" name="Rectangle 430"/>
                <p:cNvSpPr>
                  <a:spLocks noChangeArrowheads="1"/>
                </p:cNvSpPr>
                <p:nvPr/>
              </p:nvSpPr>
              <p:spPr bwMode="auto">
                <a:xfrm>
                  <a:off x="9847155"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35" name="Rectangle 431"/>
                <p:cNvSpPr>
                  <a:spLocks noChangeArrowheads="1"/>
                </p:cNvSpPr>
                <p:nvPr/>
              </p:nvSpPr>
              <p:spPr bwMode="auto">
                <a:xfrm>
                  <a:off x="9902613"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36" name="Rectangle 432"/>
                <p:cNvSpPr>
                  <a:spLocks noChangeArrowheads="1"/>
                </p:cNvSpPr>
                <p:nvPr/>
              </p:nvSpPr>
              <p:spPr bwMode="auto">
                <a:xfrm>
                  <a:off x="9957114"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37" name="Rectangle 433"/>
                <p:cNvSpPr>
                  <a:spLocks noChangeArrowheads="1"/>
                </p:cNvSpPr>
                <p:nvPr/>
              </p:nvSpPr>
              <p:spPr bwMode="auto">
                <a:xfrm>
                  <a:off x="10012573"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38" name="Rectangle 434"/>
                <p:cNvSpPr>
                  <a:spLocks noChangeArrowheads="1"/>
                </p:cNvSpPr>
                <p:nvPr/>
              </p:nvSpPr>
              <p:spPr bwMode="auto">
                <a:xfrm>
                  <a:off x="10067074"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39" name="Rectangle 435"/>
                <p:cNvSpPr>
                  <a:spLocks noChangeArrowheads="1"/>
                </p:cNvSpPr>
                <p:nvPr/>
              </p:nvSpPr>
              <p:spPr bwMode="auto">
                <a:xfrm>
                  <a:off x="10122532"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40" name="Rectangle 436"/>
                <p:cNvSpPr>
                  <a:spLocks noChangeArrowheads="1"/>
                </p:cNvSpPr>
                <p:nvPr/>
              </p:nvSpPr>
              <p:spPr bwMode="auto">
                <a:xfrm>
                  <a:off x="10177989"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41" name="Rectangle 437"/>
                <p:cNvSpPr>
                  <a:spLocks noChangeArrowheads="1"/>
                </p:cNvSpPr>
                <p:nvPr/>
              </p:nvSpPr>
              <p:spPr bwMode="auto">
                <a:xfrm>
                  <a:off x="10232492"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42" name="Rectangle 438"/>
                <p:cNvSpPr>
                  <a:spLocks noChangeArrowheads="1"/>
                </p:cNvSpPr>
                <p:nvPr/>
              </p:nvSpPr>
              <p:spPr bwMode="auto">
                <a:xfrm>
                  <a:off x="10287950"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43" name="Rectangle 439"/>
                <p:cNvSpPr>
                  <a:spLocks noChangeArrowheads="1"/>
                </p:cNvSpPr>
                <p:nvPr/>
              </p:nvSpPr>
              <p:spPr bwMode="auto">
                <a:xfrm>
                  <a:off x="10342451"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44" name="Rectangle 440"/>
                <p:cNvSpPr>
                  <a:spLocks noChangeArrowheads="1"/>
                </p:cNvSpPr>
                <p:nvPr/>
              </p:nvSpPr>
              <p:spPr bwMode="auto">
                <a:xfrm>
                  <a:off x="10397910"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45" name="Rectangle 441"/>
                <p:cNvSpPr>
                  <a:spLocks noChangeArrowheads="1"/>
                </p:cNvSpPr>
                <p:nvPr/>
              </p:nvSpPr>
              <p:spPr bwMode="auto">
                <a:xfrm>
                  <a:off x="10452411"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46" name="Rectangle 442"/>
                <p:cNvSpPr>
                  <a:spLocks noChangeArrowheads="1"/>
                </p:cNvSpPr>
                <p:nvPr/>
              </p:nvSpPr>
              <p:spPr bwMode="auto">
                <a:xfrm>
                  <a:off x="10507869"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47" name="Rectangle 443"/>
                <p:cNvSpPr>
                  <a:spLocks noChangeArrowheads="1"/>
                </p:cNvSpPr>
                <p:nvPr/>
              </p:nvSpPr>
              <p:spPr bwMode="auto">
                <a:xfrm>
                  <a:off x="10563326"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48" name="Rectangle 444"/>
                <p:cNvSpPr>
                  <a:spLocks noChangeArrowheads="1"/>
                </p:cNvSpPr>
                <p:nvPr/>
              </p:nvSpPr>
              <p:spPr bwMode="auto">
                <a:xfrm>
                  <a:off x="10617829"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49" name="Rectangle 445"/>
                <p:cNvSpPr>
                  <a:spLocks noChangeArrowheads="1"/>
                </p:cNvSpPr>
                <p:nvPr/>
              </p:nvSpPr>
              <p:spPr bwMode="auto">
                <a:xfrm>
                  <a:off x="10673287"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50" name="Rectangle 446"/>
                <p:cNvSpPr>
                  <a:spLocks noChangeArrowheads="1"/>
                </p:cNvSpPr>
                <p:nvPr/>
              </p:nvSpPr>
              <p:spPr bwMode="auto">
                <a:xfrm>
                  <a:off x="10727788"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51" name="Rectangle 447"/>
                <p:cNvSpPr>
                  <a:spLocks noChangeArrowheads="1"/>
                </p:cNvSpPr>
                <p:nvPr/>
              </p:nvSpPr>
              <p:spPr bwMode="auto">
                <a:xfrm>
                  <a:off x="10783247"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52" name="Rectangle 448"/>
                <p:cNvSpPr>
                  <a:spLocks noChangeArrowheads="1"/>
                </p:cNvSpPr>
                <p:nvPr/>
              </p:nvSpPr>
              <p:spPr bwMode="auto">
                <a:xfrm>
                  <a:off x="10838705"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53" name="Rectangle 449"/>
                <p:cNvSpPr>
                  <a:spLocks noChangeArrowheads="1"/>
                </p:cNvSpPr>
                <p:nvPr/>
              </p:nvSpPr>
              <p:spPr bwMode="auto">
                <a:xfrm>
                  <a:off x="10893206"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54" name="Rectangle 450"/>
                <p:cNvSpPr>
                  <a:spLocks noChangeArrowheads="1"/>
                </p:cNvSpPr>
                <p:nvPr/>
              </p:nvSpPr>
              <p:spPr bwMode="auto">
                <a:xfrm>
                  <a:off x="10948663"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55" name="Rectangle 451"/>
                <p:cNvSpPr>
                  <a:spLocks noChangeArrowheads="1"/>
                </p:cNvSpPr>
                <p:nvPr/>
              </p:nvSpPr>
              <p:spPr bwMode="auto">
                <a:xfrm>
                  <a:off x="11003166"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56" name="Rectangle 452"/>
                <p:cNvSpPr>
                  <a:spLocks noChangeArrowheads="1"/>
                </p:cNvSpPr>
                <p:nvPr/>
              </p:nvSpPr>
              <p:spPr bwMode="auto">
                <a:xfrm>
                  <a:off x="9296400"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57" name="Rectangle 453"/>
                <p:cNvSpPr>
                  <a:spLocks noChangeArrowheads="1"/>
                </p:cNvSpPr>
                <p:nvPr/>
              </p:nvSpPr>
              <p:spPr bwMode="auto">
                <a:xfrm>
                  <a:off x="9351858"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58" name="Rectangle 454"/>
                <p:cNvSpPr>
                  <a:spLocks noChangeArrowheads="1"/>
                </p:cNvSpPr>
                <p:nvPr/>
              </p:nvSpPr>
              <p:spPr bwMode="auto">
                <a:xfrm>
                  <a:off x="9406360"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59" name="Rectangle 455"/>
                <p:cNvSpPr>
                  <a:spLocks noChangeArrowheads="1"/>
                </p:cNvSpPr>
                <p:nvPr/>
              </p:nvSpPr>
              <p:spPr bwMode="auto">
                <a:xfrm>
                  <a:off x="9461818"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60" name="Rectangle 456"/>
                <p:cNvSpPr>
                  <a:spLocks noChangeArrowheads="1"/>
                </p:cNvSpPr>
                <p:nvPr/>
              </p:nvSpPr>
              <p:spPr bwMode="auto">
                <a:xfrm>
                  <a:off x="9516319"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61" name="Rectangle 457"/>
                <p:cNvSpPr>
                  <a:spLocks noChangeArrowheads="1"/>
                </p:cNvSpPr>
                <p:nvPr/>
              </p:nvSpPr>
              <p:spPr bwMode="auto">
                <a:xfrm>
                  <a:off x="9571777"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62" name="Rectangle 458"/>
                <p:cNvSpPr>
                  <a:spLocks noChangeArrowheads="1"/>
                </p:cNvSpPr>
                <p:nvPr/>
              </p:nvSpPr>
              <p:spPr bwMode="auto">
                <a:xfrm>
                  <a:off x="9627236"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63" name="Rectangle 459"/>
                <p:cNvSpPr>
                  <a:spLocks noChangeArrowheads="1"/>
                </p:cNvSpPr>
                <p:nvPr/>
              </p:nvSpPr>
              <p:spPr bwMode="auto">
                <a:xfrm>
                  <a:off x="9681737"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64" name="Rectangle 460"/>
                <p:cNvSpPr>
                  <a:spLocks noChangeArrowheads="1"/>
                </p:cNvSpPr>
                <p:nvPr/>
              </p:nvSpPr>
              <p:spPr bwMode="auto">
                <a:xfrm>
                  <a:off x="9737195"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65" name="Rectangle 461"/>
                <p:cNvSpPr>
                  <a:spLocks noChangeArrowheads="1"/>
                </p:cNvSpPr>
                <p:nvPr/>
              </p:nvSpPr>
              <p:spPr bwMode="auto">
                <a:xfrm>
                  <a:off x="9791697"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66" name="Rectangle 462"/>
                <p:cNvSpPr>
                  <a:spLocks noChangeArrowheads="1"/>
                </p:cNvSpPr>
                <p:nvPr/>
              </p:nvSpPr>
              <p:spPr bwMode="auto">
                <a:xfrm>
                  <a:off x="9847155"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67" name="Rectangle 463"/>
                <p:cNvSpPr>
                  <a:spLocks noChangeArrowheads="1"/>
                </p:cNvSpPr>
                <p:nvPr/>
              </p:nvSpPr>
              <p:spPr bwMode="auto">
                <a:xfrm>
                  <a:off x="9902613"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68" name="Rectangle 464"/>
                <p:cNvSpPr>
                  <a:spLocks noChangeArrowheads="1"/>
                </p:cNvSpPr>
                <p:nvPr/>
              </p:nvSpPr>
              <p:spPr bwMode="auto">
                <a:xfrm>
                  <a:off x="9957114"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69" name="Rectangle 465"/>
                <p:cNvSpPr>
                  <a:spLocks noChangeArrowheads="1"/>
                </p:cNvSpPr>
                <p:nvPr/>
              </p:nvSpPr>
              <p:spPr bwMode="auto">
                <a:xfrm>
                  <a:off x="10012573"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70" name="Rectangle 466"/>
                <p:cNvSpPr>
                  <a:spLocks noChangeArrowheads="1"/>
                </p:cNvSpPr>
                <p:nvPr/>
              </p:nvSpPr>
              <p:spPr bwMode="auto">
                <a:xfrm>
                  <a:off x="10067074"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71" name="Rectangle 467"/>
                <p:cNvSpPr>
                  <a:spLocks noChangeArrowheads="1"/>
                </p:cNvSpPr>
                <p:nvPr/>
              </p:nvSpPr>
              <p:spPr bwMode="auto">
                <a:xfrm>
                  <a:off x="10122532"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72" name="Rectangle 468"/>
                <p:cNvSpPr>
                  <a:spLocks noChangeArrowheads="1"/>
                </p:cNvSpPr>
                <p:nvPr/>
              </p:nvSpPr>
              <p:spPr bwMode="auto">
                <a:xfrm>
                  <a:off x="10177989"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73" name="Rectangle 469"/>
                <p:cNvSpPr>
                  <a:spLocks noChangeArrowheads="1"/>
                </p:cNvSpPr>
                <p:nvPr/>
              </p:nvSpPr>
              <p:spPr bwMode="auto">
                <a:xfrm>
                  <a:off x="10232492"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74" name="Rectangle 470"/>
                <p:cNvSpPr>
                  <a:spLocks noChangeArrowheads="1"/>
                </p:cNvSpPr>
                <p:nvPr/>
              </p:nvSpPr>
              <p:spPr bwMode="auto">
                <a:xfrm>
                  <a:off x="10287950"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75" name="Rectangle 471"/>
                <p:cNvSpPr>
                  <a:spLocks noChangeArrowheads="1"/>
                </p:cNvSpPr>
                <p:nvPr/>
              </p:nvSpPr>
              <p:spPr bwMode="auto">
                <a:xfrm>
                  <a:off x="10342451"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76" name="Rectangle 472"/>
                <p:cNvSpPr>
                  <a:spLocks noChangeArrowheads="1"/>
                </p:cNvSpPr>
                <p:nvPr/>
              </p:nvSpPr>
              <p:spPr bwMode="auto">
                <a:xfrm>
                  <a:off x="10397910"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77" name="Rectangle 473"/>
                <p:cNvSpPr>
                  <a:spLocks noChangeArrowheads="1"/>
                </p:cNvSpPr>
                <p:nvPr/>
              </p:nvSpPr>
              <p:spPr bwMode="auto">
                <a:xfrm>
                  <a:off x="10452411"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78" name="Rectangle 474"/>
                <p:cNvSpPr>
                  <a:spLocks noChangeArrowheads="1"/>
                </p:cNvSpPr>
                <p:nvPr/>
              </p:nvSpPr>
              <p:spPr bwMode="auto">
                <a:xfrm>
                  <a:off x="10507869"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79" name="Rectangle 475"/>
                <p:cNvSpPr>
                  <a:spLocks noChangeArrowheads="1"/>
                </p:cNvSpPr>
                <p:nvPr/>
              </p:nvSpPr>
              <p:spPr bwMode="auto">
                <a:xfrm>
                  <a:off x="10563326"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80" name="Rectangle 476"/>
                <p:cNvSpPr>
                  <a:spLocks noChangeArrowheads="1"/>
                </p:cNvSpPr>
                <p:nvPr/>
              </p:nvSpPr>
              <p:spPr bwMode="auto">
                <a:xfrm>
                  <a:off x="10617829"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81" name="Rectangle 477"/>
                <p:cNvSpPr>
                  <a:spLocks noChangeArrowheads="1"/>
                </p:cNvSpPr>
                <p:nvPr/>
              </p:nvSpPr>
              <p:spPr bwMode="auto">
                <a:xfrm>
                  <a:off x="10673287"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82" name="Rectangle 478"/>
                <p:cNvSpPr>
                  <a:spLocks noChangeArrowheads="1"/>
                </p:cNvSpPr>
                <p:nvPr/>
              </p:nvSpPr>
              <p:spPr bwMode="auto">
                <a:xfrm>
                  <a:off x="10727788"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83" name="Rectangle 479"/>
                <p:cNvSpPr>
                  <a:spLocks noChangeArrowheads="1"/>
                </p:cNvSpPr>
                <p:nvPr/>
              </p:nvSpPr>
              <p:spPr bwMode="auto">
                <a:xfrm>
                  <a:off x="10783247"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84" name="Rectangle 480"/>
                <p:cNvSpPr>
                  <a:spLocks noChangeArrowheads="1"/>
                </p:cNvSpPr>
                <p:nvPr/>
              </p:nvSpPr>
              <p:spPr bwMode="auto">
                <a:xfrm>
                  <a:off x="10838705"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85" name="Rectangle 481"/>
                <p:cNvSpPr>
                  <a:spLocks noChangeArrowheads="1"/>
                </p:cNvSpPr>
                <p:nvPr/>
              </p:nvSpPr>
              <p:spPr bwMode="auto">
                <a:xfrm>
                  <a:off x="10893206"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86" name="Rectangle 482"/>
                <p:cNvSpPr>
                  <a:spLocks noChangeArrowheads="1"/>
                </p:cNvSpPr>
                <p:nvPr/>
              </p:nvSpPr>
              <p:spPr bwMode="auto">
                <a:xfrm>
                  <a:off x="10948663"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87" name="Rectangle 483"/>
                <p:cNvSpPr>
                  <a:spLocks noChangeArrowheads="1"/>
                </p:cNvSpPr>
                <p:nvPr/>
              </p:nvSpPr>
              <p:spPr bwMode="auto">
                <a:xfrm>
                  <a:off x="11003166"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88" name="Rectangle 484"/>
                <p:cNvSpPr>
                  <a:spLocks noChangeArrowheads="1"/>
                </p:cNvSpPr>
                <p:nvPr/>
              </p:nvSpPr>
              <p:spPr bwMode="auto">
                <a:xfrm>
                  <a:off x="9296400"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89" name="Rectangle 485"/>
                <p:cNvSpPr>
                  <a:spLocks noChangeArrowheads="1"/>
                </p:cNvSpPr>
                <p:nvPr/>
              </p:nvSpPr>
              <p:spPr bwMode="auto">
                <a:xfrm>
                  <a:off x="9351858"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90" name="Rectangle 486"/>
                <p:cNvSpPr>
                  <a:spLocks noChangeArrowheads="1"/>
                </p:cNvSpPr>
                <p:nvPr/>
              </p:nvSpPr>
              <p:spPr bwMode="auto">
                <a:xfrm>
                  <a:off x="9406360"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91" name="Rectangle 487"/>
                <p:cNvSpPr>
                  <a:spLocks noChangeArrowheads="1"/>
                </p:cNvSpPr>
                <p:nvPr/>
              </p:nvSpPr>
              <p:spPr bwMode="auto">
                <a:xfrm>
                  <a:off x="9461818"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92" name="Rectangle 488"/>
                <p:cNvSpPr>
                  <a:spLocks noChangeArrowheads="1"/>
                </p:cNvSpPr>
                <p:nvPr/>
              </p:nvSpPr>
              <p:spPr bwMode="auto">
                <a:xfrm>
                  <a:off x="9516319"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93" name="Rectangle 489"/>
                <p:cNvSpPr>
                  <a:spLocks noChangeArrowheads="1"/>
                </p:cNvSpPr>
                <p:nvPr/>
              </p:nvSpPr>
              <p:spPr bwMode="auto">
                <a:xfrm>
                  <a:off x="9571777"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94" name="Rectangle 490"/>
                <p:cNvSpPr>
                  <a:spLocks noChangeArrowheads="1"/>
                </p:cNvSpPr>
                <p:nvPr/>
              </p:nvSpPr>
              <p:spPr bwMode="auto">
                <a:xfrm>
                  <a:off x="9627236"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95" name="Rectangle 491"/>
                <p:cNvSpPr>
                  <a:spLocks noChangeArrowheads="1"/>
                </p:cNvSpPr>
                <p:nvPr/>
              </p:nvSpPr>
              <p:spPr bwMode="auto">
                <a:xfrm>
                  <a:off x="9681737"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96" name="Rectangle 492"/>
                <p:cNvSpPr>
                  <a:spLocks noChangeArrowheads="1"/>
                </p:cNvSpPr>
                <p:nvPr/>
              </p:nvSpPr>
              <p:spPr bwMode="auto">
                <a:xfrm>
                  <a:off x="9737195"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97" name="Rectangle 493"/>
                <p:cNvSpPr>
                  <a:spLocks noChangeArrowheads="1"/>
                </p:cNvSpPr>
                <p:nvPr/>
              </p:nvSpPr>
              <p:spPr bwMode="auto">
                <a:xfrm>
                  <a:off x="9791697"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98" name="Rectangle 494"/>
                <p:cNvSpPr>
                  <a:spLocks noChangeArrowheads="1"/>
                </p:cNvSpPr>
                <p:nvPr/>
              </p:nvSpPr>
              <p:spPr bwMode="auto">
                <a:xfrm>
                  <a:off x="9847155"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799" name="Rectangle 495"/>
                <p:cNvSpPr>
                  <a:spLocks noChangeArrowheads="1"/>
                </p:cNvSpPr>
                <p:nvPr/>
              </p:nvSpPr>
              <p:spPr bwMode="auto">
                <a:xfrm>
                  <a:off x="9902613"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00" name="Rectangle 496"/>
                <p:cNvSpPr>
                  <a:spLocks noChangeArrowheads="1"/>
                </p:cNvSpPr>
                <p:nvPr/>
              </p:nvSpPr>
              <p:spPr bwMode="auto">
                <a:xfrm>
                  <a:off x="9957114"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01" name="Rectangle 497"/>
                <p:cNvSpPr>
                  <a:spLocks noChangeArrowheads="1"/>
                </p:cNvSpPr>
                <p:nvPr/>
              </p:nvSpPr>
              <p:spPr bwMode="auto">
                <a:xfrm>
                  <a:off x="10012573"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02" name="Rectangle 498"/>
                <p:cNvSpPr>
                  <a:spLocks noChangeArrowheads="1"/>
                </p:cNvSpPr>
                <p:nvPr/>
              </p:nvSpPr>
              <p:spPr bwMode="auto">
                <a:xfrm>
                  <a:off x="10067074"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03" name="Rectangle 499"/>
                <p:cNvSpPr>
                  <a:spLocks noChangeArrowheads="1"/>
                </p:cNvSpPr>
                <p:nvPr/>
              </p:nvSpPr>
              <p:spPr bwMode="auto">
                <a:xfrm>
                  <a:off x="10122532"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04" name="Rectangle 500"/>
                <p:cNvSpPr>
                  <a:spLocks noChangeArrowheads="1"/>
                </p:cNvSpPr>
                <p:nvPr/>
              </p:nvSpPr>
              <p:spPr bwMode="auto">
                <a:xfrm>
                  <a:off x="10177989"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05" name="Rectangle 501"/>
                <p:cNvSpPr>
                  <a:spLocks noChangeArrowheads="1"/>
                </p:cNvSpPr>
                <p:nvPr/>
              </p:nvSpPr>
              <p:spPr bwMode="auto">
                <a:xfrm>
                  <a:off x="10232492"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06" name="Rectangle 502"/>
                <p:cNvSpPr>
                  <a:spLocks noChangeArrowheads="1"/>
                </p:cNvSpPr>
                <p:nvPr/>
              </p:nvSpPr>
              <p:spPr bwMode="auto">
                <a:xfrm>
                  <a:off x="10287950"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07" name="Rectangle 503"/>
                <p:cNvSpPr>
                  <a:spLocks noChangeArrowheads="1"/>
                </p:cNvSpPr>
                <p:nvPr/>
              </p:nvSpPr>
              <p:spPr bwMode="auto">
                <a:xfrm>
                  <a:off x="10342451"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08" name="Rectangle 504"/>
                <p:cNvSpPr>
                  <a:spLocks noChangeArrowheads="1"/>
                </p:cNvSpPr>
                <p:nvPr/>
              </p:nvSpPr>
              <p:spPr bwMode="auto">
                <a:xfrm>
                  <a:off x="10397910"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09" name="Rectangle 505"/>
                <p:cNvSpPr>
                  <a:spLocks noChangeArrowheads="1"/>
                </p:cNvSpPr>
                <p:nvPr/>
              </p:nvSpPr>
              <p:spPr bwMode="auto">
                <a:xfrm>
                  <a:off x="10452411"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10" name="Rectangle 506"/>
                <p:cNvSpPr>
                  <a:spLocks noChangeArrowheads="1"/>
                </p:cNvSpPr>
                <p:nvPr/>
              </p:nvSpPr>
              <p:spPr bwMode="auto">
                <a:xfrm>
                  <a:off x="10507869"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11" name="Rectangle 507"/>
                <p:cNvSpPr>
                  <a:spLocks noChangeArrowheads="1"/>
                </p:cNvSpPr>
                <p:nvPr/>
              </p:nvSpPr>
              <p:spPr bwMode="auto">
                <a:xfrm>
                  <a:off x="10563326"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12" name="Rectangle 508"/>
                <p:cNvSpPr>
                  <a:spLocks noChangeArrowheads="1"/>
                </p:cNvSpPr>
                <p:nvPr/>
              </p:nvSpPr>
              <p:spPr bwMode="auto">
                <a:xfrm>
                  <a:off x="10617829"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13" name="Rectangle 509"/>
                <p:cNvSpPr>
                  <a:spLocks noChangeArrowheads="1"/>
                </p:cNvSpPr>
                <p:nvPr/>
              </p:nvSpPr>
              <p:spPr bwMode="auto">
                <a:xfrm>
                  <a:off x="10673287"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14" name="Rectangle 510"/>
                <p:cNvSpPr>
                  <a:spLocks noChangeArrowheads="1"/>
                </p:cNvSpPr>
                <p:nvPr/>
              </p:nvSpPr>
              <p:spPr bwMode="auto">
                <a:xfrm>
                  <a:off x="10727788"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15" name="Rectangle 511"/>
                <p:cNvSpPr>
                  <a:spLocks noChangeArrowheads="1"/>
                </p:cNvSpPr>
                <p:nvPr/>
              </p:nvSpPr>
              <p:spPr bwMode="auto">
                <a:xfrm>
                  <a:off x="10783247"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16" name="Rectangle 512"/>
                <p:cNvSpPr>
                  <a:spLocks noChangeArrowheads="1"/>
                </p:cNvSpPr>
                <p:nvPr/>
              </p:nvSpPr>
              <p:spPr bwMode="auto">
                <a:xfrm>
                  <a:off x="10838705"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17" name="Rectangle 513"/>
                <p:cNvSpPr>
                  <a:spLocks noChangeArrowheads="1"/>
                </p:cNvSpPr>
                <p:nvPr/>
              </p:nvSpPr>
              <p:spPr bwMode="auto">
                <a:xfrm>
                  <a:off x="10893206"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18" name="Rectangle 514"/>
                <p:cNvSpPr>
                  <a:spLocks noChangeArrowheads="1"/>
                </p:cNvSpPr>
                <p:nvPr/>
              </p:nvSpPr>
              <p:spPr bwMode="auto">
                <a:xfrm>
                  <a:off x="10948663"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19" name="Rectangle 515"/>
                <p:cNvSpPr>
                  <a:spLocks noChangeArrowheads="1"/>
                </p:cNvSpPr>
                <p:nvPr/>
              </p:nvSpPr>
              <p:spPr bwMode="auto">
                <a:xfrm>
                  <a:off x="11003166"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20" name="Rectangle 516"/>
                <p:cNvSpPr>
                  <a:spLocks noChangeArrowheads="1"/>
                </p:cNvSpPr>
                <p:nvPr/>
              </p:nvSpPr>
              <p:spPr bwMode="auto">
                <a:xfrm>
                  <a:off x="9296400"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21" name="Rectangle 517"/>
                <p:cNvSpPr>
                  <a:spLocks noChangeArrowheads="1"/>
                </p:cNvSpPr>
                <p:nvPr/>
              </p:nvSpPr>
              <p:spPr bwMode="auto">
                <a:xfrm>
                  <a:off x="9351858"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22" name="Rectangle 518"/>
                <p:cNvSpPr>
                  <a:spLocks noChangeArrowheads="1"/>
                </p:cNvSpPr>
                <p:nvPr/>
              </p:nvSpPr>
              <p:spPr bwMode="auto">
                <a:xfrm>
                  <a:off x="9406360"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23" name="Rectangle 519"/>
                <p:cNvSpPr>
                  <a:spLocks noChangeArrowheads="1"/>
                </p:cNvSpPr>
                <p:nvPr/>
              </p:nvSpPr>
              <p:spPr bwMode="auto">
                <a:xfrm>
                  <a:off x="9461818"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24" name="Rectangle 520"/>
                <p:cNvSpPr>
                  <a:spLocks noChangeArrowheads="1"/>
                </p:cNvSpPr>
                <p:nvPr/>
              </p:nvSpPr>
              <p:spPr bwMode="auto">
                <a:xfrm>
                  <a:off x="9516319"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25" name="Rectangle 521"/>
                <p:cNvSpPr>
                  <a:spLocks noChangeArrowheads="1"/>
                </p:cNvSpPr>
                <p:nvPr/>
              </p:nvSpPr>
              <p:spPr bwMode="auto">
                <a:xfrm>
                  <a:off x="9571777"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26" name="Rectangle 522"/>
                <p:cNvSpPr>
                  <a:spLocks noChangeArrowheads="1"/>
                </p:cNvSpPr>
                <p:nvPr/>
              </p:nvSpPr>
              <p:spPr bwMode="auto">
                <a:xfrm>
                  <a:off x="9627236"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27" name="Rectangle 523"/>
                <p:cNvSpPr>
                  <a:spLocks noChangeArrowheads="1"/>
                </p:cNvSpPr>
                <p:nvPr/>
              </p:nvSpPr>
              <p:spPr bwMode="auto">
                <a:xfrm>
                  <a:off x="9681737"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28" name="Rectangle 524"/>
                <p:cNvSpPr>
                  <a:spLocks noChangeArrowheads="1"/>
                </p:cNvSpPr>
                <p:nvPr/>
              </p:nvSpPr>
              <p:spPr bwMode="auto">
                <a:xfrm>
                  <a:off x="9737195"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29" name="Rectangle 525"/>
                <p:cNvSpPr>
                  <a:spLocks noChangeArrowheads="1"/>
                </p:cNvSpPr>
                <p:nvPr/>
              </p:nvSpPr>
              <p:spPr bwMode="auto">
                <a:xfrm>
                  <a:off x="9791697"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30" name="Rectangle 526"/>
                <p:cNvSpPr>
                  <a:spLocks noChangeArrowheads="1"/>
                </p:cNvSpPr>
                <p:nvPr/>
              </p:nvSpPr>
              <p:spPr bwMode="auto">
                <a:xfrm>
                  <a:off x="9847155"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31" name="Rectangle 527"/>
                <p:cNvSpPr>
                  <a:spLocks noChangeArrowheads="1"/>
                </p:cNvSpPr>
                <p:nvPr/>
              </p:nvSpPr>
              <p:spPr bwMode="auto">
                <a:xfrm>
                  <a:off x="9902613"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32" name="Rectangle 528"/>
                <p:cNvSpPr>
                  <a:spLocks noChangeArrowheads="1"/>
                </p:cNvSpPr>
                <p:nvPr/>
              </p:nvSpPr>
              <p:spPr bwMode="auto">
                <a:xfrm>
                  <a:off x="9957114"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33" name="Rectangle 529"/>
                <p:cNvSpPr>
                  <a:spLocks noChangeArrowheads="1"/>
                </p:cNvSpPr>
                <p:nvPr/>
              </p:nvSpPr>
              <p:spPr bwMode="auto">
                <a:xfrm>
                  <a:off x="10012573"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34" name="Rectangle 530"/>
                <p:cNvSpPr>
                  <a:spLocks noChangeArrowheads="1"/>
                </p:cNvSpPr>
                <p:nvPr/>
              </p:nvSpPr>
              <p:spPr bwMode="auto">
                <a:xfrm>
                  <a:off x="10067074"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35" name="Rectangle 531"/>
                <p:cNvSpPr>
                  <a:spLocks noChangeArrowheads="1"/>
                </p:cNvSpPr>
                <p:nvPr/>
              </p:nvSpPr>
              <p:spPr bwMode="auto">
                <a:xfrm>
                  <a:off x="10122532"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36" name="Rectangle 532"/>
                <p:cNvSpPr>
                  <a:spLocks noChangeArrowheads="1"/>
                </p:cNvSpPr>
                <p:nvPr/>
              </p:nvSpPr>
              <p:spPr bwMode="auto">
                <a:xfrm>
                  <a:off x="10177989"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37" name="Rectangle 533"/>
                <p:cNvSpPr>
                  <a:spLocks noChangeArrowheads="1"/>
                </p:cNvSpPr>
                <p:nvPr/>
              </p:nvSpPr>
              <p:spPr bwMode="auto">
                <a:xfrm>
                  <a:off x="10232492"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38" name="Rectangle 534"/>
                <p:cNvSpPr>
                  <a:spLocks noChangeArrowheads="1"/>
                </p:cNvSpPr>
                <p:nvPr/>
              </p:nvSpPr>
              <p:spPr bwMode="auto">
                <a:xfrm>
                  <a:off x="10287950"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39" name="Rectangle 535"/>
                <p:cNvSpPr>
                  <a:spLocks noChangeArrowheads="1"/>
                </p:cNvSpPr>
                <p:nvPr/>
              </p:nvSpPr>
              <p:spPr bwMode="auto">
                <a:xfrm>
                  <a:off x="10342451"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40" name="Rectangle 536"/>
                <p:cNvSpPr>
                  <a:spLocks noChangeArrowheads="1"/>
                </p:cNvSpPr>
                <p:nvPr/>
              </p:nvSpPr>
              <p:spPr bwMode="auto">
                <a:xfrm>
                  <a:off x="10397910"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41" name="Rectangle 537"/>
                <p:cNvSpPr>
                  <a:spLocks noChangeArrowheads="1"/>
                </p:cNvSpPr>
                <p:nvPr/>
              </p:nvSpPr>
              <p:spPr bwMode="auto">
                <a:xfrm>
                  <a:off x="10452411"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42" name="Rectangle 538"/>
                <p:cNvSpPr>
                  <a:spLocks noChangeArrowheads="1"/>
                </p:cNvSpPr>
                <p:nvPr/>
              </p:nvSpPr>
              <p:spPr bwMode="auto">
                <a:xfrm>
                  <a:off x="10507869"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43" name="Rectangle 539"/>
                <p:cNvSpPr>
                  <a:spLocks noChangeArrowheads="1"/>
                </p:cNvSpPr>
                <p:nvPr/>
              </p:nvSpPr>
              <p:spPr bwMode="auto">
                <a:xfrm>
                  <a:off x="10563326"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44" name="Rectangle 540"/>
                <p:cNvSpPr>
                  <a:spLocks noChangeArrowheads="1"/>
                </p:cNvSpPr>
                <p:nvPr/>
              </p:nvSpPr>
              <p:spPr bwMode="auto">
                <a:xfrm>
                  <a:off x="10617829"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45" name="Rectangle 541"/>
                <p:cNvSpPr>
                  <a:spLocks noChangeArrowheads="1"/>
                </p:cNvSpPr>
                <p:nvPr/>
              </p:nvSpPr>
              <p:spPr bwMode="auto">
                <a:xfrm>
                  <a:off x="10673287"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46" name="Rectangle 542"/>
                <p:cNvSpPr>
                  <a:spLocks noChangeArrowheads="1"/>
                </p:cNvSpPr>
                <p:nvPr/>
              </p:nvSpPr>
              <p:spPr bwMode="auto">
                <a:xfrm>
                  <a:off x="10727788"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47" name="Rectangle 543"/>
                <p:cNvSpPr>
                  <a:spLocks noChangeArrowheads="1"/>
                </p:cNvSpPr>
                <p:nvPr/>
              </p:nvSpPr>
              <p:spPr bwMode="auto">
                <a:xfrm>
                  <a:off x="10783247"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48" name="Rectangle 544"/>
                <p:cNvSpPr>
                  <a:spLocks noChangeArrowheads="1"/>
                </p:cNvSpPr>
                <p:nvPr/>
              </p:nvSpPr>
              <p:spPr bwMode="auto">
                <a:xfrm>
                  <a:off x="10838705"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49" name="Rectangle 545"/>
                <p:cNvSpPr>
                  <a:spLocks noChangeArrowheads="1"/>
                </p:cNvSpPr>
                <p:nvPr/>
              </p:nvSpPr>
              <p:spPr bwMode="auto">
                <a:xfrm>
                  <a:off x="10893206"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50" name="Rectangle 546"/>
                <p:cNvSpPr>
                  <a:spLocks noChangeArrowheads="1"/>
                </p:cNvSpPr>
                <p:nvPr/>
              </p:nvSpPr>
              <p:spPr bwMode="auto">
                <a:xfrm>
                  <a:off x="10948663"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51" name="Rectangle 547"/>
                <p:cNvSpPr>
                  <a:spLocks noChangeArrowheads="1"/>
                </p:cNvSpPr>
                <p:nvPr/>
              </p:nvSpPr>
              <p:spPr bwMode="auto">
                <a:xfrm>
                  <a:off x="11003166"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52" name="Rectangle 548"/>
                <p:cNvSpPr>
                  <a:spLocks noChangeArrowheads="1"/>
                </p:cNvSpPr>
                <p:nvPr/>
              </p:nvSpPr>
              <p:spPr bwMode="auto">
                <a:xfrm>
                  <a:off x="9296400"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53" name="Rectangle 549"/>
                <p:cNvSpPr>
                  <a:spLocks noChangeArrowheads="1"/>
                </p:cNvSpPr>
                <p:nvPr/>
              </p:nvSpPr>
              <p:spPr bwMode="auto">
                <a:xfrm>
                  <a:off x="9351858"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54" name="Rectangle 550"/>
                <p:cNvSpPr>
                  <a:spLocks noChangeArrowheads="1"/>
                </p:cNvSpPr>
                <p:nvPr/>
              </p:nvSpPr>
              <p:spPr bwMode="auto">
                <a:xfrm>
                  <a:off x="9406360"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55" name="Rectangle 551"/>
                <p:cNvSpPr>
                  <a:spLocks noChangeArrowheads="1"/>
                </p:cNvSpPr>
                <p:nvPr/>
              </p:nvSpPr>
              <p:spPr bwMode="auto">
                <a:xfrm>
                  <a:off x="9461818"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56" name="Rectangle 552"/>
                <p:cNvSpPr>
                  <a:spLocks noChangeArrowheads="1"/>
                </p:cNvSpPr>
                <p:nvPr/>
              </p:nvSpPr>
              <p:spPr bwMode="auto">
                <a:xfrm>
                  <a:off x="9516319"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57" name="Rectangle 553"/>
                <p:cNvSpPr>
                  <a:spLocks noChangeArrowheads="1"/>
                </p:cNvSpPr>
                <p:nvPr/>
              </p:nvSpPr>
              <p:spPr bwMode="auto">
                <a:xfrm>
                  <a:off x="9571777"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58" name="Rectangle 554"/>
                <p:cNvSpPr>
                  <a:spLocks noChangeArrowheads="1"/>
                </p:cNvSpPr>
                <p:nvPr/>
              </p:nvSpPr>
              <p:spPr bwMode="auto">
                <a:xfrm>
                  <a:off x="9627236"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59" name="Rectangle 555"/>
                <p:cNvSpPr>
                  <a:spLocks noChangeArrowheads="1"/>
                </p:cNvSpPr>
                <p:nvPr/>
              </p:nvSpPr>
              <p:spPr bwMode="auto">
                <a:xfrm>
                  <a:off x="9681737"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60" name="Rectangle 556"/>
                <p:cNvSpPr>
                  <a:spLocks noChangeArrowheads="1"/>
                </p:cNvSpPr>
                <p:nvPr/>
              </p:nvSpPr>
              <p:spPr bwMode="auto">
                <a:xfrm>
                  <a:off x="9737195"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61" name="Rectangle 557"/>
                <p:cNvSpPr>
                  <a:spLocks noChangeArrowheads="1"/>
                </p:cNvSpPr>
                <p:nvPr/>
              </p:nvSpPr>
              <p:spPr bwMode="auto">
                <a:xfrm>
                  <a:off x="9791697"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62" name="Rectangle 558"/>
                <p:cNvSpPr>
                  <a:spLocks noChangeArrowheads="1"/>
                </p:cNvSpPr>
                <p:nvPr/>
              </p:nvSpPr>
              <p:spPr bwMode="auto">
                <a:xfrm>
                  <a:off x="9847155"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63" name="Rectangle 559"/>
                <p:cNvSpPr>
                  <a:spLocks noChangeArrowheads="1"/>
                </p:cNvSpPr>
                <p:nvPr/>
              </p:nvSpPr>
              <p:spPr bwMode="auto">
                <a:xfrm>
                  <a:off x="9902613"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64" name="Rectangle 560"/>
                <p:cNvSpPr>
                  <a:spLocks noChangeArrowheads="1"/>
                </p:cNvSpPr>
                <p:nvPr/>
              </p:nvSpPr>
              <p:spPr bwMode="auto">
                <a:xfrm>
                  <a:off x="9957114"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65" name="Rectangle 561"/>
                <p:cNvSpPr>
                  <a:spLocks noChangeArrowheads="1"/>
                </p:cNvSpPr>
                <p:nvPr/>
              </p:nvSpPr>
              <p:spPr bwMode="auto">
                <a:xfrm>
                  <a:off x="10012573"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66" name="Rectangle 562"/>
                <p:cNvSpPr>
                  <a:spLocks noChangeArrowheads="1"/>
                </p:cNvSpPr>
                <p:nvPr/>
              </p:nvSpPr>
              <p:spPr bwMode="auto">
                <a:xfrm>
                  <a:off x="10067074"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67" name="Rectangle 563"/>
                <p:cNvSpPr>
                  <a:spLocks noChangeArrowheads="1"/>
                </p:cNvSpPr>
                <p:nvPr/>
              </p:nvSpPr>
              <p:spPr bwMode="auto">
                <a:xfrm>
                  <a:off x="10122532"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68" name="Rectangle 564"/>
                <p:cNvSpPr>
                  <a:spLocks noChangeArrowheads="1"/>
                </p:cNvSpPr>
                <p:nvPr/>
              </p:nvSpPr>
              <p:spPr bwMode="auto">
                <a:xfrm>
                  <a:off x="10177989"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69" name="Rectangle 565"/>
                <p:cNvSpPr>
                  <a:spLocks noChangeArrowheads="1"/>
                </p:cNvSpPr>
                <p:nvPr/>
              </p:nvSpPr>
              <p:spPr bwMode="auto">
                <a:xfrm>
                  <a:off x="10232492"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70" name="Rectangle 566"/>
                <p:cNvSpPr>
                  <a:spLocks noChangeArrowheads="1"/>
                </p:cNvSpPr>
                <p:nvPr/>
              </p:nvSpPr>
              <p:spPr bwMode="auto">
                <a:xfrm>
                  <a:off x="10287950"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71" name="Rectangle 567"/>
                <p:cNvSpPr>
                  <a:spLocks noChangeArrowheads="1"/>
                </p:cNvSpPr>
                <p:nvPr/>
              </p:nvSpPr>
              <p:spPr bwMode="auto">
                <a:xfrm>
                  <a:off x="10342451"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72" name="Rectangle 568"/>
                <p:cNvSpPr>
                  <a:spLocks noChangeArrowheads="1"/>
                </p:cNvSpPr>
                <p:nvPr/>
              </p:nvSpPr>
              <p:spPr bwMode="auto">
                <a:xfrm>
                  <a:off x="10397910"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73" name="Rectangle 569"/>
                <p:cNvSpPr>
                  <a:spLocks noChangeArrowheads="1"/>
                </p:cNvSpPr>
                <p:nvPr/>
              </p:nvSpPr>
              <p:spPr bwMode="auto">
                <a:xfrm>
                  <a:off x="10452411"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74" name="Rectangle 570"/>
                <p:cNvSpPr>
                  <a:spLocks noChangeArrowheads="1"/>
                </p:cNvSpPr>
                <p:nvPr/>
              </p:nvSpPr>
              <p:spPr bwMode="auto">
                <a:xfrm>
                  <a:off x="10507869"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75" name="Rectangle 571"/>
                <p:cNvSpPr>
                  <a:spLocks noChangeArrowheads="1"/>
                </p:cNvSpPr>
                <p:nvPr/>
              </p:nvSpPr>
              <p:spPr bwMode="auto">
                <a:xfrm>
                  <a:off x="10563326"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76" name="Rectangle 572"/>
                <p:cNvSpPr>
                  <a:spLocks noChangeArrowheads="1"/>
                </p:cNvSpPr>
                <p:nvPr/>
              </p:nvSpPr>
              <p:spPr bwMode="auto">
                <a:xfrm>
                  <a:off x="10617829"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77" name="Rectangle 573"/>
                <p:cNvSpPr>
                  <a:spLocks noChangeArrowheads="1"/>
                </p:cNvSpPr>
                <p:nvPr/>
              </p:nvSpPr>
              <p:spPr bwMode="auto">
                <a:xfrm>
                  <a:off x="10673287"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78" name="Rectangle 574"/>
                <p:cNvSpPr>
                  <a:spLocks noChangeArrowheads="1"/>
                </p:cNvSpPr>
                <p:nvPr/>
              </p:nvSpPr>
              <p:spPr bwMode="auto">
                <a:xfrm>
                  <a:off x="10727788"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79" name="Rectangle 575"/>
                <p:cNvSpPr>
                  <a:spLocks noChangeArrowheads="1"/>
                </p:cNvSpPr>
                <p:nvPr/>
              </p:nvSpPr>
              <p:spPr bwMode="auto">
                <a:xfrm>
                  <a:off x="10783247"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80" name="Rectangle 576"/>
                <p:cNvSpPr>
                  <a:spLocks noChangeArrowheads="1"/>
                </p:cNvSpPr>
                <p:nvPr/>
              </p:nvSpPr>
              <p:spPr bwMode="auto">
                <a:xfrm>
                  <a:off x="10838705"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81" name="Rectangle 577"/>
                <p:cNvSpPr>
                  <a:spLocks noChangeArrowheads="1"/>
                </p:cNvSpPr>
                <p:nvPr/>
              </p:nvSpPr>
              <p:spPr bwMode="auto">
                <a:xfrm>
                  <a:off x="10893206"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82" name="Rectangle 578"/>
                <p:cNvSpPr>
                  <a:spLocks noChangeArrowheads="1"/>
                </p:cNvSpPr>
                <p:nvPr/>
              </p:nvSpPr>
              <p:spPr bwMode="auto">
                <a:xfrm>
                  <a:off x="10948663"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83" name="Rectangle 579"/>
                <p:cNvSpPr>
                  <a:spLocks noChangeArrowheads="1"/>
                </p:cNvSpPr>
                <p:nvPr/>
              </p:nvSpPr>
              <p:spPr bwMode="auto">
                <a:xfrm>
                  <a:off x="11003166"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84" name="Rectangle 580"/>
                <p:cNvSpPr>
                  <a:spLocks noChangeArrowheads="1"/>
                </p:cNvSpPr>
                <p:nvPr/>
              </p:nvSpPr>
              <p:spPr bwMode="auto">
                <a:xfrm>
                  <a:off x="9296400"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85" name="Rectangle 581"/>
                <p:cNvSpPr>
                  <a:spLocks noChangeArrowheads="1"/>
                </p:cNvSpPr>
                <p:nvPr/>
              </p:nvSpPr>
              <p:spPr bwMode="auto">
                <a:xfrm>
                  <a:off x="9351858"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86" name="Rectangle 582"/>
                <p:cNvSpPr>
                  <a:spLocks noChangeArrowheads="1"/>
                </p:cNvSpPr>
                <p:nvPr/>
              </p:nvSpPr>
              <p:spPr bwMode="auto">
                <a:xfrm>
                  <a:off x="9406360"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87" name="Rectangle 583"/>
                <p:cNvSpPr>
                  <a:spLocks noChangeArrowheads="1"/>
                </p:cNvSpPr>
                <p:nvPr/>
              </p:nvSpPr>
              <p:spPr bwMode="auto">
                <a:xfrm>
                  <a:off x="9461818"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88" name="Rectangle 584"/>
                <p:cNvSpPr>
                  <a:spLocks noChangeArrowheads="1"/>
                </p:cNvSpPr>
                <p:nvPr/>
              </p:nvSpPr>
              <p:spPr bwMode="auto">
                <a:xfrm>
                  <a:off x="9516319"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89" name="Rectangle 585"/>
                <p:cNvSpPr>
                  <a:spLocks noChangeArrowheads="1"/>
                </p:cNvSpPr>
                <p:nvPr/>
              </p:nvSpPr>
              <p:spPr bwMode="auto">
                <a:xfrm>
                  <a:off x="9571777"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90" name="Rectangle 586"/>
                <p:cNvSpPr>
                  <a:spLocks noChangeArrowheads="1"/>
                </p:cNvSpPr>
                <p:nvPr/>
              </p:nvSpPr>
              <p:spPr bwMode="auto">
                <a:xfrm>
                  <a:off x="9627236"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91" name="Rectangle 587"/>
                <p:cNvSpPr>
                  <a:spLocks noChangeArrowheads="1"/>
                </p:cNvSpPr>
                <p:nvPr/>
              </p:nvSpPr>
              <p:spPr bwMode="auto">
                <a:xfrm>
                  <a:off x="9681737"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92" name="Rectangle 588"/>
                <p:cNvSpPr>
                  <a:spLocks noChangeArrowheads="1"/>
                </p:cNvSpPr>
                <p:nvPr/>
              </p:nvSpPr>
              <p:spPr bwMode="auto">
                <a:xfrm>
                  <a:off x="9737195"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93" name="Rectangle 589"/>
                <p:cNvSpPr>
                  <a:spLocks noChangeArrowheads="1"/>
                </p:cNvSpPr>
                <p:nvPr/>
              </p:nvSpPr>
              <p:spPr bwMode="auto">
                <a:xfrm>
                  <a:off x="9791697"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94" name="Rectangle 590"/>
                <p:cNvSpPr>
                  <a:spLocks noChangeArrowheads="1"/>
                </p:cNvSpPr>
                <p:nvPr/>
              </p:nvSpPr>
              <p:spPr bwMode="auto">
                <a:xfrm>
                  <a:off x="9847155"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95" name="Rectangle 591"/>
                <p:cNvSpPr>
                  <a:spLocks noChangeArrowheads="1"/>
                </p:cNvSpPr>
                <p:nvPr/>
              </p:nvSpPr>
              <p:spPr bwMode="auto">
                <a:xfrm>
                  <a:off x="9902613"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96" name="Rectangle 592"/>
                <p:cNvSpPr>
                  <a:spLocks noChangeArrowheads="1"/>
                </p:cNvSpPr>
                <p:nvPr/>
              </p:nvSpPr>
              <p:spPr bwMode="auto">
                <a:xfrm>
                  <a:off x="9957114"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97" name="Rectangle 593"/>
                <p:cNvSpPr>
                  <a:spLocks noChangeArrowheads="1"/>
                </p:cNvSpPr>
                <p:nvPr/>
              </p:nvSpPr>
              <p:spPr bwMode="auto">
                <a:xfrm>
                  <a:off x="10012573"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98" name="Rectangle 594"/>
                <p:cNvSpPr>
                  <a:spLocks noChangeArrowheads="1"/>
                </p:cNvSpPr>
                <p:nvPr/>
              </p:nvSpPr>
              <p:spPr bwMode="auto">
                <a:xfrm>
                  <a:off x="10067074"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899" name="Rectangle 595"/>
                <p:cNvSpPr>
                  <a:spLocks noChangeArrowheads="1"/>
                </p:cNvSpPr>
                <p:nvPr/>
              </p:nvSpPr>
              <p:spPr bwMode="auto">
                <a:xfrm>
                  <a:off x="10122532"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00" name="Rectangle 596"/>
                <p:cNvSpPr>
                  <a:spLocks noChangeArrowheads="1"/>
                </p:cNvSpPr>
                <p:nvPr/>
              </p:nvSpPr>
              <p:spPr bwMode="auto">
                <a:xfrm>
                  <a:off x="10177989"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01" name="Rectangle 597"/>
                <p:cNvSpPr>
                  <a:spLocks noChangeArrowheads="1"/>
                </p:cNvSpPr>
                <p:nvPr/>
              </p:nvSpPr>
              <p:spPr bwMode="auto">
                <a:xfrm>
                  <a:off x="10232492"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02" name="Rectangle 598"/>
                <p:cNvSpPr>
                  <a:spLocks noChangeArrowheads="1"/>
                </p:cNvSpPr>
                <p:nvPr/>
              </p:nvSpPr>
              <p:spPr bwMode="auto">
                <a:xfrm>
                  <a:off x="10287950"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03" name="Rectangle 599"/>
                <p:cNvSpPr>
                  <a:spLocks noChangeArrowheads="1"/>
                </p:cNvSpPr>
                <p:nvPr/>
              </p:nvSpPr>
              <p:spPr bwMode="auto">
                <a:xfrm>
                  <a:off x="10342451"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04" name="Rectangle 600"/>
                <p:cNvSpPr>
                  <a:spLocks noChangeArrowheads="1"/>
                </p:cNvSpPr>
                <p:nvPr/>
              </p:nvSpPr>
              <p:spPr bwMode="auto">
                <a:xfrm>
                  <a:off x="10397910"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05" name="Rectangle 601"/>
                <p:cNvSpPr>
                  <a:spLocks noChangeArrowheads="1"/>
                </p:cNvSpPr>
                <p:nvPr/>
              </p:nvSpPr>
              <p:spPr bwMode="auto">
                <a:xfrm>
                  <a:off x="10452411"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06" name="Rectangle 602"/>
                <p:cNvSpPr>
                  <a:spLocks noChangeArrowheads="1"/>
                </p:cNvSpPr>
                <p:nvPr/>
              </p:nvSpPr>
              <p:spPr bwMode="auto">
                <a:xfrm>
                  <a:off x="10507869"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07" name="Rectangle 603"/>
                <p:cNvSpPr>
                  <a:spLocks noChangeArrowheads="1"/>
                </p:cNvSpPr>
                <p:nvPr/>
              </p:nvSpPr>
              <p:spPr bwMode="auto">
                <a:xfrm>
                  <a:off x="10563326"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08" name="Rectangle 604"/>
                <p:cNvSpPr>
                  <a:spLocks noChangeArrowheads="1"/>
                </p:cNvSpPr>
                <p:nvPr/>
              </p:nvSpPr>
              <p:spPr bwMode="auto">
                <a:xfrm>
                  <a:off x="10617829"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09" name="Rectangle 605"/>
                <p:cNvSpPr>
                  <a:spLocks noChangeArrowheads="1"/>
                </p:cNvSpPr>
                <p:nvPr/>
              </p:nvSpPr>
              <p:spPr bwMode="auto">
                <a:xfrm>
                  <a:off x="10673287"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10" name="Rectangle 606"/>
                <p:cNvSpPr>
                  <a:spLocks noChangeArrowheads="1"/>
                </p:cNvSpPr>
                <p:nvPr/>
              </p:nvSpPr>
              <p:spPr bwMode="auto">
                <a:xfrm>
                  <a:off x="10727788"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11" name="Rectangle 607"/>
                <p:cNvSpPr>
                  <a:spLocks noChangeArrowheads="1"/>
                </p:cNvSpPr>
                <p:nvPr/>
              </p:nvSpPr>
              <p:spPr bwMode="auto">
                <a:xfrm>
                  <a:off x="10783247"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12" name="Rectangle 608"/>
                <p:cNvSpPr>
                  <a:spLocks noChangeArrowheads="1"/>
                </p:cNvSpPr>
                <p:nvPr/>
              </p:nvSpPr>
              <p:spPr bwMode="auto">
                <a:xfrm>
                  <a:off x="10838705"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13" name="Rectangle 609"/>
                <p:cNvSpPr>
                  <a:spLocks noChangeArrowheads="1"/>
                </p:cNvSpPr>
                <p:nvPr/>
              </p:nvSpPr>
              <p:spPr bwMode="auto">
                <a:xfrm>
                  <a:off x="10893206"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14" name="Rectangle 610"/>
                <p:cNvSpPr>
                  <a:spLocks noChangeArrowheads="1"/>
                </p:cNvSpPr>
                <p:nvPr/>
              </p:nvSpPr>
              <p:spPr bwMode="auto">
                <a:xfrm>
                  <a:off x="10948663"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15" name="Rectangle 611"/>
                <p:cNvSpPr>
                  <a:spLocks noChangeArrowheads="1"/>
                </p:cNvSpPr>
                <p:nvPr/>
              </p:nvSpPr>
              <p:spPr bwMode="auto">
                <a:xfrm>
                  <a:off x="11003166"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16" name="Rectangle 612"/>
                <p:cNvSpPr>
                  <a:spLocks noChangeArrowheads="1"/>
                </p:cNvSpPr>
                <p:nvPr/>
              </p:nvSpPr>
              <p:spPr bwMode="auto">
                <a:xfrm>
                  <a:off x="9296400"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17" name="Rectangle 613"/>
                <p:cNvSpPr>
                  <a:spLocks noChangeArrowheads="1"/>
                </p:cNvSpPr>
                <p:nvPr/>
              </p:nvSpPr>
              <p:spPr bwMode="auto">
                <a:xfrm>
                  <a:off x="9351858"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18" name="Rectangle 614"/>
                <p:cNvSpPr>
                  <a:spLocks noChangeArrowheads="1"/>
                </p:cNvSpPr>
                <p:nvPr/>
              </p:nvSpPr>
              <p:spPr bwMode="auto">
                <a:xfrm>
                  <a:off x="9406360"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19" name="Rectangle 615"/>
                <p:cNvSpPr>
                  <a:spLocks noChangeArrowheads="1"/>
                </p:cNvSpPr>
                <p:nvPr/>
              </p:nvSpPr>
              <p:spPr bwMode="auto">
                <a:xfrm>
                  <a:off x="9461818"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20" name="Rectangle 616"/>
                <p:cNvSpPr>
                  <a:spLocks noChangeArrowheads="1"/>
                </p:cNvSpPr>
                <p:nvPr/>
              </p:nvSpPr>
              <p:spPr bwMode="auto">
                <a:xfrm>
                  <a:off x="9516319"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21" name="Rectangle 617"/>
                <p:cNvSpPr>
                  <a:spLocks noChangeArrowheads="1"/>
                </p:cNvSpPr>
                <p:nvPr/>
              </p:nvSpPr>
              <p:spPr bwMode="auto">
                <a:xfrm>
                  <a:off x="9571777"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22" name="Rectangle 618"/>
                <p:cNvSpPr>
                  <a:spLocks noChangeArrowheads="1"/>
                </p:cNvSpPr>
                <p:nvPr/>
              </p:nvSpPr>
              <p:spPr bwMode="auto">
                <a:xfrm>
                  <a:off x="9627236"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23" name="Rectangle 619"/>
                <p:cNvSpPr>
                  <a:spLocks noChangeArrowheads="1"/>
                </p:cNvSpPr>
                <p:nvPr/>
              </p:nvSpPr>
              <p:spPr bwMode="auto">
                <a:xfrm>
                  <a:off x="9681737"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24" name="Rectangle 620"/>
                <p:cNvSpPr>
                  <a:spLocks noChangeArrowheads="1"/>
                </p:cNvSpPr>
                <p:nvPr/>
              </p:nvSpPr>
              <p:spPr bwMode="auto">
                <a:xfrm>
                  <a:off x="9737195"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25" name="Rectangle 621"/>
                <p:cNvSpPr>
                  <a:spLocks noChangeArrowheads="1"/>
                </p:cNvSpPr>
                <p:nvPr/>
              </p:nvSpPr>
              <p:spPr bwMode="auto">
                <a:xfrm>
                  <a:off x="9791697"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26" name="Rectangle 622"/>
                <p:cNvSpPr>
                  <a:spLocks noChangeArrowheads="1"/>
                </p:cNvSpPr>
                <p:nvPr/>
              </p:nvSpPr>
              <p:spPr bwMode="auto">
                <a:xfrm>
                  <a:off x="9847155"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27" name="Rectangle 623"/>
                <p:cNvSpPr>
                  <a:spLocks noChangeArrowheads="1"/>
                </p:cNvSpPr>
                <p:nvPr/>
              </p:nvSpPr>
              <p:spPr bwMode="auto">
                <a:xfrm>
                  <a:off x="9902613"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28" name="Rectangle 624"/>
                <p:cNvSpPr>
                  <a:spLocks noChangeArrowheads="1"/>
                </p:cNvSpPr>
                <p:nvPr/>
              </p:nvSpPr>
              <p:spPr bwMode="auto">
                <a:xfrm>
                  <a:off x="9957114"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29" name="Rectangle 625"/>
                <p:cNvSpPr>
                  <a:spLocks noChangeArrowheads="1"/>
                </p:cNvSpPr>
                <p:nvPr/>
              </p:nvSpPr>
              <p:spPr bwMode="auto">
                <a:xfrm>
                  <a:off x="10012573"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30" name="Rectangle 626"/>
                <p:cNvSpPr>
                  <a:spLocks noChangeArrowheads="1"/>
                </p:cNvSpPr>
                <p:nvPr/>
              </p:nvSpPr>
              <p:spPr bwMode="auto">
                <a:xfrm>
                  <a:off x="10067074"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31" name="Rectangle 627"/>
                <p:cNvSpPr>
                  <a:spLocks noChangeArrowheads="1"/>
                </p:cNvSpPr>
                <p:nvPr/>
              </p:nvSpPr>
              <p:spPr bwMode="auto">
                <a:xfrm>
                  <a:off x="10122532"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32" name="Rectangle 628"/>
                <p:cNvSpPr>
                  <a:spLocks noChangeArrowheads="1"/>
                </p:cNvSpPr>
                <p:nvPr/>
              </p:nvSpPr>
              <p:spPr bwMode="auto">
                <a:xfrm>
                  <a:off x="10177989"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33" name="Rectangle 629"/>
                <p:cNvSpPr>
                  <a:spLocks noChangeArrowheads="1"/>
                </p:cNvSpPr>
                <p:nvPr/>
              </p:nvSpPr>
              <p:spPr bwMode="auto">
                <a:xfrm>
                  <a:off x="10232492"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34" name="Rectangle 630"/>
                <p:cNvSpPr>
                  <a:spLocks noChangeArrowheads="1"/>
                </p:cNvSpPr>
                <p:nvPr/>
              </p:nvSpPr>
              <p:spPr bwMode="auto">
                <a:xfrm>
                  <a:off x="10287950"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35" name="Rectangle 631"/>
                <p:cNvSpPr>
                  <a:spLocks noChangeArrowheads="1"/>
                </p:cNvSpPr>
                <p:nvPr/>
              </p:nvSpPr>
              <p:spPr bwMode="auto">
                <a:xfrm>
                  <a:off x="10342451"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36" name="Rectangle 632"/>
                <p:cNvSpPr>
                  <a:spLocks noChangeArrowheads="1"/>
                </p:cNvSpPr>
                <p:nvPr/>
              </p:nvSpPr>
              <p:spPr bwMode="auto">
                <a:xfrm>
                  <a:off x="10397910"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37" name="Rectangle 633"/>
                <p:cNvSpPr>
                  <a:spLocks noChangeArrowheads="1"/>
                </p:cNvSpPr>
                <p:nvPr/>
              </p:nvSpPr>
              <p:spPr bwMode="auto">
                <a:xfrm>
                  <a:off x="10452411"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38" name="Rectangle 634"/>
                <p:cNvSpPr>
                  <a:spLocks noChangeArrowheads="1"/>
                </p:cNvSpPr>
                <p:nvPr/>
              </p:nvSpPr>
              <p:spPr bwMode="auto">
                <a:xfrm>
                  <a:off x="10507869"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39" name="Rectangle 635"/>
                <p:cNvSpPr>
                  <a:spLocks noChangeArrowheads="1"/>
                </p:cNvSpPr>
                <p:nvPr/>
              </p:nvSpPr>
              <p:spPr bwMode="auto">
                <a:xfrm>
                  <a:off x="10563326"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40" name="Rectangle 636"/>
                <p:cNvSpPr>
                  <a:spLocks noChangeArrowheads="1"/>
                </p:cNvSpPr>
                <p:nvPr/>
              </p:nvSpPr>
              <p:spPr bwMode="auto">
                <a:xfrm>
                  <a:off x="10617829"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41" name="Rectangle 637"/>
                <p:cNvSpPr>
                  <a:spLocks noChangeArrowheads="1"/>
                </p:cNvSpPr>
                <p:nvPr/>
              </p:nvSpPr>
              <p:spPr bwMode="auto">
                <a:xfrm>
                  <a:off x="10673287"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42" name="Rectangle 638"/>
                <p:cNvSpPr>
                  <a:spLocks noChangeArrowheads="1"/>
                </p:cNvSpPr>
                <p:nvPr/>
              </p:nvSpPr>
              <p:spPr bwMode="auto">
                <a:xfrm>
                  <a:off x="10727788"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43" name="Rectangle 639"/>
                <p:cNvSpPr>
                  <a:spLocks noChangeArrowheads="1"/>
                </p:cNvSpPr>
                <p:nvPr/>
              </p:nvSpPr>
              <p:spPr bwMode="auto">
                <a:xfrm>
                  <a:off x="10783247"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44" name="Rectangle 640"/>
                <p:cNvSpPr>
                  <a:spLocks noChangeArrowheads="1"/>
                </p:cNvSpPr>
                <p:nvPr/>
              </p:nvSpPr>
              <p:spPr bwMode="auto">
                <a:xfrm>
                  <a:off x="10838705"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45" name="Rectangle 641"/>
                <p:cNvSpPr>
                  <a:spLocks noChangeArrowheads="1"/>
                </p:cNvSpPr>
                <p:nvPr/>
              </p:nvSpPr>
              <p:spPr bwMode="auto">
                <a:xfrm>
                  <a:off x="10893206"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46" name="Rectangle 642"/>
                <p:cNvSpPr>
                  <a:spLocks noChangeArrowheads="1"/>
                </p:cNvSpPr>
                <p:nvPr/>
              </p:nvSpPr>
              <p:spPr bwMode="auto">
                <a:xfrm>
                  <a:off x="10948663"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47" name="Rectangle 643"/>
                <p:cNvSpPr>
                  <a:spLocks noChangeArrowheads="1"/>
                </p:cNvSpPr>
                <p:nvPr/>
              </p:nvSpPr>
              <p:spPr bwMode="auto">
                <a:xfrm>
                  <a:off x="11003166"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48" name="Rectangle 644"/>
                <p:cNvSpPr>
                  <a:spLocks noChangeArrowheads="1"/>
                </p:cNvSpPr>
                <p:nvPr/>
              </p:nvSpPr>
              <p:spPr bwMode="auto">
                <a:xfrm>
                  <a:off x="9296400"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49" name="Rectangle 645"/>
                <p:cNvSpPr>
                  <a:spLocks noChangeArrowheads="1"/>
                </p:cNvSpPr>
                <p:nvPr/>
              </p:nvSpPr>
              <p:spPr bwMode="auto">
                <a:xfrm>
                  <a:off x="9351858"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50" name="Rectangle 646"/>
                <p:cNvSpPr>
                  <a:spLocks noChangeArrowheads="1"/>
                </p:cNvSpPr>
                <p:nvPr/>
              </p:nvSpPr>
              <p:spPr bwMode="auto">
                <a:xfrm>
                  <a:off x="9406360"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51" name="Rectangle 647"/>
                <p:cNvSpPr>
                  <a:spLocks noChangeArrowheads="1"/>
                </p:cNvSpPr>
                <p:nvPr/>
              </p:nvSpPr>
              <p:spPr bwMode="auto">
                <a:xfrm>
                  <a:off x="9461818"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52" name="Rectangle 648"/>
                <p:cNvSpPr>
                  <a:spLocks noChangeArrowheads="1"/>
                </p:cNvSpPr>
                <p:nvPr/>
              </p:nvSpPr>
              <p:spPr bwMode="auto">
                <a:xfrm>
                  <a:off x="9516319"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53" name="Rectangle 649"/>
                <p:cNvSpPr>
                  <a:spLocks noChangeArrowheads="1"/>
                </p:cNvSpPr>
                <p:nvPr/>
              </p:nvSpPr>
              <p:spPr bwMode="auto">
                <a:xfrm>
                  <a:off x="9571777"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54" name="Rectangle 650"/>
                <p:cNvSpPr>
                  <a:spLocks noChangeArrowheads="1"/>
                </p:cNvSpPr>
                <p:nvPr/>
              </p:nvSpPr>
              <p:spPr bwMode="auto">
                <a:xfrm>
                  <a:off x="9627236"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55" name="Rectangle 651"/>
                <p:cNvSpPr>
                  <a:spLocks noChangeArrowheads="1"/>
                </p:cNvSpPr>
                <p:nvPr/>
              </p:nvSpPr>
              <p:spPr bwMode="auto">
                <a:xfrm>
                  <a:off x="9681737"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56" name="Rectangle 652"/>
                <p:cNvSpPr>
                  <a:spLocks noChangeArrowheads="1"/>
                </p:cNvSpPr>
                <p:nvPr/>
              </p:nvSpPr>
              <p:spPr bwMode="auto">
                <a:xfrm>
                  <a:off x="9737195"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57" name="Rectangle 653"/>
                <p:cNvSpPr>
                  <a:spLocks noChangeArrowheads="1"/>
                </p:cNvSpPr>
                <p:nvPr/>
              </p:nvSpPr>
              <p:spPr bwMode="auto">
                <a:xfrm>
                  <a:off x="9791697"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58" name="Rectangle 654"/>
                <p:cNvSpPr>
                  <a:spLocks noChangeArrowheads="1"/>
                </p:cNvSpPr>
                <p:nvPr/>
              </p:nvSpPr>
              <p:spPr bwMode="auto">
                <a:xfrm>
                  <a:off x="9847155"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59" name="Rectangle 655"/>
                <p:cNvSpPr>
                  <a:spLocks noChangeArrowheads="1"/>
                </p:cNvSpPr>
                <p:nvPr/>
              </p:nvSpPr>
              <p:spPr bwMode="auto">
                <a:xfrm>
                  <a:off x="9902613"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60" name="Rectangle 656"/>
                <p:cNvSpPr>
                  <a:spLocks noChangeArrowheads="1"/>
                </p:cNvSpPr>
                <p:nvPr/>
              </p:nvSpPr>
              <p:spPr bwMode="auto">
                <a:xfrm>
                  <a:off x="9957114"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61" name="Rectangle 657"/>
                <p:cNvSpPr>
                  <a:spLocks noChangeArrowheads="1"/>
                </p:cNvSpPr>
                <p:nvPr/>
              </p:nvSpPr>
              <p:spPr bwMode="auto">
                <a:xfrm>
                  <a:off x="10012573"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62" name="Rectangle 658"/>
                <p:cNvSpPr>
                  <a:spLocks noChangeArrowheads="1"/>
                </p:cNvSpPr>
                <p:nvPr/>
              </p:nvSpPr>
              <p:spPr bwMode="auto">
                <a:xfrm>
                  <a:off x="10067074"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63" name="Rectangle 659"/>
                <p:cNvSpPr>
                  <a:spLocks noChangeArrowheads="1"/>
                </p:cNvSpPr>
                <p:nvPr/>
              </p:nvSpPr>
              <p:spPr bwMode="auto">
                <a:xfrm>
                  <a:off x="10122532"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64" name="Rectangle 660"/>
                <p:cNvSpPr>
                  <a:spLocks noChangeArrowheads="1"/>
                </p:cNvSpPr>
                <p:nvPr/>
              </p:nvSpPr>
              <p:spPr bwMode="auto">
                <a:xfrm>
                  <a:off x="10177989"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65" name="Rectangle 661"/>
                <p:cNvSpPr>
                  <a:spLocks noChangeArrowheads="1"/>
                </p:cNvSpPr>
                <p:nvPr/>
              </p:nvSpPr>
              <p:spPr bwMode="auto">
                <a:xfrm>
                  <a:off x="10232492"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66" name="Rectangle 662"/>
                <p:cNvSpPr>
                  <a:spLocks noChangeArrowheads="1"/>
                </p:cNvSpPr>
                <p:nvPr/>
              </p:nvSpPr>
              <p:spPr bwMode="auto">
                <a:xfrm>
                  <a:off x="10287950"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67" name="Rectangle 663"/>
                <p:cNvSpPr>
                  <a:spLocks noChangeArrowheads="1"/>
                </p:cNvSpPr>
                <p:nvPr/>
              </p:nvSpPr>
              <p:spPr bwMode="auto">
                <a:xfrm>
                  <a:off x="10342451"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68" name="Rectangle 664"/>
                <p:cNvSpPr>
                  <a:spLocks noChangeArrowheads="1"/>
                </p:cNvSpPr>
                <p:nvPr/>
              </p:nvSpPr>
              <p:spPr bwMode="auto">
                <a:xfrm>
                  <a:off x="10397910"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69" name="Rectangle 665"/>
                <p:cNvSpPr>
                  <a:spLocks noChangeArrowheads="1"/>
                </p:cNvSpPr>
                <p:nvPr/>
              </p:nvSpPr>
              <p:spPr bwMode="auto">
                <a:xfrm>
                  <a:off x="10452411"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70" name="Rectangle 666"/>
                <p:cNvSpPr>
                  <a:spLocks noChangeArrowheads="1"/>
                </p:cNvSpPr>
                <p:nvPr/>
              </p:nvSpPr>
              <p:spPr bwMode="auto">
                <a:xfrm>
                  <a:off x="10507869"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71" name="Rectangle 667"/>
                <p:cNvSpPr>
                  <a:spLocks noChangeArrowheads="1"/>
                </p:cNvSpPr>
                <p:nvPr/>
              </p:nvSpPr>
              <p:spPr bwMode="auto">
                <a:xfrm>
                  <a:off x="10563326"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72" name="Rectangle 668"/>
                <p:cNvSpPr>
                  <a:spLocks noChangeArrowheads="1"/>
                </p:cNvSpPr>
                <p:nvPr/>
              </p:nvSpPr>
              <p:spPr bwMode="auto">
                <a:xfrm>
                  <a:off x="10617829"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73" name="Rectangle 669"/>
                <p:cNvSpPr>
                  <a:spLocks noChangeArrowheads="1"/>
                </p:cNvSpPr>
                <p:nvPr/>
              </p:nvSpPr>
              <p:spPr bwMode="auto">
                <a:xfrm>
                  <a:off x="10673287"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74" name="Rectangle 670"/>
                <p:cNvSpPr>
                  <a:spLocks noChangeArrowheads="1"/>
                </p:cNvSpPr>
                <p:nvPr/>
              </p:nvSpPr>
              <p:spPr bwMode="auto">
                <a:xfrm>
                  <a:off x="10727788"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75" name="Rectangle 671"/>
                <p:cNvSpPr>
                  <a:spLocks noChangeArrowheads="1"/>
                </p:cNvSpPr>
                <p:nvPr/>
              </p:nvSpPr>
              <p:spPr bwMode="auto">
                <a:xfrm>
                  <a:off x="10783247"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76" name="Rectangle 672"/>
                <p:cNvSpPr>
                  <a:spLocks noChangeArrowheads="1"/>
                </p:cNvSpPr>
                <p:nvPr/>
              </p:nvSpPr>
              <p:spPr bwMode="auto">
                <a:xfrm>
                  <a:off x="10838705"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77" name="Rectangle 673"/>
                <p:cNvSpPr>
                  <a:spLocks noChangeArrowheads="1"/>
                </p:cNvSpPr>
                <p:nvPr/>
              </p:nvSpPr>
              <p:spPr bwMode="auto">
                <a:xfrm>
                  <a:off x="10893206"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78" name="Rectangle 674"/>
                <p:cNvSpPr>
                  <a:spLocks noChangeArrowheads="1"/>
                </p:cNvSpPr>
                <p:nvPr/>
              </p:nvSpPr>
              <p:spPr bwMode="auto">
                <a:xfrm>
                  <a:off x="10948663"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79" name="Rectangle 675"/>
                <p:cNvSpPr>
                  <a:spLocks noChangeArrowheads="1"/>
                </p:cNvSpPr>
                <p:nvPr/>
              </p:nvSpPr>
              <p:spPr bwMode="auto">
                <a:xfrm>
                  <a:off x="11003166"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80" name="Rectangle 676"/>
                <p:cNvSpPr>
                  <a:spLocks noChangeArrowheads="1"/>
                </p:cNvSpPr>
                <p:nvPr/>
              </p:nvSpPr>
              <p:spPr bwMode="auto">
                <a:xfrm>
                  <a:off x="9296400"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81" name="Rectangle 677"/>
                <p:cNvSpPr>
                  <a:spLocks noChangeArrowheads="1"/>
                </p:cNvSpPr>
                <p:nvPr/>
              </p:nvSpPr>
              <p:spPr bwMode="auto">
                <a:xfrm>
                  <a:off x="9351858"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82" name="Rectangle 678"/>
                <p:cNvSpPr>
                  <a:spLocks noChangeArrowheads="1"/>
                </p:cNvSpPr>
                <p:nvPr/>
              </p:nvSpPr>
              <p:spPr bwMode="auto">
                <a:xfrm>
                  <a:off x="9406360"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83" name="Rectangle 679"/>
                <p:cNvSpPr>
                  <a:spLocks noChangeArrowheads="1"/>
                </p:cNvSpPr>
                <p:nvPr/>
              </p:nvSpPr>
              <p:spPr bwMode="auto">
                <a:xfrm>
                  <a:off x="9461818"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84" name="Rectangle 680"/>
                <p:cNvSpPr>
                  <a:spLocks noChangeArrowheads="1"/>
                </p:cNvSpPr>
                <p:nvPr/>
              </p:nvSpPr>
              <p:spPr bwMode="auto">
                <a:xfrm>
                  <a:off x="9516319"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85" name="Rectangle 681"/>
                <p:cNvSpPr>
                  <a:spLocks noChangeArrowheads="1"/>
                </p:cNvSpPr>
                <p:nvPr/>
              </p:nvSpPr>
              <p:spPr bwMode="auto">
                <a:xfrm>
                  <a:off x="9571777"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86" name="Rectangle 682"/>
                <p:cNvSpPr>
                  <a:spLocks noChangeArrowheads="1"/>
                </p:cNvSpPr>
                <p:nvPr/>
              </p:nvSpPr>
              <p:spPr bwMode="auto">
                <a:xfrm>
                  <a:off x="9627236"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87" name="Rectangle 683"/>
                <p:cNvSpPr>
                  <a:spLocks noChangeArrowheads="1"/>
                </p:cNvSpPr>
                <p:nvPr/>
              </p:nvSpPr>
              <p:spPr bwMode="auto">
                <a:xfrm>
                  <a:off x="9681737"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88" name="Rectangle 684"/>
                <p:cNvSpPr>
                  <a:spLocks noChangeArrowheads="1"/>
                </p:cNvSpPr>
                <p:nvPr/>
              </p:nvSpPr>
              <p:spPr bwMode="auto">
                <a:xfrm>
                  <a:off x="9737195"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89" name="Rectangle 685"/>
                <p:cNvSpPr>
                  <a:spLocks noChangeArrowheads="1"/>
                </p:cNvSpPr>
                <p:nvPr/>
              </p:nvSpPr>
              <p:spPr bwMode="auto">
                <a:xfrm>
                  <a:off x="9791697"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90" name="Rectangle 686"/>
                <p:cNvSpPr>
                  <a:spLocks noChangeArrowheads="1"/>
                </p:cNvSpPr>
                <p:nvPr/>
              </p:nvSpPr>
              <p:spPr bwMode="auto">
                <a:xfrm>
                  <a:off x="9847155"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91" name="Rectangle 687"/>
                <p:cNvSpPr>
                  <a:spLocks noChangeArrowheads="1"/>
                </p:cNvSpPr>
                <p:nvPr/>
              </p:nvSpPr>
              <p:spPr bwMode="auto">
                <a:xfrm>
                  <a:off x="9902613"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92" name="Rectangle 688"/>
                <p:cNvSpPr>
                  <a:spLocks noChangeArrowheads="1"/>
                </p:cNvSpPr>
                <p:nvPr/>
              </p:nvSpPr>
              <p:spPr bwMode="auto">
                <a:xfrm>
                  <a:off x="9957114"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93" name="Rectangle 689"/>
                <p:cNvSpPr>
                  <a:spLocks noChangeArrowheads="1"/>
                </p:cNvSpPr>
                <p:nvPr/>
              </p:nvSpPr>
              <p:spPr bwMode="auto">
                <a:xfrm>
                  <a:off x="10012573"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94" name="Rectangle 690"/>
                <p:cNvSpPr>
                  <a:spLocks noChangeArrowheads="1"/>
                </p:cNvSpPr>
                <p:nvPr/>
              </p:nvSpPr>
              <p:spPr bwMode="auto">
                <a:xfrm>
                  <a:off x="10067074"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95" name="Rectangle 691"/>
                <p:cNvSpPr>
                  <a:spLocks noChangeArrowheads="1"/>
                </p:cNvSpPr>
                <p:nvPr/>
              </p:nvSpPr>
              <p:spPr bwMode="auto">
                <a:xfrm>
                  <a:off x="10122532"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96" name="Rectangle 692"/>
                <p:cNvSpPr>
                  <a:spLocks noChangeArrowheads="1"/>
                </p:cNvSpPr>
                <p:nvPr/>
              </p:nvSpPr>
              <p:spPr bwMode="auto">
                <a:xfrm>
                  <a:off x="10177989"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97" name="Rectangle 693"/>
                <p:cNvSpPr>
                  <a:spLocks noChangeArrowheads="1"/>
                </p:cNvSpPr>
                <p:nvPr/>
              </p:nvSpPr>
              <p:spPr bwMode="auto">
                <a:xfrm>
                  <a:off x="10232492"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98" name="Rectangle 694"/>
                <p:cNvSpPr>
                  <a:spLocks noChangeArrowheads="1"/>
                </p:cNvSpPr>
                <p:nvPr/>
              </p:nvSpPr>
              <p:spPr bwMode="auto">
                <a:xfrm>
                  <a:off x="10287950"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5999" name="Rectangle 695"/>
                <p:cNvSpPr>
                  <a:spLocks noChangeArrowheads="1"/>
                </p:cNvSpPr>
                <p:nvPr/>
              </p:nvSpPr>
              <p:spPr bwMode="auto">
                <a:xfrm>
                  <a:off x="10342451"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00" name="Rectangle 696"/>
                <p:cNvSpPr>
                  <a:spLocks noChangeArrowheads="1"/>
                </p:cNvSpPr>
                <p:nvPr/>
              </p:nvSpPr>
              <p:spPr bwMode="auto">
                <a:xfrm>
                  <a:off x="10397910"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01" name="Rectangle 697"/>
                <p:cNvSpPr>
                  <a:spLocks noChangeArrowheads="1"/>
                </p:cNvSpPr>
                <p:nvPr/>
              </p:nvSpPr>
              <p:spPr bwMode="auto">
                <a:xfrm>
                  <a:off x="10452411"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02" name="Rectangle 698"/>
                <p:cNvSpPr>
                  <a:spLocks noChangeArrowheads="1"/>
                </p:cNvSpPr>
                <p:nvPr/>
              </p:nvSpPr>
              <p:spPr bwMode="auto">
                <a:xfrm>
                  <a:off x="10507869"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03" name="Rectangle 699"/>
                <p:cNvSpPr>
                  <a:spLocks noChangeArrowheads="1"/>
                </p:cNvSpPr>
                <p:nvPr/>
              </p:nvSpPr>
              <p:spPr bwMode="auto">
                <a:xfrm>
                  <a:off x="10563326"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04" name="Rectangle 700"/>
                <p:cNvSpPr>
                  <a:spLocks noChangeArrowheads="1"/>
                </p:cNvSpPr>
                <p:nvPr/>
              </p:nvSpPr>
              <p:spPr bwMode="auto">
                <a:xfrm>
                  <a:off x="10617829"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05" name="Rectangle 701"/>
                <p:cNvSpPr>
                  <a:spLocks noChangeArrowheads="1"/>
                </p:cNvSpPr>
                <p:nvPr/>
              </p:nvSpPr>
              <p:spPr bwMode="auto">
                <a:xfrm>
                  <a:off x="10673287"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06" name="Rectangle 702"/>
                <p:cNvSpPr>
                  <a:spLocks noChangeArrowheads="1"/>
                </p:cNvSpPr>
                <p:nvPr/>
              </p:nvSpPr>
              <p:spPr bwMode="auto">
                <a:xfrm>
                  <a:off x="10727788"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07" name="Rectangle 703"/>
                <p:cNvSpPr>
                  <a:spLocks noChangeArrowheads="1"/>
                </p:cNvSpPr>
                <p:nvPr/>
              </p:nvSpPr>
              <p:spPr bwMode="auto">
                <a:xfrm>
                  <a:off x="10783247"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08" name="Rectangle 704"/>
                <p:cNvSpPr>
                  <a:spLocks noChangeArrowheads="1"/>
                </p:cNvSpPr>
                <p:nvPr/>
              </p:nvSpPr>
              <p:spPr bwMode="auto">
                <a:xfrm>
                  <a:off x="10838705"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09" name="Rectangle 705"/>
                <p:cNvSpPr>
                  <a:spLocks noChangeArrowheads="1"/>
                </p:cNvSpPr>
                <p:nvPr/>
              </p:nvSpPr>
              <p:spPr bwMode="auto">
                <a:xfrm>
                  <a:off x="10893206"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10" name="Rectangle 706"/>
                <p:cNvSpPr>
                  <a:spLocks noChangeArrowheads="1"/>
                </p:cNvSpPr>
                <p:nvPr/>
              </p:nvSpPr>
              <p:spPr bwMode="auto">
                <a:xfrm>
                  <a:off x="10948663"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11" name="Rectangle 707"/>
                <p:cNvSpPr>
                  <a:spLocks noChangeArrowheads="1"/>
                </p:cNvSpPr>
                <p:nvPr/>
              </p:nvSpPr>
              <p:spPr bwMode="auto">
                <a:xfrm>
                  <a:off x="11003166"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12" name="Rectangle 708"/>
                <p:cNvSpPr>
                  <a:spLocks noChangeArrowheads="1"/>
                </p:cNvSpPr>
                <p:nvPr/>
              </p:nvSpPr>
              <p:spPr bwMode="auto">
                <a:xfrm>
                  <a:off x="9296400"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13" name="Rectangle 709"/>
                <p:cNvSpPr>
                  <a:spLocks noChangeArrowheads="1"/>
                </p:cNvSpPr>
                <p:nvPr/>
              </p:nvSpPr>
              <p:spPr bwMode="auto">
                <a:xfrm>
                  <a:off x="9351858"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14" name="Rectangle 710"/>
                <p:cNvSpPr>
                  <a:spLocks noChangeArrowheads="1"/>
                </p:cNvSpPr>
                <p:nvPr/>
              </p:nvSpPr>
              <p:spPr bwMode="auto">
                <a:xfrm>
                  <a:off x="9406360"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15" name="Rectangle 711"/>
                <p:cNvSpPr>
                  <a:spLocks noChangeArrowheads="1"/>
                </p:cNvSpPr>
                <p:nvPr/>
              </p:nvSpPr>
              <p:spPr bwMode="auto">
                <a:xfrm>
                  <a:off x="9461818"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16" name="Rectangle 712"/>
                <p:cNvSpPr>
                  <a:spLocks noChangeArrowheads="1"/>
                </p:cNvSpPr>
                <p:nvPr/>
              </p:nvSpPr>
              <p:spPr bwMode="auto">
                <a:xfrm>
                  <a:off x="9516319"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17" name="Rectangle 713"/>
                <p:cNvSpPr>
                  <a:spLocks noChangeArrowheads="1"/>
                </p:cNvSpPr>
                <p:nvPr/>
              </p:nvSpPr>
              <p:spPr bwMode="auto">
                <a:xfrm>
                  <a:off x="9571777"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18" name="Rectangle 714"/>
                <p:cNvSpPr>
                  <a:spLocks noChangeArrowheads="1"/>
                </p:cNvSpPr>
                <p:nvPr/>
              </p:nvSpPr>
              <p:spPr bwMode="auto">
                <a:xfrm>
                  <a:off x="9627236"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19" name="Rectangle 715"/>
                <p:cNvSpPr>
                  <a:spLocks noChangeArrowheads="1"/>
                </p:cNvSpPr>
                <p:nvPr/>
              </p:nvSpPr>
              <p:spPr bwMode="auto">
                <a:xfrm>
                  <a:off x="9681737"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20" name="Rectangle 716"/>
                <p:cNvSpPr>
                  <a:spLocks noChangeArrowheads="1"/>
                </p:cNvSpPr>
                <p:nvPr/>
              </p:nvSpPr>
              <p:spPr bwMode="auto">
                <a:xfrm>
                  <a:off x="9737195"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21" name="Rectangle 717"/>
                <p:cNvSpPr>
                  <a:spLocks noChangeArrowheads="1"/>
                </p:cNvSpPr>
                <p:nvPr/>
              </p:nvSpPr>
              <p:spPr bwMode="auto">
                <a:xfrm>
                  <a:off x="9791697"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22" name="Rectangle 718"/>
                <p:cNvSpPr>
                  <a:spLocks noChangeArrowheads="1"/>
                </p:cNvSpPr>
                <p:nvPr/>
              </p:nvSpPr>
              <p:spPr bwMode="auto">
                <a:xfrm>
                  <a:off x="9847155"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23" name="Rectangle 719"/>
                <p:cNvSpPr>
                  <a:spLocks noChangeArrowheads="1"/>
                </p:cNvSpPr>
                <p:nvPr/>
              </p:nvSpPr>
              <p:spPr bwMode="auto">
                <a:xfrm>
                  <a:off x="9902613"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24" name="Rectangle 720"/>
                <p:cNvSpPr>
                  <a:spLocks noChangeArrowheads="1"/>
                </p:cNvSpPr>
                <p:nvPr/>
              </p:nvSpPr>
              <p:spPr bwMode="auto">
                <a:xfrm>
                  <a:off x="9957114"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25" name="Rectangle 721"/>
                <p:cNvSpPr>
                  <a:spLocks noChangeArrowheads="1"/>
                </p:cNvSpPr>
                <p:nvPr/>
              </p:nvSpPr>
              <p:spPr bwMode="auto">
                <a:xfrm>
                  <a:off x="10012573"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26" name="Rectangle 722"/>
                <p:cNvSpPr>
                  <a:spLocks noChangeArrowheads="1"/>
                </p:cNvSpPr>
                <p:nvPr/>
              </p:nvSpPr>
              <p:spPr bwMode="auto">
                <a:xfrm>
                  <a:off x="10067074"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27" name="Rectangle 723"/>
                <p:cNvSpPr>
                  <a:spLocks noChangeArrowheads="1"/>
                </p:cNvSpPr>
                <p:nvPr/>
              </p:nvSpPr>
              <p:spPr bwMode="auto">
                <a:xfrm>
                  <a:off x="10122532"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28" name="Rectangle 724"/>
                <p:cNvSpPr>
                  <a:spLocks noChangeArrowheads="1"/>
                </p:cNvSpPr>
                <p:nvPr/>
              </p:nvSpPr>
              <p:spPr bwMode="auto">
                <a:xfrm>
                  <a:off x="10177989"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29" name="Rectangle 725"/>
                <p:cNvSpPr>
                  <a:spLocks noChangeArrowheads="1"/>
                </p:cNvSpPr>
                <p:nvPr/>
              </p:nvSpPr>
              <p:spPr bwMode="auto">
                <a:xfrm>
                  <a:off x="10232492"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30" name="Rectangle 726"/>
                <p:cNvSpPr>
                  <a:spLocks noChangeArrowheads="1"/>
                </p:cNvSpPr>
                <p:nvPr/>
              </p:nvSpPr>
              <p:spPr bwMode="auto">
                <a:xfrm>
                  <a:off x="10287950"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31" name="Rectangle 727"/>
                <p:cNvSpPr>
                  <a:spLocks noChangeArrowheads="1"/>
                </p:cNvSpPr>
                <p:nvPr/>
              </p:nvSpPr>
              <p:spPr bwMode="auto">
                <a:xfrm>
                  <a:off x="10342451"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32" name="Rectangle 728"/>
                <p:cNvSpPr>
                  <a:spLocks noChangeArrowheads="1"/>
                </p:cNvSpPr>
                <p:nvPr/>
              </p:nvSpPr>
              <p:spPr bwMode="auto">
                <a:xfrm>
                  <a:off x="10397910"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33" name="Rectangle 729"/>
                <p:cNvSpPr>
                  <a:spLocks noChangeArrowheads="1"/>
                </p:cNvSpPr>
                <p:nvPr/>
              </p:nvSpPr>
              <p:spPr bwMode="auto">
                <a:xfrm>
                  <a:off x="10452411"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34" name="Rectangle 730"/>
                <p:cNvSpPr>
                  <a:spLocks noChangeArrowheads="1"/>
                </p:cNvSpPr>
                <p:nvPr/>
              </p:nvSpPr>
              <p:spPr bwMode="auto">
                <a:xfrm>
                  <a:off x="10507869"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35" name="Rectangle 731"/>
                <p:cNvSpPr>
                  <a:spLocks noChangeArrowheads="1"/>
                </p:cNvSpPr>
                <p:nvPr/>
              </p:nvSpPr>
              <p:spPr bwMode="auto">
                <a:xfrm>
                  <a:off x="10563326"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36" name="Rectangle 732"/>
                <p:cNvSpPr>
                  <a:spLocks noChangeArrowheads="1"/>
                </p:cNvSpPr>
                <p:nvPr/>
              </p:nvSpPr>
              <p:spPr bwMode="auto">
                <a:xfrm>
                  <a:off x="10617829"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37" name="Rectangle 733"/>
                <p:cNvSpPr>
                  <a:spLocks noChangeArrowheads="1"/>
                </p:cNvSpPr>
                <p:nvPr/>
              </p:nvSpPr>
              <p:spPr bwMode="auto">
                <a:xfrm>
                  <a:off x="10673287"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38" name="Rectangle 734"/>
                <p:cNvSpPr>
                  <a:spLocks noChangeArrowheads="1"/>
                </p:cNvSpPr>
                <p:nvPr/>
              </p:nvSpPr>
              <p:spPr bwMode="auto">
                <a:xfrm>
                  <a:off x="10727788"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39" name="Rectangle 735"/>
                <p:cNvSpPr>
                  <a:spLocks noChangeArrowheads="1"/>
                </p:cNvSpPr>
                <p:nvPr/>
              </p:nvSpPr>
              <p:spPr bwMode="auto">
                <a:xfrm>
                  <a:off x="10783247"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40" name="Rectangle 736"/>
                <p:cNvSpPr>
                  <a:spLocks noChangeArrowheads="1"/>
                </p:cNvSpPr>
                <p:nvPr/>
              </p:nvSpPr>
              <p:spPr bwMode="auto">
                <a:xfrm>
                  <a:off x="10838705"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41" name="Rectangle 737"/>
                <p:cNvSpPr>
                  <a:spLocks noChangeArrowheads="1"/>
                </p:cNvSpPr>
                <p:nvPr/>
              </p:nvSpPr>
              <p:spPr bwMode="auto">
                <a:xfrm>
                  <a:off x="10893206"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42" name="Rectangle 738"/>
                <p:cNvSpPr>
                  <a:spLocks noChangeArrowheads="1"/>
                </p:cNvSpPr>
                <p:nvPr/>
              </p:nvSpPr>
              <p:spPr bwMode="auto">
                <a:xfrm>
                  <a:off x="10948663"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43" name="Rectangle 739"/>
                <p:cNvSpPr>
                  <a:spLocks noChangeArrowheads="1"/>
                </p:cNvSpPr>
                <p:nvPr/>
              </p:nvSpPr>
              <p:spPr bwMode="auto">
                <a:xfrm>
                  <a:off x="11003166"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44" name="Rectangle 740"/>
                <p:cNvSpPr>
                  <a:spLocks noChangeArrowheads="1"/>
                </p:cNvSpPr>
                <p:nvPr/>
              </p:nvSpPr>
              <p:spPr bwMode="auto">
                <a:xfrm>
                  <a:off x="9296400"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45" name="Rectangle 741"/>
                <p:cNvSpPr>
                  <a:spLocks noChangeArrowheads="1"/>
                </p:cNvSpPr>
                <p:nvPr/>
              </p:nvSpPr>
              <p:spPr bwMode="auto">
                <a:xfrm>
                  <a:off x="9351858"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46" name="Rectangle 742"/>
                <p:cNvSpPr>
                  <a:spLocks noChangeArrowheads="1"/>
                </p:cNvSpPr>
                <p:nvPr/>
              </p:nvSpPr>
              <p:spPr bwMode="auto">
                <a:xfrm>
                  <a:off x="9406360"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47" name="Rectangle 743"/>
                <p:cNvSpPr>
                  <a:spLocks noChangeArrowheads="1"/>
                </p:cNvSpPr>
                <p:nvPr/>
              </p:nvSpPr>
              <p:spPr bwMode="auto">
                <a:xfrm>
                  <a:off x="9461818"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48" name="Rectangle 744"/>
                <p:cNvSpPr>
                  <a:spLocks noChangeArrowheads="1"/>
                </p:cNvSpPr>
                <p:nvPr/>
              </p:nvSpPr>
              <p:spPr bwMode="auto">
                <a:xfrm>
                  <a:off x="9516319"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49" name="Rectangle 745"/>
                <p:cNvSpPr>
                  <a:spLocks noChangeArrowheads="1"/>
                </p:cNvSpPr>
                <p:nvPr/>
              </p:nvSpPr>
              <p:spPr bwMode="auto">
                <a:xfrm>
                  <a:off x="9571777"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50" name="Rectangle 746"/>
                <p:cNvSpPr>
                  <a:spLocks noChangeArrowheads="1"/>
                </p:cNvSpPr>
                <p:nvPr/>
              </p:nvSpPr>
              <p:spPr bwMode="auto">
                <a:xfrm>
                  <a:off x="9627236"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51" name="Rectangle 747"/>
                <p:cNvSpPr>
                  <a:spLocks noChangeArrowheads="1"/>
                </p:cNvSpPr>
                <p:nvPr/>
              </p:nvSpPr>
              <p:spPr bwMode="auto">
                <a:xfrm>
                  <a:off x="9681737"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52" name="Rectangle 748"/>
                <p:cNvSpPr>
                  <a:spLocks noChangeArrowheads="1"/>
                </p:cNvSpPr>
                <p:nvPr/>
              </p:nvSpPr>
              <p:spPr bwMode="auto">
                <a:xfrm>
                  <a:off x="9737195"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53" name="Rectangle 749"/>
                <p:cNvSpPr>
                  <a:spLocks noChangeArrowheads="1"/>
                </p:cNvSpPr>
                <p:nvPr/>
              </p:nvSpPr>
              <p:spPr bwMode="auto">
                <a:xfrm>
                  <a:off x="9791697"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54" name="Rectangle 750"/>
                <p:cNvSpPr>
                  <a:spLocks noChangeArrowheads="1"/>
                </p:cNvSpPr>
                <p:nvPr/>
              </p:nvSpPr>
              <p:spPr bwMode="auto">
                <a:xfrm>
                  <a:off x="9847155"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55" name="Rectangle 751"/>
                <p:cNvSpPr>
                  <a:spLocks noChangeArrowheads="1"/>
                </p:cNvSpPr>
                <p:nvPr/>
              </p:nvSpPr>
              <p:spPr bwMode="auto">
                <a:xfrm>
                  <a:off x="9902613"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56" name="Rectangle 752"/>
                <p:cNvSpPr>
                  <a:spLocks noChangeArrowheads="1"/>
                </p:cNvSpPr>
                <p:nvPr/>
              </p:nvSpPr>
              <p:spPr bwMode="auto">
                <a:xfrm>
                  <a:off x="9957114"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57" name="Rectangle 753"/>
                <p:cNvSpPr>
                  <a:spLocks noChangeArrowheads="1"/>
                </p:cNvSpPr>
                <p:nvPr/>
              </p:nvSpPr>
              <p:spPr bwMode="auto">
                <a:xfrm>
                  <a:off x="10012573"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58" name="Rectangle 754"/>
                <p:cNvSpPr>
                  <a:spLocks noChangeArrowheads="1"/>
                </p:cNvSpPr>
                <p:nvPr/>
              </p:nvSpPr>
              <p:spPr bwMode="auto">
                <a:xfrm>
                  <a:off x="10067074"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59" name="Rectangle 755"/>
                <p:cNvSpPr>
                  <a:spLocks noChangeArrowheads="1"/>
                </p:cNvSpPr>
                <p:nvPr/>
              </p:nvSpPr>
              <p:spPr bwMode="auto">
                <a:xfrm>
                  <a:off x="10122532"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60" name="Rectangle 756"/>
                <p:cNvSpPr>
                  <a:spLocks noChangeArrowheads="1"/>
                </p:cNvSpPr>
                <p:nvPr/>
              </p:nvSpPr>
              <p:spPr bwMode="auto">
                <a:xfrm>
                  <a:off x="10177989"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61" name="Rectangle 757"/>
                <p:cNvSpPr>
                  <a:spLocks noChangeArrowheads="1"/>
                </p:cNvSpPr>
                <p:nvPr/>
              </p:nvSpPr>
              <p:spPr bwMode="auto">
                <a:xfrm>
                  <a:off x="10232492"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62" name="Rectangle 758"/>
                <p:cNvSpPr>
                  <a:spLocks noChangeArrowheads="1"/>
                </p:cNvSpPr>
                <p:nvPr/>
              </p:nvSpPr>
              <p:spPr bwMode="auto">
                <a:xfrm>
                  <a:off x="10287950"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63" name="Rectangle 759"/>
                <p:cNvSpPr>
                  <a:spLocks noChangeArrowheads="1"/>
                </p:cNvSpPr>
                <p:nvPr/>
              </p:nvSpPr>
              <p:spPr bwMode="auto">
                <a:xfrm>
                  <a:off x="10342451"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64" name="Rectangle 760"/>
                <p:cNvSpPr>
                  <a:spLocks noChangeArrowheads="1"/>
                </p:cNvSpPr>
                <p:nvPr/>
              </p:nvSpPr>
              <p:spPr bwMode="auto">
                <a:xfrm>
                  <a:off x="10397910"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65" name="Rectangle 761"/>
                <p:cNvSpPr>
                  <a:spLocks noChangeArrowheads="1"/>
                </p:cNvSpPr>
                <p:nvPr/>
              </p:nvSpPr>
              <p:spPr bwMode="auto">
                <a:xfrm>
                  <a:off x="10452411"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66" name="Rectangle 762"/>
                <p:cNvSpPr>
                  <a:spLocks noChangeArrowheads="1"/>
                </p:cNvSpPr>
                <p:nvPr/>
              </p:nvSpPr>
              <p:spPr bwMode="auto">
                <a:xfrm>
                  <a:off x="10507869"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67" name="Rectangle 763"/>
                <p:cNvSpPr>
                  <a:spLocks noChangeArrowheads="1"/>
                </p:cNvSpPr>
                <p:nvPr/>
              </p:nvSpPr>
              <p:spPr bwMode="auto">
                <a:xfrm>
                  <a:off x="10563326"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68" name="Rectangle 764"/>
                <p:cNvSpPr>
                  <a:spLocks noChangeArrowheads="1"/>
                </p:cNvSpPr>
                <p:nvPr/>
              </p:nvSpPr>
              <p:spPr bwMode="auto">
                <a:xfrm>
                  <a:off x="10617829"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69" name="Rectangle 765"/>
                <p:cNvSpPr>
                  <a:spLocks noChangeArrowheads="1"/>
                </p:cNvSpPr>
                <p:nvPr/>
              </p:nvSpPr>
              <p:spPr bwMode="auto">
                <a:xfrm>
                  <a:off x="10673287"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70" name="Rectangle 766"/>
                <p:cNvSpPr>
                  <a:spLocks noChangeArrowheads="1"/>
                </p:cNvSpPr>
                <p:nvPr/>
              </p:nvSpPr>
              <p:spPr bwMode="auto">
                <a:xfrm>
                  <a:off x="10727788"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71" name="Rectangle 767"/>
                <p:cNvSpPr>
                  <a:spLocks noChangeArrowheads="1"/>
                </p:cNvSpPr>
                <p:nvPr/>
              </p:nvSpPr>
              <p:spPr bwMode="auto">
                <a:xfrm>
                  <a:off x="10783247"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72" name="Rectangle 768"/>
                <p:cNvSpPr>
                  <a:spLocks noChangeArrowheads="1"/>
                </p:cNvSpPr>
                <p:nvPr/>
              </p:nvSpPr>
              <p:spPr bwMode="auto">
                <a:xfrm>
                  <a:off x="10838705"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73" name="Rectangle 769"/>
                <p:cNvSpPr>
                  <a:spLocks noChangeArrowheads="1"/>
                </p:cNvSpPr>
                <p:nvPr/>
              </p:nvSpPr>
              <p:spPr bwMode="auto">
                <a:xfrm>
                  <a:off x="10893206"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74" name="Rectangle 770"/>
                <p:cNvSpPr>
                  <a:spLocks noChangeArrowheads="1"/>
                </p:cNvSpPr>
                <p:nvPr/>
              </p:nvSpPr>
              <p:spPr bwMode="auto">
                <a:xfrm>
                  <a:off x="10948663"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75" name="Rectangle 771"/>
                <p:cNvSpPr>
                  <a:spLocks noChangeArrowheads="1"/>
                </p:cNvSpPr>
                <p:nvPr/>
              </p:nvSpPr>
              <p:spPr bwMode="auto">
                <a:xfrm>
                  <a:off x="11003166"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76" name="Rectangle 772"/>
                <p:cNvSpPr>
                  <a:spLocks noChangeArrowheads="1"/>
                </p:cNvSpPr>
                <p:nvPr/>
              </p:nvSpPr>
              <p:spPr bwMode="auto">
                <a:xfrm>
                  <a:off x="9296400"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77" name="Rectangle 773"/>
                <p:cNvSpPr>
                  <a:spLocks noChangeArrowheads="1"/>
                </p:cNvSpPr>
                <p:nvPr/>
              </p:nvSpPr>
              <p:spPr bwMode="auto">
                <a:xfrm>
                  <a:off x="9351858"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78" name="Rectangle 774"/>
                <p:cNvSpPr>
                  <a:spLocks noChangeArrowheads="1"/>
                </p:cNvSpPr>
                <p:nvPr/>
              </p:nvSpPr>
              <p:spPr bwMode="auto">
                <a:xfrm>
                  <a:off x="9406360"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79" name="Rectangle 775"/>
                <p:cNvSpPr>
                  <a:spLocks noChangeArrowheads="1"/>
                </p:cNvSpPr>
                <p:nvPr/>
              </p:nvSpPr>
              <p:spPr bwMode="auto">
                <a:xfrm>
                  <a:off x="9461818"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80" name="Rectangle 776"/>
                <p:cNvSpPr>
                  <a:spLocks noChangeArrowheads="1"/>
                </p:cNvSpPr>
                <p:nvPr/>
              </p:nvSpPr>
              <p:spPr bwMode="auto">
                <a:xfrm>
                  <a:off x="9516319"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81" name="Rectangle 777"/>
                <p:cNvSpPr>
                  <a:spLocks noChangeArrowheads="1"/>
                </p:cNvSpPr>
                <p:nvPr/>
              </p:nvSpPr>
              <p:spPr bwMode="auto">
                <a:xfrm>
                  <a:off x="9571777"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82" name="Rectangle 778"/>
                <p:cNvSpPr>
                  <a:spLocks noChangeArrowheads="1"/>
                </p:cNvSpPr>
                <p:nvPr/>
              </p:nvSpPr>
              <p:spPr bwMode="auto">
                <a:xfrm>
                  <a:off x="9627236"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83" name="Rectangle 779"/>
                <p:cNvSpPr>
                  <a:spLocks noChangeArrowheads="1"/>
                </p:cNvSpPr>
                <p:nvPr/>
              </p:nvSpPr>
              <p:spPr bwMode="auto">
                <a:xfrm>
                  <a:off x="9681737"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84" name="Rectangle 780"/>
                <p:cNvSpPr>
                  <a:spLocks noChangeArrowheads="1"/>
                </p:cNvSpPr>
                <p:nvPr/>
              </p:nvSpPr>
              <p:spPr bwMode="auto">
                <a:xfrm>
                  <a:off x="9737195"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85" name="Rectangle 781"/>
                <p:cNvSpPr>
                  <a:spLocks noChangeArrowheads="1"/>
                </p:cNvSpPr>
                <p:nvPr/>
              </p:nvSpPr>
              <p:spPr bwMode="auto">
                <a:xfrm>
                  <a:off x="9791697"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86" name="Rectangle 782"/>
                <p:cNvSpPr>
                  <a:spLocks noChangeArrowheads="1"/>
                </p:cNvSpPr>
                <p:nvPr/>
              </p:nvSpPr>
              <p:spPr bwMode="auto">
                <a:xfrm>
                  <a:off x="9847155"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87" name="Rectangle 783"/>
                <p:cNvSpPr>
                  <a:spLocks noChangeArrowheads="1"/>
                </p:cNvSpPr>
                <p:nvPr/>
              </p:nvSpPr>
              <p:spPr bwMode="auto">
                <a:xfrm>
                  <a:off x="9902613"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88" name="Rectangle 784"/>
                <p:cNvSpPr>
                  <a:spLocks noChangeArrowheads="1"/>
                </p:cNvSpPr>
                <p:nvPr/>
              </p:nvSpPr>
              <p:spPr bwMode="auto">
                <a:xfrm>
                  <a:off x="9957114"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89" name="Rectangle 785"/>
                <p:cNvSpPr>
                  <a:spLocks noChangeArrowheads="1"/>
                </p:cNvSpPr>
                <p:nvPr/>
              </p:nvSpPr>
              <p:spPr bwMode="auto">
                <a:xfrm>
                  <a:off x="10012573"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90" name="Rectangle 786"/>
                <p:cNvSpPr>
                  <a:spLocks noChangeArrowheads="1"/>
                </p:cNvSpPr>
                <p:nvPr/>
              </p:nvSpPr>
              <p:spPr bwMode="auto">
                <a:xfrm>
                  <a:off x="10067074"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91" name="Rectangle 787"/>
                <p:cNvSpPr>
                  <a:spLocks noChangeArrowheads="1"/>
                </p:cNvSpPr>
                <p:nvPr/>
              </p:nvSpPr>
              <p:spPr bwMode="auto">
                <a:xfrm>
                  <a:off x="10122532"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92" name="Rectangle 788"/>
                <p:cNvSpPr>
                  <a:spLocks noChangeArrowheads="1"/>
                </p:cNvSpPr>
                <p:nvPr/>
              </p:nvSpPr>
              <p:spPr bwMode="auto">
                <a:xfrm>
                  <a:off x="10177989"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93" name="Rectangle 789"/>
                <p:cNvSpPr>
                  <a:spLocks noChangeArrowheads="1"/>
                </p:cNvSpPr>
                <p:nvPr/>
              </p:nvSpPr>
              <p:spPr bwMode="auto">
                <a:xfrm>
                  <a:off x="10232492"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94" name="Rectangle 790"/>
                <p:cNvSpPr>
                  <a:spLocks noChangeArrowheads="1"/>
                </p:cNvSpPr>
                <p:nvPr/>
              </p:nvSpPr>
              <p:spPr bwMode="auto">
                <a:xfrm>
                  <a:off x="10287950"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95" name="Rectangle 791"/>
                <p:cNvSpPr>
                  <a:spLocks noChangeArrowheads="1"/>
                </p:cNvSpPr>
                <p:nvPr/>
              </p:nvSpPr>
              <p:spPr bwMode="auto">
                <a:xfrm>
                  <a:off x="10342451"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96" name="Rectangle 792"/>
                <p:cNvSpPr>
                  <a:spLocks noChangeArrowheads="1"/>
                </p:cNvSpPr>
                <p:nvPr/>
              </p:nvSpPr>
              <p:spPr bwMode="auto">
                <a:xfrm>
                  <a:off x="10397910"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97" name="Rectangle 793"/>
                <p:cNvSpPr>
                  <a:spLocks noChangeArrowheads="1"/>
                </p:cNvSpPr>
                <p:nvPr/>
              </p:nvSpPr>
              <p:spPr bwMode="auto">
                <a:xfrm>
                  <a:off x="10452411"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98" name="Rectangle 794"/>
                <p:cNvSpPr>
                  <a:spLocks noChangeArrowheads="1"/>
                </p:cNvSpPr>
                <p:nvPr/>
              </p:nvSpPr>
              <p:spPr bwMode="auto">
                <a:xfrm>
                  <a:off x="10507869"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099" name="Rectangle 795"/>
                <p:cNvSpPr>
                  <a:spLocks noChangeArrowheads="1"/>
                </p:cNvSpPr>
                <p:nvPr/>
              </p:nvSpPr>
              <p:spPr bwMode="auto">
                <a:xfrm>
                  <a:off x="10563326"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00" name="Rectangle 796"/>
                <p:cNvSpPr>
                  <a:spLocks noChangeArrowheads="1"/>
                </p:cNvSpPr>
                <p:nvPr/>
              </p:nvSpPr>
              <p:spPr bwMode="auto">
                <a:xfrm>
                  <a:off x="10617829"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01" name="Rectangle 797"/>
                <p:cNvSpPr>
                  <a:spLocks noChangeArrowheads="1"/>
                </p:cNvSpPr>
                <p:nvPr/>
              </p:nvSpPr>
              <p:spPr bwMode="auto">
                <a:xfrm>
                  <a:off x="10673287"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02" name="Rectangle 798"/>
                <p:cNvSpPr>
                  <a:spLocks noChangeArrowheads="1"/>
                </p:cNvSpPr>
                <p:nvPr/>
              </p:nvSpPr>
              <p:spPr bwMode="auto">
                <a:xfrm>
                  <a:off x="10727788"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03" name="Rectangle 799"/>
                <p:cNvSpPr>
                  <a:spLocks noChangeArrowheads="1"/>
                </p:cNvSpPr>
                <p:nvPr/>
              </p:nvSpPr>
              <p:spPr bwMode="auto">
                <a:xfrm>
                  <a:off x="10783247"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04" name="Rectangle 800"/>
                <p:cNvSpPr>
                  <a:spLocks noChangeArrowheads="1"/>
                </p:cNvSpPr>
                <p:nvPr/>
              </p:nvSpPr>
              <p:spPr bwMode="auto">
                <a:xfrm>
                  <a:off x="10838705"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05" name="Rectangle 801"/>
                <p:cNvSpPr>
                  <a:spLocks noChangeArrowheads="1"/>
                </p:cNvSpPr>
                <p:nvPr/>
              </p:nvSpPr>
              <p:spPr bwMode="auto">
                <a:xfrm>
                  <a:off x="10893206"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06" name="Rectangle 802"/>
                <p:cNvSpPr>
                  <a:spLocks noChangeArrowheads="1"/>
                </p:cNvSpPr>
                <p:nvPr/>
              </p:nvSpPr>
              <p:spPr bwMode="auto">
                <a:xfrm>
                  <a:off x="10948663"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07" name="Rectangle 803"/>
                <p:cNvSpPr>
                  <a:spLocks noChangeArrowheads="1"/>
                </p:cNvSpPr>
                <p:nvPr/>
              </p:nvSpPr>
              <p:spPr bwMode="auto">
                <a:xfrm>
                  <a:off x="11003166"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08" name="Rectangle 804"/>
                <p:cNvSpPr>
                  <a:spLocks noChangeArrowheads="1"/>
                </p:cNvSpPr>
                <p:nvPr/>
              </p:nvSpPr>
              <p:spPr bwMode="auto">
                <a:xfrm>
                  <a:off x="9296400"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09" name="Rectangle 805"/>
                <p:cNvSpPr>
                  <a:spLocks noChangeArrowheads="1"/>
                </p:cNvSpPr>
                <p:nvPr/>
              </p:nvSpPr>
              <p:spPr bwMode="auto">
                <a:xfrm>
                  <a:off x="9351858"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10" name="Rectangle 806"/>
                <p:cNvSpPr>
                  <a:spLocks noChangeArrowheads="1"/>
                </p:cNvSpPr>
                <p:nvPr/>
              </p:nvSpPr>
              <p:spPr bwMode="auto">
                <a:xfrm>
                  <a:off x="9406360"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11" name="Rectangle 807"/>
                <p:cNvSpPr>
                  <a:spLocks noChangeArrowheads="1"/>
                </p:cNvSpPr>
                <p:nvPr/>
              </p:nvSpPr>
              <p:spPr bwMode="auto">
                <a:xfrm>
                  <a:off x="9461818"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12" name="Rectangle 808"/>
                <p:cNvSpPr>
                  <a:spLocks noChangeArrowheads="1"/>
                </p:cNvSpPr>
                <p:nvPr/>
              </p:nvSpPr>
              <p:spPr bwMode="auto">
                <a:xfrm>
                  <a:off x="9516319"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13" name="Rectangle 809"/>
                <p:cNvSpPr>
                  <a:spLocks noChangeArrowheads="1"/>
                </p:cNvSpPr>
                <p:nvPr/>
              </p:nvSpPr>
              <p:spPr bwMode="auto">
                <a:xfrm>
                  <a:off x="9571777"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14" name="Rectangle 810"/>
                <p:cNvSpPr>
                  <a:spLocks noChangeArrowheads="1"/>
                </p:cNvSpPr>
                <p:nvPr/>
              </p:nvSpPr>
              <p:spPr bwMode="auto">
                <a:xfrm>
                  <a:off x="9627236"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15" name="Rectangle 811"/>
                <p:cNvSpPr>
                  <a:spLocks noChangeArrowheads="1"/>
                </p:cNvSpPr>
                <p:nvPr/>
              </p:nvSpPr>
              <p:spPr bwMode="auto">
                <a:xfrm>
                  <a:off x="9681737"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16" name="Rectangle 812"/>
                <p:cNvSpPr>
                  <a:spLocks noChangeArrowheads="1"/>
                </p:cNvSpPr>
                <p:nvPr/>
              </p:nvSpPr>
              <p:spPr bwMode="auto">
                <a:xfrm>
                  <a:off x="9737195"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17" name="Rectangle 813"/>
                <p:cNvSpPr>
                  <a:spLocks noChangeArrowheads="1"/>
                </p:cNvSpPr>
                <p:nvPr/>
              </p:nvSpPr>
              <p:spPr bwMode="auto">
                <a:xfrm>
                  <a:off x="9791697"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18" name="Rectangle 814"/>
                <p:cNvSpPr>
                  <a:spLocks noChangeArrowheads="1"/>
                </p:cNvSpPr>
                <p:nvPr/>
              </p:nvSpPr>
              <p:spPr bwMode="auto">
                <a:xfrm>
                  <a:off x="9847155"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19" name="Rectangle 815"/>
                <p:cNvSpPr>
                  <a:spLocks noChangeArrowheads="1"/>
                </p:cNvSpPr>
                <p:nvPr/>
              </p:nvSpPr>
              <p:spPr bwMode="auto">
                <a:xfrm>
                  <a:off x="9902613"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20" name="Rectangle 816"/>
                <p:cNvSpPr>
                  <a:spLocks noChangeArrowheads="1"/>
                </p:cNvSpPr>
                <p:nvPr/>
              </p:nvSpPr>
              <p:spPr bwMode="auto">
                <a:xfrm>
                  <a:off x="9957114"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21" name="Rectangle 817"/>
                <p:cNvSpPr>
                  <a:spLocks noChangeArrowheads="1"/>
                </p:cNvSpPr>
                <p:nvPr/>
              </p:nvSpPr>
              <p:spPr bwMode="auto">
                <a:xfrm>
                  <a:off x="10012573"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22" name="Rectangle 818"/>
                <p:cNvSpPr>
                  <a:spLocks noChangeArrowheads="1"/>
                </p:cNvSpPr>
                <p:nvPr/>
              </p:nvSpPr>
              <p:spPr bwMode="auto">
                <a:xfrm>
                  <a:off x="10067074"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23" name="Rectangle 819"/>
                <p:cNvSpPr>
                  <a:spLocks noChangeArrowheads="1"/>
                </p:cNvSpPr>
                <p:nvPr/>
              </p:nvSpPr>
              <p:spPr bwMode="auto">
                <a:xfrm>
                  <a:off x="10122532"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24" name="Rectangle 820"/>
                <p:cNvSpPr>
                  <a:spLocks noChangeArrowheads="1"/>
                </p:cNvSpPr>
                <p:nvPr/>
              </p:nvSpPr>
              <p:spPr bwMode="auto">
                <a:xfrm>
                  <a:off x="10177989"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25" name="Rectangle 821"/>
                <p:cNvSpPr>
                  <a:spLocks noChangeArrowheads="1"/>
                </p:cNvSpPr>
                <p:nvPr/>
              </p:nvSpPr>
              <p:spPr bwMode="auto">
                <a:xfrm>
                  <a:off x="10232492"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26" name="Rectangle 822"/>
                <p:cNvSpPr>
                  <a:spLocks noChangeArrowheads="1"/>
                </p:cNvSpPr>
                <p:nvPr/>
              </p:nvSpPr>
              <p:spPr bwMode="auto">
                <a:xfrm>
                  <a:off x="10287950"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27" name="Rectangle 823"/>
                <p:cNvSpPr>
                  <a:spLocks noChangeArrowheads="1"/>
                </p:cNvSpPr>
                <p:nvPr/>
              </p:nvSpPr>
              <p:spPr bwMode="auto">
                <a:xfrm>
                  <a:off x="10342451"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28" name="Rectangle 824"/>
                <p:cNvSpPr>
                  <a:spLocks noChangeArrowheads="1"/>
                </p:cNvSpPr>
                <p:nvPr/>
              </p:nvSpPr>
              <p:spPr bwMode="auto">
                <a:xfrm>
                  <a:off x="10397910"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29" name="Rectangle 825"/>
                <p:cNvSpPr>
                  <a:spLocks noChangeArrowheads="1"/>
                </p:cNvSpPr>
                <p:nvPr/>
              </p:nvSpPr>
              <p:spPr bwMode="auto">
                <a:xfrm>
                  <a:off x="10452411"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30" name="Rectangle 826"/>
                <p:cNvSpPr>
                  <a:spLocks noChangeArrowheads="1"/>
                </p:cNvSpPr>
                <p:nvPr/>
              </p:nvSpPr>
              <p:spPr bwMode="auto">
                <a:xfrm>
                  <a:off x="10507869"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31" name="Rectangle 827"/>
                <p:cNvSpPr>
                  <a:spLocks noChangeArrowheads="1"/>
                </p:cNvSpPr>
                <p:nvPr/>
              </p:nvSpPr>
              <p:spPr bwMode="auto">
                <a:xfrm>
                  <a:off x="10563326"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32" name="Rectangle 828"/>
                <p:cNvSpPr>
                  <a:spLocks noChangeArrowheads="1"/>
                </p:cNvSpPr>
                <p:nvPr/>
              </p:nvSpPr>
              <p:spPr bwMode="auto">
                <a:xfrm>
                  <a:off x="10617829"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33" name="Rectangle 829"/>
                <p:cNvSpPr>
                  <a:spLocks noChangeArrowheads="1"/>
                </p:cNvSpPr>
                <p:nvPr/>
              </p:nvSpPr>
              <p:spPr bwMode="auto">
                <a:xfrm>
                  <a:off x="10673287"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34" name="Rectangle 830"/>
                <p:cNvSpPr>
                  <a:spLocks noChangeArrowheads="1"/>
                </p:cNvSpPr>
                <p:nvPr/>
              </p:nvSpPr>
              <p:spPr bwMode="auto">
                <a:xfrm>
                  <a:off x="10727788"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35" name="Rectangle 831"/>
                <p:cNvSpPr>
                  <a:spLocks noChangeArrowheads="1"/>
                </p:cNvSpPr>
                <p:nvPr/>
              </p:nvSpPr>
              <p:spPr bwMode="auto">
                <a:xfrm>
                  <a:off x="10783247"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36" name="Rectangle 832"/>
                <p:cNvSpPr>
                  <a:spLocks noChangeArrowheads="1"/>
                </p:cNvSpPr>
                <p:nvPr/>
              </p:nvSpPr>
              <p:spPr bwMode="auto">
                <a:xfrm>
                  <a:off x="10838705"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37" name="Rectangle 833"/>
                <p:cNvSpPr>
                  <a:spLocks noChangeArrowheads="1"/>
                </p:cNvSpPr>
                <p:nvPr/>
              </p:nvSpPr>
              <p:spPr bwMode="auto">
                <a:xfrm>
                  <a:off x="10893206"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38" name="Rectangle 834"/>
                <p:cNvSpPr>
                  <a:spLocks noChangeArrowheads="1"/>
                </p:cNvSpPr>
                <p:nvPr/>
              </p:nvSpPr>
              <p:spPr bwMode="auto">
                <a:xfrm>
                  <a:off x="10948663"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39" name="Rectangle 835"/>
                <p:cNvSpPr>
                  <a:spLocks noChangeArrowheads="1"/>
                </p:cNvSpPr>
                <p:nvPr/>
              </p:nvSpPr>
              <p:spPr bwMode="auto">
                <a:xfrm>
                  <a:off x="11003166"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40" name="Rectangle 836"/>
                <p:cNvSpPr>
                  <a:spLocks noChangeArrowheads="1"/>
                </p:cNvSpPr>
                <p:nvPr/>
              </p:nvSpPr>
              <p:spPr bwMode="auto">
                <a:xfrm>
                  <a:off x="9296400"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41" name="Rectangle 837"/>
                <p:cNvSpPr>
                  <a:spLocks noChangeArrowheads="1"/>
                </p:cNvSpPr>
                <p:nvPr/>
              </p:nvSpPr>
              <p:spPr bwMode="auto">
                <a:xfrm>
                  <a:off x="9351858"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42" name="Rectangle 838"/>
                <p:cNvSpPr>
                  <a:spLocks noChangeArrowheads="1"/>
                </p:cNvSpPr>
                <p:nvPr/>
              </p:nvSpPr>
              <p:spPr bwMode="auto">
                <a:xfrm>
                  <a:off x="9406360"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43" name="Rectangle 839"/>
                <p:cNvSpPr>
                  <a:spLocks noChangeArrowheads="1"/>
                </p:cNvSpPr>
                <p:nvPr/>
              </p:nvSpPr>
              <p:spPr bwMode="auto">
                <a:xfrm>
                  <a:off x="9461818"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44" name="Rectangle 840"/>
                <p:cNvSpPr>
                  <a:spLocks noChangeArrowheads="1"/>
                </p:cNvSpPr>
                <p:nvPr/>
              </p:nvSpPr>
              <p:spPr bwMode="auto">
                <a:xfrm>
                  <a:off x="9516319"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45" name="Rectangle 841"/>
                <p:cNvSpPr>
                  <a:spLocks noChangeArrowheads="1"/>
                </p:cNvSpPr>
                <p:nvPr/>
              </p:nvSpPr>
              <p:spPr bwMode="auto">
                <a:xfrm>
                  <a:off x="9571777"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46" name="Rectangle 842"/>
                <p:cNvSpPr>
                  <a:spLocks noChangeArrowheads="1"/>
                </p:cNvSpPr>
                <p:nvPr/>
              </p:nvSpPr>
              <p:spPr bwMode="auto">
                <a:xfrm>
                  <a:off x="9627236"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47" name="Rectangle 843"/>
                <p:cNvSpPr>
                  <a:spLocks noChangeArrowheads="1"/>
                </p:cNvSpPr>
                <p:nvPr/>
              </p:nvSpPr>
              <p:spPr bwMode="auto">
                <a:xfrm>
                  <a:off x="9681737"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48" name="Rectangle 844"/>
                <p:cNvSpPr>
                  <a:spLocks noChangeArrowheads="1"/>
                </p:cNvSpPr>
                <p:nvPr/>
              </p:nvSpPr>
              <p:spPr bwMode="auto">
                <a:xfrm>
                  <a:off x="9737195"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49" name="Rectangle 845"/>
                <p:cNvSpPr>
                  <a:spLocks noChangeArrowheads="1"/>
                </p:cNvSpPr>
                <p:nvPr/>
              </p:nvSpPr>
              <p:spPr bwMode="auto">
                <a:xfrm>
                  <a:off x="9791697"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50" name="Rectangle 846"/>
                <p:cNvSpPr>
                  <a:spLocks noChangeArrowheads="1"/>
                </p:cNvSpPr>
                <p:nvPr/>
              </p:nvSpPr>
              <p:spPr bwMode="auto">
                <a:xfrm>
                  <a:off x="9847155"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51" name="Rectangle 847"/>
                <p:cNvSpPr>
                  <a:spLocks noChangeArrowheads="1"/>
                </p:cNvSpPr>
                <p:nvPr/>
              </p:nvSpPr>
              <p:spPr bwMode="auto">
                <a:xfrm>
                  <a:off x="9902613"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52" name="Rectangle 848"/>
                <p:cNvSpPr>
                  <a:spLocks noChangeArrowheads="1"/>
                </p:cNvSpPr>
                <p:nvPr/>
              </p:nvSpPr>
              <p:spPr bwMode="auto">
                <a:xfrm>
                  <a:off x="9957114"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53" name="Rectangle 849"/>
                <p:cNvSpPr>
                  <a:spLocks noChangeArrowheads="1"/>
                </p:cNvSpPr>
                <p:nvPr/>
              </p:nvSpPr>
              <p:spPr bwMode="auto">
                <a:xfrm>
                  <a:off x="10012573"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54" name="Rectangle 850"/>
                <p:cNvSpPr>
                  <a:spLocks noChangeArrowheads="1"/>
                </p:cNvSpPr>
                <p:nvPr/>
              </p:nvSpPr>
              <p:spPr bwMode="auto">
                <a:xfrm>
                  <a:off x="10067074"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55" name="Rectangle 851"/>
                <p:cNvSpPr>
                  <a:spLocks noChangeArrowheads="1"/>
                </p:cNvSpPr>
                <p:nvPr/>
              </p:nvSpPr>
              <p:spPr bwMode="auto">
                <a:xfrm>
                  <a:off x="10122532"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56" name="Rectangle 852"/>
                <p:cNvSpPr>
                  <a:spLocks noChangeArrowheads="1"/>
                </p:cNvSpPr>
                <p:nvPr/>
              </p:nvSpPr>
              <p:spPr bwMode="auto">
                <a:xfrm>
                  <a:off x="10177989"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57" name="Rectangle 853"/>
                <p:cNvSpPr>
                  <a:spLocks noChangeArrowheads="1"/>
                </p:cNvSpPr>
                <p:nvPr/>
              </p:nvSpPr>
              <p:spPr bwMode="auto">
                <a:xfrm>
                  <a:off x="10232492"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58" name="Rectangle 854"/>
                <p:cNvSpPr>
                  <a:spLocks noChangeArrowheads="1"/>
                </p:cNvSpPr>
                <p:nvPr/>
              </p:nvSpPr>
              <p:spPr bwMode="auto">
                <a:xfrm>
                  <a:off x="10287950"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59" name="Rectangle 855"/>
                <p:cNvSpPr>
                  <a:spLocks noChangeArrowheads="1"/>
                </p:cNvSpPr>
                <p:nvPr/>
              </p:nvSpPr>
              <p:spPr bwMode="auto">
                <a:xfrm>
                  <a:off x="10342451"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60" name="Rectangle 856"/>
                <p:cNvSpPr>
                  <a:spLocks noChangeArrowheads="1"/>
                </p:cNvSpPr>
                <p:nvPr/>
              </p:nvSpPr>
              <p:spPr bwMode="auto">
                <a:xfrm>
                  <a:off x="10397910"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61" name="Rectangle 857"/>
                <p:cNvSpPr>
                  <a:spLocks noChangeArrowheads="1"/>
                </p:cNvSpPr>
                <p:nvPr/>
              </p:nvSpPr>
              <p:spPr bwMode="auto">
                <a:xfrm>
                  <a:off x="10452411"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62" name="Rectangle 858"/>
                <p:cNvSpPr>
                  <a:spLocks noChangeArrowheads="1"/>
                </p:cNvSpPr>
                <p:nvPr/>
              </p:nvSpPr>
              <p:spPr bwMode="auto">
                <a:xfrm>
                  <a:off x="10507869"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63" name="Rectangle 859"/>
                <p:cNvSpPr>
                  <a:spLocks noChangeArrowheads="1"/>
                </p:cNvSpPr>
                <p:nvPr/>
              </p:nvSpPr>
              <p:spPr bwMode="auto">
                <a:xfrm>
                  <a:off x="10563326"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64" name="Rectangle 860"/>
                <p:cNvSpPr>
                  <a:spLocks noChangeArrowheads="1"/>
                </p:cNvSpPr>
                <p:nvPr/>
              </p:nvSpPr>
              <p:spPr bwMode="auto">
                <a:xfrm>
                  <a:off x="10617829"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65" name="Rectangle 861"/>
                <p:cNvSpPr>
                  <a:spLocks noChangeArrowheads="1"/>
                </p:cNvSpPr>
                <p:nvPr/>
              </p:nvSpPr>
              <p:spPr bwMode="auto">
                <a:xfrm>
                  <a:off x="10673287"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66" name="Rectangle 862"/>
                <p:cNvSpPr>
                  <a:spLocks noChangeArrowheads="1"/>
                </p:cNvSpPr>
                <p:nvPr/>
              </p:nvSpPr>
              <p:spPr bwMode="auto">
                <a:xfrm>
                  <a:off x="10727788"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67" name="Rectangle 863"/>
                <p:cNvSpPr>
                  <a:spLocks noChangeArrowheads="1"/>
                </p:cNvSpPr>
                <p:nvPr/>
              </p:nvSpPr>
              <p:spPr bwMode="auto">
                <a:xfrm>
                  <a:off x="10783247"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68" name="Rectangle 864"/>
                <p:cNvSpPr>
                  <a:spLocks noChangeArrowheads="1"/>
                </p:cNvSpPr>
                <p:nvPr/>
              </p:nvSpPr>
              <p:spPr bwMode="auto">
                <a:xfrm>
                  <a:off x="10838705"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69" name="Rectangle 865"/>
                <p:cNvSpPr>
                  <a:spLocks noChangeArrowheads="1"/>
                </p:cNvSpPr>
                <p:nvPr/>
              </p:nvSpPr>
              <p:spPr bwMode="auto">
                <a:xfrm>
                  <a:off x="10893206"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70" name="Rectangle 866"/>
                <p:cNvSpPr>
                  <a:spLocks noChangeArrowheads="1"/>
                </p:cNvSpPr>
                <p:nvPr/>
              </p:nvSpPr>
              <p:spPr bwMode="auto">
                <a:xfrm>
                  <a:off x="10948663"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71" name="Rectangle 867"/>
                <p:cNvSpPr>
                  <a:spLocks noChangeArrowheads="1"/>
                </p:cNvSpPr>
                <p:nvPr/>
              </p:nvSpPr>
              <p:spPr bwMode="auto">
                <a:xfrm>
                  <a:off x="11003166"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72" name="Rectangle 868"/>
                <p:cNvSpPr>
                  <a:spLocks noChangeArrowheads="1"/>
                </p:cNvSpPr>
                <p:nvPr/>
              </p:nvSpPr>
              <p:spPr bwMode="auto">
                <a:xfrm>
                  <a:off x="9296400"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73" name="Rectangle 869"/>
                <p:cNvSpPr>
                  <a:spLocks noChangeArrowheads="1"/>
                </p:cNvSpPr>
                <p:nvPr/>
              </p:nvSpPr>
              <p:spPr bwMode="auto">
                <a:xfrm>
                  <a:off x="9351858"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74" name="Rectangle 870"/>
                <p:cNvSpPr>
                  <a:spLocks noChangeArrowheads="1"/>
                </p:cNvSpPr>
                <p:nvPr/>
              </p:nvSpPr>
              <p:spPr bwMode="auto">
                <a:xfrm>
                  <a:off x="9406360"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75" name="Rectangle 871"/>
                <p:cNvSpPr>
                  <a:spLocks noChangeArrowheads="1"/>
                </p:cNvSpPr>
                <p:nvPr/>
              </p:nvSpPr>
              <p:spPr bwMode="auto">
                <a:xfrm>
                  <a:off x="9461818"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76" name="Rectangle 872"/>
                <p:cNvSpPr>
                  <a:spLocks noChangeArrowheads="1"/>
                </p:cNvSpPr>
                <p:nvPr/>
              </p:nvSpPr>
              <p:spPr bwMode="auto">
                <a:xfrm>
                  <a:off x="9516319"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77" name="Rectangle 873"/>
                <p:cNvSpPr>
                  <a:spLocks noChangeArrowheads="1"/>
                </p:cNvSpPr>
                <p:nvPr/>
              </p:nvSpPr>
              <p:spPr bwMode="auto">
                <a:xfrm>
                  <a:off x="9571777"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78" name="Rectangle 874"/>
                <p:cNvSpPr>
                  <a:spLocks noChangeArrowheads="1"/>
                </p:cNvSpPr>
                <p:nvPr/>
              </p:nvSpPr>
              <p:spPr bwMode="auto">
                <a:xfrm>
                  <a:off x="9627236"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79" name="Rectangle 875"/>
                <p:cNvSpPr>
                  <a:spLocks noChangeArrowheads="1"/>
                </p:cNvSpPr>
                <p:nvPr/>
              </p:nvSpPr>
              <p:spPr bwMode="auto">
                <a:xfrm>
                  <a:off x="9681737"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80" name="Rectangle 876"/>
                <p:cNvSpPr>
                  <a:spLocks noChangeArrowheads="1"/>
                </p:cNvSpPr>
                <p:nvPr/>
              </p:nvSpPr>
              <p:spPr bwMode="auto">
                <a:xfrm>
                  <a:off x="9737195"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81" name="Rectangle 877"/>
                <p:cNvSpPr>
                  <a:spLocks noChangeArrowheads="1"/>
                </p:cNvSpPr>
                <p:nvPr/>
              </p:nvSpPr>
              <p:spPr bwMode="auto">
                <a:xfrm>
                  <a:off x="9791697"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82" name="Rectangle 878"/>
                <p:cNvSpPr>
                  <a:spLocks noChangeArrowheads="1"/>
                </p:cNvSpPr>
                <p:nvPr/>
              </p:nvSpPr>
              <p:spPr bwMode="auto">
                <a:xfrm>
                  <a:off x="9847155"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83" name="Rectangle 879"/>
                <p:cNvSpPr>
                  <a:spLocks noChangeArrowheads="1"/>
                </p:cNvSpPr>
                <p:nvPr/>
              </p:nvSpPr>
              <p:spPr bwMode="auto">
                <a:xfrm>
                  <a:off x="9902613"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84" name="Rectangle 880"/>
                <p:cNvSpPr>
                  <a:spLocks noChangeArrowheads="1"/>
                </p:cNvSpPr>
                <p:nvPr/>
              </p:nvSpPr>
              <p:spPr bwMode="auto">
                <a:xfrm>
                  <a:off x="9957114"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85" name="Rectangle 881"/>
                <p:cNvSpPr>
                  <a:spLocks noChangeArrowheads="1"/>
                </p:cNvSpPr>
                <p:nvPr/>
              </p:nvSpPr>
              <p:spPr bwMode="auto">
                <a:xfrm>
                  <a:off x="10012573"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86" name="Rectangle 882"/>
                <p:cNvSpPr>
                  <a:spLocks noChangeArrowheads="1"/>
                </p:cNvSpPr>
                <p:nvPr/>
              </p:nvSpPr>
              <p:spPr bwMode="auto">
                <a:xfrm>
                  <a:off x="10067074"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87" name="Rectangle 883"/>
                <p:cNvSpPr>
                  <a:spLocks noChangeArrowheads="1"/>
                </p:cNvSpPr>
                <p:nvPr/>
              </p:nvSpPr>
              <p:spPr bwMode="auto">
                <a:xfrm>
                  <a:off x="10122532"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88" name="Rectangle 884"/>
                <p:cNvSpPr>
                  <a:spLocks noChangeArrowheads="1"/>
                </p:cNvSpPr>
                <p:nvPr/>
              </p:nvSpPr>
              <p:spPr bwMode="auto">
                <a:xfrm>
                  <a:off x="10177989"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89" name="Rectangle 885"/>
                <p:cNvSpPr>
                  <a:spLocks noChangeArrowheads="1"/>
                </p:cNvSpPr>
                <p:nvPr/>
              </p:nvSpPr>
              <p:spPr bwMode="auto">
                <a:xfrm>
                  <a:off x="10232492"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90" name="Rectangle 886"/>
                <p:cNvSpPr>
                  <a:spLocks noChangeArrowheads="1"/>
                </p:cNvSpPr>
                <p:nvPr/>
              </p:nvSpPr>
              <p:spPr bwMode="auto">
                <a:xfrm>
                  <a:off x="10287950"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91" name="Rectangle 887"/>
                <p:cNvSpPr>
                  <a:spLocks noChangeArrowheads="1"/>
                </p:cNvSpPr>
                <p:nvPr/>
              </p:nvSpPr>
              <p:spPr bwMode="auto">
                <a:xfrm>
                  <a:off x="10342451"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92" name="Rectangle 888"/>
                <p:cNvSpPr>
                  <a:spLocks noChangeArrowheads="1"/>
                </p:cNvSpPr>
                <p:nvPr/>
              </p:nvSpPr>
              <p:spPr bwMode="auto">
                <a:xfrm>
                  <a:off x="10397910"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93" name="Rectangle 889"/>
                <p:cNvSpPr>
                  <a:spLocks noChangeArrowheads="1"/>
                </p:cNvSpPr>
                <p:nvPr/>
              </p:nvSpPr>
              <p:spPr bwMode="auto">
                <a:xfrm>
                  <a:off x="10452411"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94" name="Rectangle 890"/>
                <p:cNvSpPr>
                  <a:spLocks noChangeArrowheads="1"/>
                </p:cNvSpPr>
                <p:nvPr/>
              </p:nvSpPr>
              <p:spPr bwMode="auto">
                <a:xfrm>
                  <a:off x="10507869"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95" name="Rectangle 891"/>
                <p:cNvSpPr>
                  <a:spLocks noChangeArrowheads="1"/>
                </p:cNvSpPr>
                <p:nvPr/>
              </p:nvSpPr>
              <p:spPr bwMode="auto">
                <a:xfrm>
                  <a:off x="10563326"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96" name="Rectangle 892"/>
                <p:cNvSpPr>
                  <a:spLocks noChangeArrowheads="1"/>
                </p:cNvSpPr>
                <p:nvPr/>
              </p:nvSpPr>
              <p:spPr bwMode="auto">
                <a:xfrm>
                  <a:off x="10617829"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97" name="Rectangle 893"/>
                <p:cNvSpPr>
                  <a:spLocks noChangeArrowheads="1"/>
                </p:cNvSpPr>
                <p:nvPr/>
              </p:nvSpPr>
              <p:spPr bwMode="auto">
                <a:xfrm>
                  <a:off x="10673287"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98" name="Rectangle 894"/>
                <p:cNvSpPr>
                  <a:spLocks noChangeArrowheads="1"/>
                </p:cNvSpPr>
                <p:nvPr/>
              </p:nvSpPr>
              <p:spPr bwMode="auto">
                <a:xfrm>
                  <a:off x="10727788"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199" name="Rectangle 895"/>
                <p:cNvSpPr>
                  <a:spLocks noChangeArrowheads="1"/>
                </p:cNvSpPr>
                <p:nvPr/>
              </p:nvSpPr>
              <p:spPr bwMode="auto">
                <a:xfrm>
                  <a:off x="10783247"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00" name="Rectangle 896"/>
                <p:cNvSpPr>
                  <a:spLocks noChangeArrowheads="1"/>
                </p:cNvSpPr>
                <p:nvPr/>
              </p:nvSpPr>
              <p:spPr bwMode="auto">
                <a:xfrm>
                  <a:off x="10838705"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01" name="Rectangle 897"/>
                <p:cNvSpPr>
                  <a:spLocks noChangeArrowheads="1"/>
                </p:cNvSpPr>
                <p:nvPr/>
              </p:nvSpPr>
              <p:spPr bwMode="auto">
                <a:xfrm>
                  <a:off x="10893206"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02" name="Rectangle 898"/>
                <p:cNvSpPr>
                  <a:spLocks noChangeArrowheads="1"/>
                </p:cNvSpPr>
                <p:nvPr/>
              </p:nvSpPr>
              <p:spPr bwMode="auto">
                <a:xfrm>
                  <a:off x="10948663"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03" name="Rectangle 899"/>
                <p:cNvSpPr>
                  <a:spLocks noChangeArrowheads="1"/>
                </p:cNvSpPr>
                <p:nvPr/>
              </p:nvSpPr>
              <p:spPr bwMode="auto">
                <a:xfrm>
                  <a:off x="11003166"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04" name="Rectangle 900"/>
                <p:cNvSpPr>
                  <a:spLocks noChangeArrowheads="1"/>
                </p:cNvSpPr>
                <p:nvPr/>
              </p:nvSpPr>
              <p:spPr bwMode="auto">
                <a:xfrm>
                  <a:off x="9296400"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05" name="Rectangle 901"/>
                <p:cNvSpPr>
                  <a:spLocks noChangeArrowheads="1"/>
                </p:cNvSpPr>
                <p:nvPr/>
              </p:nvSpPr>
              <p:spPr bwMode="auto">
                <a:xfrm>
                  <a:off x="9351858"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06" name="Rectangle 902"/>
                <p:cNvSpPr>
                  <a:spLocks noChangeArrowheads="1"/>
                </p:cNvSpPr>
                <p:nvPr/>
              </p:nvSpPr>
              <p:spPr bwMode="auto">
                <a:xfrm>
                  <a:off x="9406360"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07" name="Rectangle 903"/>
                <p:cNvSpPr>
                  <a:spLocks noChangeArrowheads="1"/>
                </p:cNvSpPr>
                <p:nvPr/>
              </p:nvSpPr>
              <p:spPr bwMode="auto">
                <a:xfrm>
                  <a:off x="9461818"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08" name="Rectangle 904"/>
                <p:cNvSpPr>
                  <a:spLocks noChangeArrowheads="1"/>
                </p:cNvSpPr>
                <p:nvPr/>
              </p:nvSpPr>
              <p:spPr bwMode="auto">
                <a:xfrm>
                  <a:off x="9516319"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09" name="Rectangle 905"/>
                <p:cNvSpPr>
                  <a:spLocks noChangeArrowheads="1"/>
                </p:cNvSpPr>
                <p:nvPr/>
              </p:nvSpPr>
              <p:spPr bwMode="auto">
                <a:xfrm>
                  <a:off x="9571777"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10" name="Rectangle 906"/>
                <p:cNvSpPr>
                  <a:spLocks noChangeArrowheads="1"/>
                </p:cNvSpPr>
                <p:nvPr/>
              </p:nvSpPr>
              <p:spPr bwMode="auto">
                <a:xfrm>
                  <a:off x="9627236"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11" name="Rectangle 907"/>
                <p:cNvSpPr>
                  <a:spLocks noChangeArrowheads="1"/>
                </p:cNvSpPr>
                <p:nvPr/>
              </p:nvSpPr>
              <p:spPr bwMode="auto">
                <a:xfrm>
                  <a:off x="9681737"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12" name="Rectangle 908"/>
                <p:cNvSpPr>
                  <a:spLocks noChangeArrowheads="1"/>
                </p:cNvSpPr>
                <p:nvPr/>
              </p:nvSpPr>
              <p:spPr bwMode="auto">
                <a:xfrm>
                  <a:off x="9737195"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13" name="Rectangle 909"/>
                <p:cNvSpPr>
                  <a:spLocks noChangeArrowheads="1"/>
                </p:cNvSpPr>
                <p:nvPr/>
              </p:nvSpPr>
              <p:spPr bwMode="auto">
                <a:xfrm>
                  <a:off x="9791697"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14" name="Rectangle 910"/>
                <p:cNvSpPr>
                  <a:spLocks noChangeArrowheads="1"/>
                </p:cNvSpPr>
                <p:nvPr/>
              </p:nvSpPr>
              <p:spPr bwMode="auto">
                <a:xfrm>
                  <a:off x="9847155"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15" name="Rectangle 911"/>
                <p:cNvSpPr>
                  <a:spLocks noChangeArrowheads="1"/>
                </p:cNvSpPr>
                <p:nvPr/>
              </p:nvSpPr>
              <p:spPr bwMode="auto">
                <a:xfrm>
                  <a:off x="9902613"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16" name="Rectangle 912"/>
                <p:cNvSpPr>
                  <a:spLocks noChangeArrowheads="1"/>
                </p:cNvSpPr>
                <p:nvPr/>
              </p:nvSpPr>
              <p:spPr bwMode="auto">
                <a:xfrm>
                  <a:off x="9957114"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17" name="Rectangle 913"/>
                <p:cNvSpPr>
                  <a:spLocks noChangeArrowheads="1"/>
                </p:cNvSpPr>
                <p:nvPr/>
              </p:nvSpPr>
              <p:spPr bwMode="auto">
                <a:xfrm>
                  <a:off x="10012573"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18" name="Rectangle 914"/>
                <p:cNvSpPr>
                  <a:spLocks noChangeArrowheads="1"/>
                </p:cNvSpPr>
                <p:nvPr/>
              </p:nvSpPr>
              <p:spPr bwMode="auto">
                <a:xfrm>
                  <a:off x="10067074"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19" name="Rectangle 915"/>
                <p:cNvSpPr>
                  <a:spLocks noChangeArrowheads="1"/>
                </p:cNvSpPr>
                <p:nvPr/>
              </p:nvSpPr>
              <p:spPr bwMode="auto">
                <a:xfrm>
                  <a:off x="10122532"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20" name="Rectangle 916"/>
                <p:cNvSpPr>
                  <a:spLocks noChangeArrowheads="1"/>
                </p:cNvSpPr>
                <p:nvPr/>
              </p:nvSpPr>
              <p:spPr bwMode="auto">
                <a:xfrm>
                  <a:off x="10177989"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21" name="Rectangle 917"/>
                <p:cNvSpPr>
                  <a:spLocks noChangeArrowheads="1"/>
                </p:cNvSpPr>
                <p:nvPr/>
              </p:nvSpPr>
              <p:spPr bwMode="auto">
                <a:xfrm>
                  <a:off x="10232492"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22" name="Rectangle 918"/>
                <p:cNvSpPr>
                  <a:spLocks noChangeArrowheads="1"/>
                </p:cNvSpPr>
                <p:nvPr/>
              </p:nvSpPr>
              <p:spPr bwMode="auto">
                <a:xfrm>
                  <a:off x="10287950"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23" name="Rectangle 919"/>
                <p:cNvSpPr>
                  <a:spLocks noChangeArrowheads="1"/>
                </p:cNvSpPr>
                <p:nvPr/>
              </p:nvSpPr>
              <p:spPr bwMode="auto">
                <a:xfrm>
                  <a:off x="10342451"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24" name="Rectangle 920"/>
                <p:cNvSpPr>
                  <a:spLocks noChangeArrowheads="1"/>
                </p:cNvSpPr>
                <p:nvPr/>
              </p:nvSpPr>
              <p:spPr bwMode="auto">
                <a:xfrm>
                  <a:off x="10397910"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25" name="Rectangle 921"/>
                <p:cNvSpPr>
                  <a:spLocks noChangeArrowheads="1"/>
                </p:cNvSpPr>
                <p:nvPr/>
              </p:nvSpPr>
              <p:spPr bwMode="auto">
                <a:xfrm>
                  <a:off x="10452411"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26" name="Rectangle 922"/>
                <p:cNvSpPr>
                  <a:spLocks noChangeArrowheads="1"/>
                </p:cNvSpPr>
                <p:nvPr/>
              </p:nvSpPr>
              <p:spPr bwMode="auto">
                <a:xfrm>
                  <a:off x="10507869"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27" name="Rectangle 923"/>
                <p:cNvSpPr>
                  <a:spLocks noChangeArrowheads="1"/>
                </p:cNvSpPr>
                <p:nvPr/>
              </p:nvSpPr>
              <p:spPr bwMode="auto">
                <a:xfrm>
                  <a:off x="10563326"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28" name="Rectangle 924"/>
                <p:cNvSpPr>
                  <a:spLocks noChangeArrowheads="1"/>
                </p:cNvSpPr>
                <p:nvPr/>
              </p:nvSpPr>
              <p:spPr bwMode="auto">
                <a:xfrm>
                  <a:off x="10617829"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29" name="Rectangle 925"/>
                <p:cNvSpPr>
                  <a:spLocks noChangeArrowheads="1"/>
                </p:cNvSpPr>
                <p:nvPr/>
              </p:nvSpPr>
              <p:spPr bwMode="auto">
                <a:xfrm>
                  <a:off x="10673287"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30" name="Rectangle 926"/>
                <p:cNvSpPr>
                  <a:spLocks noChangeArrowheads="1"/>
                </p:cNvSpPr>
                <p:nvPr/>
              </p:nvSpPr>
              <p:spPr bwMode="auto">
                <a:xfrm>
                  <a:off x="10727788"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31" name="Rectangle 927"/>
                <p:cNvSpPr>
                  <a:spLocks noChangeArrowheads="1"/>
                </p:cNvSpPr>
                <p:nvPr/>
              </p:nvSpPr>
              <p:spPr bwMode="auto">
                <a:xfrm>
                  <a:off x="10783247"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32" name="Rectangle 928"/>
                <p:cNvSpPr>
                  <a:spLocks noChangeArrowheads="1"/>
                </p:cNvSpPr>
                <p:nvPr/>
              </p:nvSpPr>
              <p:spPr bwMode="auto">
                <a:xfrm>
                  <a:off x="10838705"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33" name="Rectangle 929"/>
                <p:cNvSpPr>
                  <a:spLocks noChangeArrowheads="1"/>
                </p:cNvSpPr>
                <p:nvPr/>
              </p:nvSpPr>
              <p:spPr bwMode="auto">
                <a:xfrm>
                  <a:off x="10893206"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34" name="Rectangle 930"/>
                <p:cNvSpPr>
                  <a:spLocks noChangeArrowheads="1"/>
                </p:cNvSpPr>
                <p:nvPr/>
              </p:nvSpPr>
              <p:spPr bwMode="auto">
                <a:xfrm>
                  <a:off x="10948663"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35" name="Rectangle 931"/>
                <p:cNvSpPr>
                  <a:spLocks noChangeArrowheads="1"/>
                </p:cNvSpPr>
                <p:nvPr/>
              </p:nvSpPr>
              <p:spPr bwMode="auto">
                <a:xfrm>
                  <a:off x="11003166"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36" name="Rectangle 932"/>
                <p:cNvSpPr>
                  <a:spLocks noChangeArrowheads="1"/>
                </p:cNvSpPr>
                <p:nvPr/>
              </p:nvSpPr>
              <p:spPr bwMode="auto">
                <a:xfrm>
                  <a:off x="9296400"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37" name="Rectangle 933"/>
                <p:cNvSpPr>
                  <a:spLocks noChangeArrowheads="1"/>
                </p:cNvSpPr>
                <p:nvPr/>
              </p:nvSpPr>
              <p:spPr bwMode="auto">
                <a:xfrm>
                  <a:off x="9351858"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38" name="Rectangle 934"/>
                <p:cNvSpPr>
                  <a:spLocks noChangeArrowheads="1"/>
                </p:cNvSpPr>
                <p:nvPr/>
              </p:nvSpPr>
              <p:spPr bwMode="auto">
                <a:xfrm>
                  <a:off x="9406360"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39" name="Rectangle 935"/>
                <p:cNvSpPr>
                  <a:spLocks noChangeArrowheads="1"/>
                </p:cNvSpPr>
                <p:nvPr/>
              </p:nvSpPr>
              <p:spPr bwMode="auto">
                <a:xfrm>
                  <a:off x="9461818"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40" name="Rectangle 936"/>
                <p:cNvSpPr>
                  <a:spLocks noChangeArrowheads="1"/>
                </p:cNvSpPr>
                <p:nvPr/>
              </p:nvSpPr>
              <p:spPr bwMode="auto">
                <a:xfrm>
                  <a:off x="9516319"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41" name="Rectangle 937"/>
                <p:cNvSpPr>
                  <a:spLocks noChangeArrowheads="1"/>
                </p:cNvSpPr>
                <p:nvPr/>
              </p:nvSpPr>
              <p:spPr bwMode="auto">
                <a:xfrm>
                  <a:off x="9571777"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42" name="Rectangle 938"/>
                <p:cNvSpPr>
                  <a:spLocks noChangeArrowheads="1"/>
                </p:cNvSpPr>
                <p:nvPr/>
              </p:nvSpPr>
              <p:spPr bwMode="auto">
                <a:xfrm>
                  <a:off x="9627236"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43" name="Rectangle 939"/>
                <p:cNvSpPr>
                  <a:spLocks noChangeArrowheads="1"/>
                </p:cNvSpPr>
                <p:nvPr/>
              </p:nvSpPr>
              <p:spPr bwMode="auto">
                <a:xfrm>
                  <a:off x="9681737"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44" name="Rectangle 940"/>
                <p:cNvSpPr>
                  <a:spLocks noChangeArrowheads="1"/>
                </p:cNvSpPr>
                <p:nvPr/>
              </p:nvSpPr>
              <p:spPr bwMode="auto">
                <a:xfrm>
                  <a:off x="9737195"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45" name="Rectangle 941"/>
                <p:cNvSpPr>
                  <a:spLocks noChangeArrowheads="1"/>
                </p:cNvSpPr>
                <p:nvPr/>
              </p:nvSpPr>
              <p:spPr bwMode="auto">
                <a:xfrm>
                  <a:off x="9791697"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46" name="Rectangle 942"/>
                <p:cNvSpPr>
                  <a:spLocks noChangeArrowheads="1"/>
                </p:cNvSpPr>
                <p:nvPr/>
              </p:nvSpPr>
              <p:spPr bwMode="auto">
                <a:xfrm>
                  <a:off x="9847155"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47" name="Rectangle 943"/>
                <p:cNvSpPr>
                  <a:spLocks noChangeArrowheads="1"/>
                </p:cNvSpPr>
                <p:nvPr/>
              </p:nvSpPr>
              <p:spPr bwMode="auto">
                <a:xfrm>
                  <a:off x="9902613"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48" name="Rectangle 944"/>
                <p:cNvSpPr>
                  <a:spLocks noChangeArrowheads="1"/>
                </p:cNvSpPr>
                <p:nvPr/>
              </p:nvSpPr>
              <p:spPr bwMode="auto">
                <a:xfrm>
                  <a:off x="9957114"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49" name="Rectangle 945"/>
                <p:cNvSpPr>
                  <a:spLocks noChangeArrowheads="1"/>
                </p:cNvSpPr>
                <p:nvPr/>
              </p:nvSpPr>
              <p:spPr bwMode="auto">
                <a:xfrm>
                  <a:off x="10012573"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50" name="Rectangle 946"/>
                <p:cNvSpPr>
                  <a:spLocks noChangeArrowheads="1"/>
                </p:cNvSpPr>
                <p:nvPr/>
              </p:nvSpPr>
              <p:spPr bwMode="auto">
                <a:xfrm>
                  <a:off x="10067074"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51" name="Rectangle 947"/>
                <p:cNvSpPr>
                  <a:spLocks noChangeArrowheads="1"/>
                </p:cNvSpPr>
                <p:nvPr/>
              </p:nvSpPr>
              <p:spPr bwMode="auto">
                <a:xfrm>
                  <a:off x="10122532"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52" name="Rectangle 948"/>
                <p:cNvSpPr>
                  <a:spLocks noChangeArrowheads="1"/>
                </p:cNvSpPr>
                <p:nvPr/>
              </p:nvSpPr>
              <p:spPr bwMode="auto">
                <a:xfrm>
                  <a:off x="10177989"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53" name="Rectangle 949"/>
                <p:cNvSpPr>
                  <a:spLocks noChangeArrowheads="1"/>
                </p:cNvSpPr>
                <p:nvPr/>
              </p:nvSpPr>
              <p:spPr bwMode="auto">
                <a:xfrm>
                  <a:off x="10232492"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54" name="Rectangle 950"/>
                <p:cNvSpPr>
                  <a:spLocks noChangeArrowheads="1"/>
                </p:cNvSpPr>
                <p:nvPr/>
              </p:nvSpPr>
              <p:spPr bwMode="auto">
                <a:xfrm>
                  <a:off x="10287950"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55" name="Rectangle 951"/>
                <p:cNvSpPr>
                  <a:spLocks noChangeArrowheads="1"/>
                </p:cNvSpPr>
                <p:nvPr/>
              </p:nvSpPr>
              <p:spPr bwMode="auto">
                <a:xfrm>
                  <a:off x="10342451"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56" name="Rectangle 952"/>
                <p:cNvSpPr>
                  <a:spLocks noChangeArrowheads="1"/>
                </p:cNvSpPr>
                <p:nvPr/>
              </p:nvSpPr>
              <p:spPr bwMode="auto">
                <a:xfrm>
                  <a:off x="10397910"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57" name="Rectangle 953"/>
                <p:cNvSpPr>
                  <a:spLocks noChangeArrowheads="1"/>
                </p:cNvSpPr>
                <p:nvPr/>
              </p:nvSpPr>
              <p:spPr bwMode="auto">
                <a:xfrm>
                  <a:off x="10452411"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58" name="Rectangle 954"/>
                <p:cNvSpPr>
                  <a:spLocks noChangeArrowheads="1"/>
                </p:cNvSpPr>
                <p:nvPr/>
              </p:nvSpPr>
              <p:spPr bwMode="auto">
                <a:xfrm>
                  <a:off x="10507869"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59" name="Rectangle 955"/>
                <p:cNvSpPr>
                  <a:spLocks noChangeArrowheads="1"/>
                </p:cNvSpPr>
                <p:nvPr/>
              </p:nvSpPr>
              <p:spPr bwMode="auto">
                <a:xfrm>
                  <a:off x="10563326"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60" name="Rectangle 956"/>
                <p:cNvSpPr>
                  <a:spLocks noChangeArrowheads="1"/>
                </p:cNvSpPr>
                <p:nvPr/>
              </p:nvSpPr>
              <p:spPr bwMode="auto">
                <a:xfrm>
                  <a:off x="10617829"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61" name="Rectangle 957"/>
                <p:cNvSpPr>
                  <a:spLocks noChangeArrowheads="1"/>
                </p:cNvSpPr>
                <p:nvPr/>
              </p:nvSpPr>
              <p:spPr bwMode="auto">
                <a:xfrm>
                  <a:off x="10673287"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62" name="Rectangle 958"/>
                <p:cNvSpPr>
                  <a:spLocks noChangeArrowheads="1"/>
                </p:cNvSpPr>
                <p:nvPr/>
              </p:nvSpPr>
              <p:spPr bwMode="auto">
                <a:xfrm>
                  <a:off x="10727788"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63" name="Rectangle 959"/>
                <p:cNvSpPr>
                  <a:spLocks noChangeArrowheads="1"/>
                </p:cNvSpPr>
                <p:nvPr/>
              </p:nvSpPr>
              <p:spPr bwMode="auto">
                <a:xfrm>
                  <a:off x="10783247"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64" name="Rectangle 960"/>
                <p:cNvSpPr>
                  <a:spLocks noChangeArrowheads="1"/>
                </p:cNvSpPr>
                <p:nvPr/>
              </p:nvSpPr>
              <p:spPr bwMode="auto">
                <a:xfrm>
                  <a:off x="10838705"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65" name="Rectangle 961"/>
                <p:cNvSpPr>
                  <a:spLocks noChangeArrowheads="1"/>
                </p:cNvSpPr>
                <p:nvPr/>
              </p:nvSpPr>
              <p:spPr bwMode="auto">
                <a:xfrm>
                  <a:off x="10893206"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66" name="Rectangle 962"/>
                <p:cNvSpPr>
                  <a:spLocks noChangeArrowheads="1"/>
                </p:cNvSpPr>
                <p:nvPr/>
              </p:nvSpPr>
              <p:spPr bwMode="auto">
                <a:xfrm>
                  <a:off x="10948663"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67" name="Rectangle 963"/>
                <p:cNvSpPr>
                  <a:spLocks noChangeArrowheads="1"/>
                </p:cNvSpPr>
                <p:nvPr/>
              </p:nvSpPr>
              <p:spPr bwMode="auto">
                <a:xfrm>
                  <a:off x="11003166"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68" name="Rectangle 964"/>
                <p:cNvSpPr>
                  <a:spLocks noChangeArrowheads="1"/>
                </p:cNvSpPr>
                <p:nvPr/>
              </p:nvSpPr>
              <p:spPr bwMode="auto">
                <a:xfrm>
                  <a:off x="9296400"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69" name="Rectangle 965"/>
                <p:cNvSpPr>
                  <a:spLocks noChangeArrowheads="1"/>
                </p:cNvSpPr>
                <p:nvPr/>
              </p:nvSpPr>
              <p:spPr bwMode="auto">
                <a:xfrm>
                  <a:off x="9351858"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70" name="Rectangle 966"/>
                <p:cNvSpPr>
                  <a:spLocks noChangeArrowheads="1"/>
                </p:cNvSpPr>
                <p:nvPr/>
              </p:nvSpPr>
              <p:spPr bwMode="auto">
                <a:xfrm>
                  <a:off x="9406360"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71" name="Rectangle 967"/>
                <p:cNvSpPr>
                  <a:spLocks noChangeArrowheads="1"/>
                </p:cNvSpPr>
                <p:nvPr/>
              </p:nvSpPr>
              <p:spPr bwMode="auto">
                <a:xfrm>
                  <a:off x="9461818"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72" name="Rectangle 968"/>
                <p:cNvSpPr>
                  <a:spLocks noChangeArrowheads="1"/>
                </p:cNvSpPr>
                <p:nvPr/>
              </p:nvSpPr>
              <p:spPr bwMode="auto">
                <a:xfrm>
                  <a:off x="9516319"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73" name="Rectangle 969"/>
                <p:cNvSpPr>
                  <a:spLocks noChangeArrowheads="1"/>
                </p:cNvSpPr>
                <p:nvPr/>
              </p:nvSpPr>
              <p:spPr bwMode="auto">
                <a:xfrm>
                  <a:off x="9571777"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74" name="Rectangle 970"/>
                <p:cNvSpPr>
                  <a:spLocks noChangeArrowheads="1"/>
                </p:cNvSpPr>
                <p:nvPr/>
              </p:nvSpPr>
              <p:spPr bwMode="auto">
                <a:xfrm>
                  <a:off x="9627236"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75" name="Rectangle 971"/>
                <p:cNvSpPr>
                  <a:spLocks noChangeArrowheads="1"/>
                </p:cNvSpPr>
                <p:nvPr/>
              </p:nvSpPr>
              <p:spPr bwMode="auto">
                <a:xfrm>
                  <a:off x="9681737"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76" name="Rectangle 972"/>
                <p:cNvSpPr>
                  <a:spLocks noChangeArrowheads="1"/>
                </p:cNvSpPr>
                <p:nvPr/>
              </p:nvSpPr>
              <p:spPr bwMode="auto">
                <a:xfrm>
                  <a:off x="9737195"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77" name="Rectangle 973"/>
                <p:cNvSpPr>
                  <a:spLocks noChangeArrowheads="1"/>
                </p:cNvSpPr>
                <p:nvPr/>
              </p:nvSpPr>
              <p:spPr bwMode="auto">
                <a:xfrm>
                  <a:off x="9791697"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78" name="Rectangle 974"/>
                <p:cNvSpPr>
                  <a:spLocks noChangeArrowheads="1"/>
                </p:cNvSpPr>
                <p:nvPr/>
              </p:nvSpPr>
              <p:spPr bwMode="auto">
                <a:xfrm>
                  <a:off x="9847155"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79" name="Rectangle 975"/>
                <p:cNvSpPr>
                  <a:spLocks noChangeArrowheads="1"/>
                </p:cNvSpPr>
                <p:nvPr/>
              </p:nvSpPr>
              <p:spPr bwMode="auto">
                <a:xfrm>
                  <a:off x="9902613"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80" name="Rectangle 976"/>
                <p:cNvSpPr>
                  <a:spLocks noChangeArrowheads="1"/>
                </p:cNvSpPr>
                <p:nvPr/>
              </p:nvSpPr>
              <p:spPr bwMode="auto">
                <a:xfrm>
                  <a:off x="9957114"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81" name="Rectangle 977"/>
                <p:cNvSpPr>
                  <a:spLocks noChangeArrowheads="1"/>
                </p:cNvSpPr>
                <p:nvPr/>
              </p:nvSpPr>
              <p:spPr bwMode="auto">
                <a:xfrm>
                  <a:off x="10012573"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82" name="Rectangle 978"/>
                <p:cNvSpPr>
                  <a:spLocks noChangeArrowheads="1"/>
                </p:cNvSpPr>
                <p:nvPr/>
              </p:nvSpPr>
              <p:spPr bwMode="auto">
                <a:xfrm>
                  <a:off x="10067074"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83" name="Rectangle 979"/>
                <p:cNvSpPr>
                  <a:spLocks noChangeArrowheads="1"/>
                </p:cNvSpPr>
                <p:nvPr/>
              </p:nvSpPr>
              <p:spPr bwMode="auto">
                <a:xfrm>
                  <a:off x="10122532"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84" name="Rectangle 980"/>
                <p:cNvSpPr>
                  <a:spLocks noChangeArrowheads="1"/>
                </p:cNvSpPr>
                <p:nvPr/>
              </p:nvSpPr>
              <p:spPr bwMode="auto">
                <a:xfrm>
                  <a:off x="10177989"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85" name="Rectangle 981"/>
                <p:cNvSpPr>
                  <a:spLocks noChangeArrowheads="1"/>
                </p:cNvSpPr>
                <p:nvPr/>
              </p:nvSpPr>
              <p:spPr bwMode="auto">
                <a:xfrm>
                  <a:off x="10232492"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86" name="Rectangle 982"/>
                <p:cNvSpPr>
                  <a:spLocks noChangeArrowheads="1"/>
                </p:cNvSpPr>
                <p:nvPr/>
              </p:nvSpPr>
              <p:spPr bwMode="auto">
                <a:xfrm>
                  <a:off x="10287950"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87" name="Rectangle 983"/>
                <p:cNvSpPr>
                  <a:spLocks noChangeArrowheads="1"/>
                </p:cNvSpPr>
                <p:nvPr/>
              </p:nvSpPr>
              <p:spPr bwMode="auto">
                <a:xfrm>
                  <a:off x="10342451"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88" name="Rectangle 984"/>
                <p:cNvSpPr>
                  <a:spLocks noChangeArrowheads="1"/>
                </p:cNvSpPr>
                <p:nvPr/>
              </p:nvSpPr>
              <p:spPr bwMode="auto">
                <a:xfrm>
                  <a:off x="10397910"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89" name="Rectangle 985"/>
                <p:cNvSpPr>
                  <a:spLocks noChangeArrowheads="1"/>
                </p:cNvSpPr>
                <p:nvPr/>
              </p:nvSpPr>
              <p:spPr bwMode="auto">
                <a:xfrm>
                  <a:off x="10452411"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90" name="Rectangle 986"/>
                <p:cNvSpPr>
                  <a:spLocks noChangeArrowheads="1"/>
                </p:cNvSpPr>
                <p:nvPr/>
              </p:nvSpPr>
              <p:spPr bwMode="auto">
                <a:xfrm>
                  <a:off x="10507869"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91" name="Rectangle 987"/>
                <p:cNvSpPr>
                  <a:spLocks noChangeArrowheads="1"/>
                </p:cNvSpPr>
                <p:nvPr/>
              </p:nvSpPr>
              <p:spPr bwMode="auto">
                <a:xfrm>
                  <a:off x="10563326"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92" name="Rectangle 988"/>
                <p:cNvSpPr>
                  <a:spLocks noChangeArrowheads="1"/>
                </p:cNvSpPr>
                <p:nvPr/>
              </p:nvSpPr>
              <p:spPr bwMode="auto">
                <a:xfrm>
                  <a:off x="10617829"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93" name="Rectangle 989"/>
                <p:cNvSpPr>
                  <a:spLocks noChangeArrowheads="1"/>
                </p:cNvSpPr>
                <p:nvPr/>
              </p:nvSpPr>
              <p:spPr bwMode="auto">
                <a:xfrm>
                  <a:off x="10673287"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94" name="Rectangle 990"/>
                <p:cNvSpPr>
                  <a:spLocks noChangeArrowheads="1"/>
                </p:cNvSpPr>
                <p:nvPr/>
              </p:nvSpPr>
              <p:spPr bwMode="auto">
                <a:xfrm>
                  <a:off x="10727788"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95" name="Rectangle 991"/>
                <p:cNvSpPr>
                  <a:spLocks noChangeArrowheads="1"/>
                </p:cNvSpPr>
                <p:nvPr/>
              </p:nvSpPr>
              <p:spPr bwMode="auto">
                <a:xfrm>
                  <a:off x="10783247"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96" name="Rectangle 992"/>
                <p:cNvSpPr>
                  <a:spLocks noChangeArrowheads="1"/>
                </p:cNvSpPr>
                <p:nvPr/>
              </p:nvSpPr>
              <p:spPr bwMode="auto">
                <a:xfrm>
                  <a:off x="10838705"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97" name="Rectangle 993"/>
                <p:cNvSpPr>
                  <a:spLocks noChangeArrowheads="1"/>
                </p:cNvSpPr>
                <p:nvPr/>
              </p:nvSpPr>
              <p:spPr bwMode="auto">
                <a:xfrm>
                  <a:off x="10893206"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98" name="Rectangle 994"/>
                <p:cNvSpPr>
                  <a:spLocks noChangeArrowheads="1"/>
                </p:cNvSpPr>
                <p:nvPr/>
              </p:nvSpPr>
              <p:spPr bwMode="auto">
                <a:xfrm>
                  <a:off x="10948663"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299" name="Rectangle 995"/>
                <p:cNvSpPr>
                  <a:spLocks noChangeArrowheads="1"/>
                </p:cNvSpPr>
                <p:nvPr/>
              </p:nvSpPr>
              <p:spPr bwMode="auto">
                <a:xfrm>
                  <a:off x="11003166"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00" name="Rectangle 996"/>
                <p:cNvSpPr>
                  <a:spLocks noChangeArrowheads="1"/>
                </p:cNvSpPr>
                <p:nvPr/>
              </p:nvSpPr>
              <p:spPr bwMode="auto">
                <a:xfrm>
                  <a:off x="9296400"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01" name="Rectangle 997"/>
                <p:cNvSpPr>
                  <a:spLocks noChangeArrowheads="1"/>
                </p:cNvSpPr>
                <p:nvPr/>
              </p:nvSpPr>
              <p:spPr bwMode="auto">
                <a:xfrm>
                  <a:off x="9351858"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02" name="Rectangle 998"/>
                <p:cNvSpPr>
                  <a:spLocks noChangeArrowheads="1"/>
                </p:cNvSpPr>
                <p:nvPr/>
              </p:nvSpPr>
              <p:spPr bwMode="auto">
                <a:xfrm>
                  <a:off x="9406360"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03" name="Rectangle 999"/>
                <p:cNvSpPr>
                  <a:spLocks noChangeArrowheads="1"/>
                </p:cNvSpPr>
                <p:nvPr/>
              </p:nvSpPr>
              <p:spPr bwMode="auto">
                <a:xfrm>
                  <a:off x="9461818"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04" name="Rectangle 1000"/>
                <p:cNvSpPr>
                  <a:spLocks noChangeArrowheads="1"/>
                </p:cNvSpPr>
                <p:nvPr/>
              </p:nvSpPr>
              <p:spPr bwMode="auto">
                <a:xfrm>
                  <a:off x="9516319"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05" name="Rectangle 1001"/>
                <p:cNvSpPr>
                  <a:spLocks noChangeArrowheads="1"/>
                </p:cNvSpPr>
                <p:nvPr/>
              </p:nvSpPr>
              <p:spPr bwMode="auto">
                <a:xfrm>
                  <a:off x="9571777"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06" name="Rectangle 1002"/>
                <p:cNvSpPr>
                  <a:spLocks noChangeArrowheads="1"/>
                </p:cNvSpPr>
                <p:nvPr/>
              </p:nvSpPr>
              <p:spPr bwMode="auto">
                <a:xfrm>
                  <a:off x="9627236"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07" name="Rectangle 1003"/>
                <p:cNvSpPr>
                  <a:spLocks noChangeArrowheads="1"/>
                </p:cNvSpPr>
                <p:nvPr/>
              </p:nvSpPr>
              <p:spPr bwMode="auto">
                <a:xfrm>
                  <a:off x="9681737"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08" name="Rectangle 1004"/>
                <p:cNvSpPr>
                  <a:spLocks noChangeArrowheads="1"/>
                </p:cNvSpPr>
                <p:nvPr/>
              </p:nvSpPr>
              <p:spPr bwMode="auto">
                <a:xfrm>
                  <a:off x="9737195"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09" name="Rectangle 1005"/>
                <p:cNvSpPr>
                  <a:spLocks noChangeArrowheads="1"/>
                </p:cNvSpPr>
                <p:nvPr/>
              </p:nvSpPr>
              <p:spPr bwMode="auto">
                <a:xfrm>
                  <a:off x="9791697"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10" name="Rectangle 1006"/>
                <p:cNvSpPr>
                  <a:spLocks noChangeArrowheads="1"/>
                </p:cNvSpPr>
                <p:nvPr/>
              </p:nvSpPr>
              <p:spPr bwMode="auto">
                <a:xfrm>
                  <a:off x="9847155"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11" name="Rectangle 1007"/>
                <p:cNvSpPr>
                  <a:spLocks noChangeArrowheads="1"/>
                </p:cNvSpPr>
                <p:nvPr/>
              </p:nvSpPr>
              <p:spPr bwMode="auto">
                <a:xfrm>
                  <a:off x="9902613"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12" name="Rectangle 1008"/>
                <p:cNvSpPr>
                  <a:spLocks noChangeArrowheads="1"/>
                </p:cNvSpPr>
                <p:nvPr/>
              </p:nvSpPr>
              <p:spPr bwMode="auto">
                <a:xfrm>
                  <a:off x="9957114"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13" name="Rectangle 1009"/>
                <p:cNvSpPr>
                  <a:spLocks noChangeArrowheads="1"/>
                </p:cNvSpPr>
                <p:nvPr/>
              </p:nvSpPr>
              <p:spPr bwMode="auto">
                <a:xfrm>
                  <a:off x="10012573"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14" name="Rectangle 1010"/>
                <p:cNvSpPr>
                  <a:spLocks noChangeArrowheads="1"/>
                </p:cNvSpPr>
                <p:nvPr/>
              </p:nvSpPr>
              <p:spPr bwMode="auto">
                <a:xfrm>
                  <a:off x="10067074"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15" name="Rectangle 1011"/>
                <p:cNvSpPr>
                  <a:spLocks noChangeArrowheads="1"/>
                </p:cNvSpPr>
                <p:nvPr/>
              </p:nvSpPr>
              <p:spPr bwMode="auto">
                <a:xfrm>
                  <a:off x="10122532"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16" name="Rectangle 1012"/>
                <p:cNvSpPr>
                  <a:spLocks noChangeArrowheads="1"/>
                </p:cNvSpPr>
                <p:nvPr/>
              </p:nvSpPr>
              <p:spPr bwMode="auto">
                <a:xfrm>
                  <a:off x="10177989"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17" name="Rectangle 1013"/>
                <p:cNvSpPr>
                  <a:spLocks noChangeArrowheads="1"/>
                </p:cNvSpPr>
                <p:nvPr/>
              </p:nvSpPr>
              <p:spPr bwMode="auto">
                <a:xfrm>
                  <a:off x="10232492"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18" name="Rectangle 1014"/>
                <p:cNvSpPr>
                  <a:spLocks noChangeArrowheads="1"/>
                </p:cNvSpPr>
                <p:nvPr/>
              </p:nvSpPr>
              <p:spPr bwMode="auto">
                <a:xfrm>
                  <a:off x="10287950"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19" name="Rectangle 1015"/>
                <p:cNvSpPr>
                  <a:spLocks noChangeArrowheads="1"/>
                </p:cNvSpPr>
                <p:nvPr/>
              </p:nvSpPr>
              <p:spPr bwMode="auto">
                <a:xfrm>
                  <a:off x="10342451"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20" name="Rectangle 1016"/>
                <p:cNvSpPr>
                  <a:spLocks noChangeArrowheads="1"/>
                </p:cNvSpPr>
                <p:nvPr/>
              </p:nvSpPr>
              <p:spPr bwMode="auto">
                <a:xfrm>
                  <a:off x="10397910"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21" name="Rectangle 1017"/>
                <p:cNvSpPr>
                  <a:spLocks noChangeArrowheads="1"/>
                </p:cNvSpPr>
                <p:nvPr/>
              </p:nvSpPr>
              <p:spPr bwMode="auto">
                <a:xfrm>
                  <a:off x="10452411"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22" name="Rectangle 1018"/>
                <p:cNvSpPr>
                  <a:spLocks noChangeArrowheads="1"/>
                </p:cNvSpPr>
                <p:nvPr/>
              </p:nvSpPr>
              <p:spPr bwMode="auto">
                <a:xfrm>
                  <a:off x="10507869"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23" name="Rectangle 1019"/>
                <p:cNvSpPr>
                  <a:spLocks noChangeArrowheads="1"/>
                </p:cNvSpPr>
                <p:nvPr/>
              </p:nvSpPr>
              <p:spPr bwMode="auto">
                <a:xfrm>
                  <a:off x="10563326"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24" name="Rectangle 1020"/>
                <p:cNvSpPr>
                  <a:spLocks noChangeArrowheads="1"/>
                </p:cNvSpPr>
                <p:nvPr/>
              </p:nvSpPr>
              <p:spPr bwMode="auto">
                <a:xfrm>
                  <a:off x="10617829"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25" name="Rectangle 1021"/>
                <p:cNvSpPr>
                  <a:spLocks noChangeArrowheads="1"/>
                </p:cNvSpPr>
                <p:nvPr/>
              </p:nvSpPr>
              <p:spPr bwMode="auto">
                <a:xfrm>
                  <a:off x="10673287"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26" name="Rectangle 1022"/>
                <p:cNvSpPr>
                  <a:spLocks noChangeArrowheads="1"/>
                </p:cNvSpPr>
                <p:nvPr/>
              </p:nvSpPr>
              <p:spPr bwMode="auto">
                <a:xfrm>
                  <a:off x="10727788"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27" name="Rectangle 1023"/>
                <p:cNvSpPr>
                  <a:spLocks noChangeArrowheads="1"/>
                </p:cNvSpPr>
                <p:nvPr/>
              </p:nvSpPr>
              <p:spPr bwMode="auto">
                <a:xfrm>
                  <a:off x="10783247"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28" name="Rectangle 0"/>
                <p:cNvSpPr>
                  <a:spLocks noChangeArrowheads="1"/>
                </p:cNvSpPr>
                <p:nvPr/>
              </p:nvSpPr>
              <p:spPr bwMode="auto">
                <a:xfrm>
                  <a:off x="10838705"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29" name="Rectangle 1"/>
                <p:cNvSpPr>
                  <a:spLocks noChangeArrowheads="1"/>
                </p:cNvSpPr>
                <p:nvPr/>
              </p:nvSpPr>
              <p:spPr bwMode="auto">
                <a:xfrm>
                  <a:off x="10893206"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30" name="Rectangle 2"/>
                <p:cNvSpPr>
                  <a:spLocks noChangeArrowheads="1"/>
                </p:cNvSpPr>
                <p:nvPr/>
              </p:nvSpPr>
              <p:spPr bwMode="auto">
                <a:xfrm>
                  <a:off x="10948663"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31" name="Rectangle 3"/>
                <p:cNvSpPr>
                  <a:spLocks noChangeArrowheads="1"/>
                </p:cNvSpPr>
                <p:nvPr/>
              </p:nvSpPr>
              <p:spPr bwMode="auto">
                <a:xfrm>
                  <a:off x="11003166"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32" name="Rectangle 4"/>
                <p:cNvSpPr>
                  <a:spLocks noChangeArrowheads="1"/>
                </p:cNvSpPr>
                <p:nvPr/>
              </p:nvSpPr>
              <p:spPr bwMode="auto">
                <a:xfrm>
                  <a:off x="9296400" y="3048000"/>
                  <a:ext cx="1762224" cy="1608359"/>
                </a:xfrm>
                <a:prstGeom prst="rect">
                  <a:avLst/>
                </a:prstGeom>
                <a:noFill/>
                <a:ln w="952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333" name="Rectangle 109"/>
                <p:cNvSpPr>
                  <a:spLocks noChangeArrowheads="1"/>
                </p:cNvSpPr>
                <p:nvPr/>
              </p:nvSpPr>
              <p:spPr bwMode="auto">
                <a:xfrm>
                  <a:off x="10787071" y="3101233"/>
                  <a:ext cx="54501" cy="49742"/>
                </a:xfrm>
                <a:prstGeom prst="rect">
                  <a:avLst/>
                </a:prstGeom>
                <a:solidFill>
                  <a:srgbClr val="00FFFF"/>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334" name="Rectangle 110"/>
                <p:cNvSpPr>
                  <a:spLocks noChangeArrowheads="1"/>
                </p:cNvSpPr>
                <p:nvPr/>
              </p:nvSpPr>
              <p:spPr bwMode="auto">
                <a:xfrm>
                  <a:off x="10841573" y="3101233"/>
                  <a:ext cx="55458" cy="49742"/>
                </a:xfrm>
                <a:prstGeom prst="rect">
                  <a:avLst/>
                </a:prstGeom>
                <a:solidFill>
                  <a:srgbClr val="00FFFF"/>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335" name="Rectangle 111"/>
                <p:cNvSpPr>
                  <a:spLocks noChangeArrowheads="1"/>
                </p:cNvSpPr>
                <p:nvPr/>
              </p:nvSpPr>
              <p:spPr bwMode="auto">
                <a:xfrm>
                  <a:off x="10998678" y="3050618"/>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336" name="Rectangle 112"/>
                <p:cNvSpPr>
                  <a:spLocks noChangeArrowheads="1"/>
                </p:cNvSpPr>
                <p:nvPr/>
              </p:nvSpPr>
              <p:spPr bwMode="auto">
                <a:xfrm>
                  <a:off x="10897030" y="3101233"/>
                  <a:ext cx="55458" cy="49742"/>
                </a:xfrm>
                <a:prstGeom prst="rect">
                  <a:avLst/>
                </a:prstGeom>
                <a:solidFill>
                  <a:srgbClr val="00FFFF"/>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337" name="Rectangle 113"/>
                <p:cNvSpPr>
                  <a:spLocks noChangeArrowheads="1"/>
                </p:cNvSpPr>
                <p:nvPr/>
              </p:nvSpPr>
              <p:spPr bwMode="auto">
                <a:xfrm>
                  <a:off x="10952488" y="3101233"/>
                  <a:ext cx="54501" cy="49742"/>
                </a:xfrm>
                <a:prstGeom prst="rect">
                  <a:avLst/>
                </a:prstGeom>
                <a:solidFill>
                  <a:srgbClr val="00FFFF"/>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338" name="Rectangle 114"/>
                <p:cNvSpPr>
                  <a:spLocks noChangeArrowheads="1"/>
                </p:cNvSpPr>
                <p:nvPr/>
              </p:nvSpPr>
              <p:spPr bwMode="auto">
                <a:xfrm>
                  <a:off x="10511693" y="3402310"/>
                  <a:ext cx="55458" cy="50615"/>
                </a:xfrm>
                <a:prstGeom prst="rect">
                  <a:avLst/>
                </a:prstGeom>
                <a:solidFill>
                  <a:srgbClr val="FF99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339" name="Rectangle 115"/>
                <p:cNvSpPr>
                  <a:spLocks noChangeArrowheads="1"/>
                </p:cNvSpPr>
                <p:nvPr/>
              </p:nvSpPr>
              <p:spPr bwMode="auto">
                <a:xfrm>
                  <a:off x="10236317" y="3704260"/>
                  <a:ext cx="55458" cy="49742"/>
                </a:xfrm>
                <a:prstGeom prst="rect">
                  <a:avLst/>
                </a:prstGeom>
                <a:solidFill>
                  <a:srgbClr val="800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340" name="Rectangle 116"/>
                <p:cNvSpPr>
                  <a:spLocks noChangeArrowheads="1"/>
                </p:cNvSpPr>
                <p:nvPr/>
              </p:nvSpPr>
              <p:spPr bwMode="auto">
                <a:xfrm>
                  <a:off x="10180859" y="3754002"/>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341" name="Rectangle 117"/>
                <p:cNvSpPr>
                  <a:spLocks noChangeArrowheads="1"/>
                </p:cNvSpPr>
                <p:nvPr/>
              </p:nvSpPr>
              <p:spPr bwMode="auto">
                <a:xfrm>
                  <a:off x="10126356" y="3804618"/>
                  <a:ext cx="54501"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342" name="Rectangle 118"/>
                <p:cNvSpPr>
                  <a:spLocks noChangeArrowheads="1"/>
                </p:cNvSpPr>
                <p:nvPr/>
              </p:nvSpPr>
              <p:spPr bwMode="auto">
                <a:xfrm>
                  <a:off x="10070899" y="3854361"/>
                  <a:ext cx="55458" cy="50615"/>
                </a:xfrm>
                <a:prstGeom prst="rect">
                  <a:avLst/>
                </a:prstGeom>
                <a:solidFill>
                  <a:srgbClr val="0080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343" name="Rectangle 119"/>
                <p:cNvSpPr>
                  <a:spLocks noChangeArrowheads="1"/>
                </p:cNvSpPr>
                <p:nvPr/>
              </p:nvSpPr>
              <p:spPr bwMode="auto">
                <a:xfrm>
                  <a:off x="10731612" y="3150977"/>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344" name="Rectangle 120"/>
                <p:cNvSpPr>
                  <a:spLocks noChangeArrowheads="1"/>
                </p:cNvSpPr>
                <p:nvPr/>
              </p:nvSpPr>
              <p:spPr bwMode="auto">
                <a:xfrm>
                  <a:off x="10677111" y="3201593"/>
                  <a:ext cx="54501"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345" name="Rectangle 121"/>
                <p:cNvSpPr>
                  <a:spLocks noChangeArrowheads="1"/>
                </p:cNvSpPr>
                <p:nvPr/>
              </p:nvSpPr>
              <p:spPr bwMode="auto">
                <a:xfrm>
                  <a:off x="10621654" y="3251335"/>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346" name="Rectangle 122"/>
                <p:cNvSpPr>
                  <a:spLocks noChangeArrowheads="1"/>
                </p:cNvSpPr>
                <p:nvPr/>
              </p:nvSpPr>
              <p:spPr bwMode="auto">
                <a:xfrm>
                  <a:off x="10567151" y="3301951"/>
                  <a:ext cx="54501"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347" name="Rectangle 123"/>
                <p:cNvSpPr>
                  <a:spLocks noChangeArrowheads="1"/>
                </p:cNvSpPr>
                <p:nvPr/>
              </p:nvSpPr>
              <p:spPr bwMode="auto">
                <a:xfrm>
                  <a:off x="10511693" y="3352568"/>
                  <a:ext cx="55458" cy="49742"/>
                </a:xfrm>
                <a:prstGeom prst="rect">
                  <a:avLst/>
                </a:prstGeom>
                <a:solidFill>
                  <a:srgbClr val="FF99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348" name="Rectangle 124"/>
                <p:cNvSpPr>
                  <a:spLocks noChangeArrowheads="1"/>
                </p:cNvSpPr>
                <p:nvPr/>
              </p:nvSpPr>
              <p:spPr bwMode="auto">
                <a:xfrm>
                  <a:off x="10456236" y="3452926"/>
                  <a:ext cx="55458"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349" name="Rectangle 125"/>
                <p:cNvSpPr>
                  <a:spLocks noChangeArrowheads="1"/>
                </p:cNvSpPr>
                <p:nvPr/>
              </p:nvSpPr>
              <p:spPr bwMode="auto">
                <a:xfrm>
                  <a:off x="10401735" y="3502669"/>
                  <a:ext cx="54501"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350" name="Rectangle 126"/>
                <p:cNvSpPr>
                  <a:spLocks noChangeArrowheads="1"/>
                </p:cNvSpPr>
                <p:nvPr/>
              </p:nvSpPr>
              <p:spPr bwMode="auto">
                <a:xfrm>
                  <a:off x="10346275" y="3553285"/>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351" name="Rectangle 127"/>
                <p:cNvSpPr>
                  <a:spLocks noChangeArrowheads="1"/>
                </p:cNvSpPr>
                <p:nvPr/>
              </p:nvSpPr>
              <p:spPr bwMode="auto">
                <a:xfrm>
                  <a:off x="10291774" y="3603900"/>
                  <a:ext cx="54501"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352" name="Rectangle 128"/>
                <p:cNvSpPr>
                  <a:spLocks noChangeArrowheads="1"/>
                </p:cNvSpPr>
                <p:nvPr/>
              </p:nvSpPr>
              <p:spPr bwMode="auto">
                <a:xfrm>
                  <a:off x="10236317" y="3653643"/>
                  <a:ext cx="55458" cy="50615"/>
                </a:xfrm>
                <a:prstGeom prst="rect">
                  <a:avLst/>
                </a:prstGeom>
                <a:solidFill>
                  <a:srgbClr val="800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353" name="Rectangle 129"/>
                <p:cNvSpPr>
                  <a:spLocks noChangeArrowheads="1"/>
                </p:cNvSpPr>
                <p:nvPr/>
              </p:nvSpPr>
              <p:spPr bwMode="auto">
                <a:xfrm>
                  <a:off x="10016398" y="3854361"/>
                  <a:ext cx="54501" cy="50615"/>
                </a:xfrm>
                <a:prstGeom prst="rect">
                  <a:avLst/>
                </a:prstGeom>
                <a:solidFill>
                  <a:srgbClr val="0080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354" name="Rectangle 130"/>
                <p:cNvSpPr>
                  <a:spLocks noChangeArrowheads="1"/>
                </p:cNvSpPr>
                <p:nvPr/>
              </p:nvSpPr>
              <p:spPr bwMode="auto">
                <a:xfrm>
                  <a:off x="9960938" y="3904977"/>
                  <a:ext cx="55458" cy="50615"/>
                </a:xfrm>
                <a:prstGeom prst="rect">
                  <a:avLst/>
                </a:prstGeom>
                <a:solidFill>
                  <a:srgbClr val="9933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355" name="Rectangle 131"/>
                <p:cNvSpPr>
                  <a:spLocks noChangeArrowheads="1"/>
                </p:cNvSpPr>
                <p:nvPr/>
              </p:nvSpPr>
              <p:spPr bwMode="auto">
                <a:xfrm>
                  <a:off x="9960938" y="3955592"/>
                  <a:ext cx="55458" cy="49742"/>
                </a:xfrm>
                <a:prstGeom prst="rect">
                  <a:avLst/>
                </a:prstGeom>
                <a:solidFill>
                  <a:srgbClr val="9933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356" name="Rectangle 132"/>
                <p:cNvSpPr>
                  <a:spLocks noChangeArrowheads="1"/>
                </p:cNvSpPr>
                <p:nvPr/>
              </p:nvSpPr>
              <p:spPr bwMode="auto">
                <a:xfrm>
                  <a:off x="9906437" y="4005335"/>
                  <a:ext cx="54501"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357" name="Rectangle 133"/>
                <p:cNvSpPr>
                  <a:spLocks noChangeArrowheads="1"/>
                </p:cNvSpPr>
                <p:nvPr/>
              </p:nvSpPr>
              <p:spPr bwMode="auto">
                <a:xfrm>
                  <a:off x="9850980" y="4055952"/>
                  <a:ext cx="55458"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358" name="Rectangle 134"/>
                <p:cNvSpPr>
                  <a:spLocks noChangeArrowheads="1"/>
                </p:cNvSpPr>
                <p:nvPr/>
              </p:nvSpPr>
              <p:spPr bwMode="auto">
                <a:xfrm>
                  <a:off x="9795522" y="4105694"/>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359" name="Rectangle 135"/>
                <p:cNvSpPr>
                  <a:spLocks noChangeArrowheads="1"/>
                </p:cNvSpPr>
                <p:nvPr/>
              </p:nvSpPr>
              <p:spPr bwMode="auto">
                <a:xfrm>
                  <a:off x="9741019" y="4156310"/>
                  <a:ext cx="54501"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360" name="Rectangle 136"/>
                <p:cNvSpPr>
                  <a:spLocks noChangeArrowheads="1"/>
                </p:cNvSpPr>
                <p:nvPr/>
              </p:nvSpPr>
              <p:spPr bwMode="auto">
                <a:xfrm>
                  <a:off x="9685562" y="4206925"/>
                  <a:ext cx="55458"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361" name="Rectangle 137"/>
                <p:cNvSpPr>
                  <a:spLocks noChangeArrowheads="1"/>
                </p:cNvSpPr>
                <p:nvPr/>
              </p:nvSpPr>
              <p:spPr bwMode="auto">
                <a:xfrm>
                  <a:off x="9631061" y="4256669"/>
                  <a:ext cx="54501"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362" name="Rectangle 138"/>
                <p:cNvSpPr>
                  <a:spLocks noChangeArrowheads="1"/>
                </p:cNvSpPr>
                <p:nvPr/>
              </p:nvSpPr>
              <p:spPr bwMode="auto">
                <a:xfrm>
                  <a:off x="9575601" y="4307284"/>
                  <a:ext cx="55458"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363" name="Rectangle 139"/>
                <p:cNvSpPr>
                  <a:spLocks noChangeArrowheads="1"/>
                </p:cNvSpPr>
                <p:nvPr/>
              </p:nvSpPr>
              <p:spPr bwMode="auto">
                <a:xfrm>
                  <a:off x="9520144" y="4357027"/>
                  <a:ext cx="55458" cy="50615"/>
                </a:xfrm>
                <a:prstGeom prst="rect">
                  <a:avLst/>
                </a:prstGeom>
                <a:solidFill>
                  <a:srgbClr val="000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364" name="Rectangle 140"/>
                <p:cNvSpPr>
                  <a:spLocks noChangeArrowheads="1"/>
                </p:cNvSpPr>
                <p:nvPr/>
              </p:nvSpPr>
              <p:spPr bwMode="auto">
                <a:xfrm>
                  <a:off x="9520144" y="4407644"/>
                  <a:ext cx="55458" cy="50615"/>
                </a:xfrm>
                <a:prstGeom prst="rect">
                  <a:avLst/>
                </a:prstGeom>
                <a:solidFill>
                  <a:srgbClr val="000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365" name="Rectangle 141"/>
                <p:cNvSpPr>
                  <a:spLocks noChangeArrowheads="1"/>
                </p:cNvSpPr>
                <p:nvPr/>
              </p:nvSpPr>
              <p:spPr bwMode="auto">
                <a:xfrm>
                  <a:off x="9465643" y="4458259"/>
                  <a:ext cx="54501"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366" name="Rectangle 142"/>
                <p:cNvSpPr>
                  <a:spLocks noChangeArrowheads="1"/>
                </p:cNvSpPr>
                <p:nvPr/>
              </p:nvSpPr>
              <p:spPr bwMode="auto">
                <a:xfrm>
                  <a:off x="9410185" y="4508002"/>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367" name="Rectangle 143"/>
                <p:cNvSpPr>
                  <a:spLocks noChangeArrowheads="1"/>
                </p:cNvSpPr>
                <p:nvPr/>
              </p:nvSpPr>
              <p:spPr bwMode="auto">
                <a:xfrm>
                  <a:off x="9355682" y="4558617"/>
                  <a:ext cx="54501"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6368" name="Rectangle 144"/>
                <p:cNvSpPr>
                  <a:spLocks noChangeArrowheads="1"/>
                </p:cNvSpPr>
                <p:nvPr/>
              </p:nvSpPr>
              <p:spPr bwMode="auto">
                <a:xfrm>
                  <a:off x="9300225" y="4608361"/>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grpSp>
        </p:grpSp>
        <p:sp>
          <p:nvSpPr>
            <p:cNvPr id="6370" name="Line 11"/>
            <p:cNvSpPr>
              <a:spLocks noChangeShapeType="1"/>
            </p:cNvSpPr>
            <p:nvPr/>
          </p:nvSpPr>
          <p:spPr bwMode="auto">
            <a:xfrm flipV="1">
              <a:off x="844441" y="1418169"/>
              <a:ext cx="616" cy="64613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390" name="Line 44"/>
            <p:cNvSpPr>
              <a:spLocks noChangeShapeType="1"/>
            </p:cNvSpPr>
            <p:nvPr/>
          </p:nvSpPr>
          <p:spPr bwMode="auto">
            <a:xfrm>
              <a:off x="844441" y="2064307"/>
              <a:ext cx="40660" cy="97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391" name="Rectangle 46"/>
            <p:cNvSpPr>
              <a:spLocks noChangeArrowheads="1"/>
            </p:cNvSpPr>
            <p:nvPr/>
          </p:nvSpPr>
          <p:spPr bwMode="auto">
            <a:xfrm>
              <a:off x="457200" y="2017738"/>
              <a:ext cx="190349"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Helvetica" charset="0"/>
                  <a:cs typeface="Arial" pitchFamily="34" charset="0"/>
                </a:rPr>
                <a:t>-8000</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p:txBody>
        </p:sp>
        <p:sp>
          <p:nvSpPr>
            <p:cNvPr id="6392" name="Line 47"/>
            <p:cNvSpPr>
              <a:spLocks noChangeShapeType="1"/>
            </p:cNvSpPr>
            <p:nvPr/>
          </p:nvSpPr>
          <p:spPr bwMode="auto">
            <a:xfrm>
              <a:off x="844441" y="1738327"/>
              <a:ext cx="40660" cy="97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393" name="Rectangle 49"/>
            <p:cNvSpPr>
              <a:spLocks noChangeArrowheads="1"/>
            </p:cNvSpPr>
            <p:nvPr/>
          </p:nvSpPr>
          <p:spPr bwMode="auto">
            <a:xfrm>
              <a:off x="457200" y="1691758"/>
              <a:ext cx="190349"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Helvetica" charset="0"/>
                  <a:cs typeface="Arial" pitchFamily="34" charset="0"/>
                </a:rPr>
                <a:t>-7500</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p:txBody>
        </p:sp>
        <p:sp>
          <p:nvSpPr>
            <p:cNvPr id="6394" name="Line 50"/>
            <p:cNvSpPr>
              <a:spLocks noChangeShapeType="1"/>
            </p:cNvSpPr>
            <p:nvPr/>
          </p:nvSpPr>
          <p:spPr bwMode="auto">
            <a:xfrm>
              <a:off x="844441" y="1418169"/>
              <a:ext cx="40660" cy="97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395" name="Rectangle 52"/>
            <p:cNvSpPr>
              <a:spLocks noChangeArrowheads="1"/>
            </p:cNvSpPr>
            <p:nvPr/>
          </p:nvSpPr>
          <p:spPr bwMode="auto">
            <a:xfrm>
              <a:off x="457200" y="1371600"/>
              <a:ext cx="190349"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Helvetica" charset="0"/>
                  <a:cs typeface="Arial" pitchFamily="34" charset="0"/>
                </a:rPr>
                <a:t>-7000</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p:txBody>
        </p:sp>
        <p:sp>
          <p:nvSpPr>
            <p:cNvPr id="6406" name="Left Bracket 6405"/>
            <p:cNvSpPr/>
            <p:nvPr/>
          </p:nvSpPr>
          <p:spPr>
            <a:xfrm rot="16200000">
              <a:off x="1957704" y="1246700"/>
              <a:ext cx="107914" cy="1764792"/>
            </a:xfrm>
            <a:prstGeom prst="leftBracket">
              <a:avLst/>
            </a:prstGeom>
            <a:ln w="158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07" name="Left Bracket 6406"/>
            <p:cNvSpPr/>
            <p:nvPr/>
          </p:nvSpPr>
          <p:spPr>
            <a:xfrm rot="16200000">
              <a:off x="2135343" y="1374386"/>
              <a:ext cx="107914" cy="1764792"/>
            </a:xfrm>
            <a:prstGeom prst="leftBracket">
              <a:avLst/>
            </a:prstGeom>
            <a:ln w="158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dirty="0"/>
            </a:p>
          </p:txBody>
        </p:sp>
        <p:sp>
          <p:nvSpPr>
            <p:cNvPr id="6408" name="Left Bracket 6407"/>
            <p:cNvSpPr/>
            <p:nvPr/>
          </p:nvSpPr>
          <p:spPr>
            <a:xfrm rot="16200000">
              <a:off x="2311953" y="1493834"/>
              <a:ext cx="107914" cy="1764792"/>
            </a:xfrm>
            <a:prstGeom prst="leftBracket">
              <a:avLst/>
            </a:prstGeom>
            <a:ln w="158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09" name="Left Bracket 6408"/>
            <p:cNvSpPr/>
            <p:nvPr/>
          </p:nvSpPr>
          <p:spPr>
            <a:xfrm rot="16200000">
              <a:off x="2474349" y="1613282"/>
              <a:ext cx="107914" cy="1764792"/>
            </a:xfrm>
            <a:prstGeom prst="leftBracket">
              <a:avLst/>
            </a:prstGeom>
            <a:ln w="158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10" name="Left Bracket 6409"/>
            <p:cNvSpPr/>
            <p:nvPr/>
          </p:nvSpPr>
          <p:spPr>
            <a:xfrm rot="16200000">
              <a:off x="2635278" y="1732730"/>
              <a:ext cx="107914" cy="1764792"/>
            </a:xfrm>
            <a:prstGeom prst="leftBracket">
              <a:avLst/>
            </a:prstGeom>
            <a:ln w="158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11" name="TextBox 6410"/>
            <p:cNvSpPr txBox="1"/>
            <p:nvPr/>
          </p:nvSpPr>
          <p:spPr>
            <a:xfrm rot="2644126">
              <a:off x="3532039" y="2590732"/>
              <a:ext cx="441146" cy="338554"/>
            </a:xfrm>
            <a:prstGeom prst="rect">
              <a:avLst/>
            </a:prstGeom>
            <a:noFill/>
          </p:spPr>
          <p:txBody>
            <a:bodyPr wrap="none" rtlCol="0">
              <a:spAutoFit/>
            </a:bodyPr>
            <a:lstStyle/>
            <a:p>
              <a:r>
                <a:rPr lang="en-US" sz="1600" b="1" dirty="0" smtClean="0">
                  <a:solidFill>
                    <a:schemeClr val="accent1">
                      <a:lumMod val="75000"/>
                    </a:schemeClr>
                  </a:solidFill>
                </a:rPr>
                <a:t>. . .</a:t>
              </a:r>
              <a:endParaRPr lang="en-US" sz="1600" b="1" dirty="0">
                <a:solidFill>
                  <a:schemeClr val="accent1">
                    <a:lumMod val="75000"/>
                  </a:schemeClr>
                </a:solidFill>
              </a:endParaRPr>
            </a:p>
          </p:txBody>
        </p:sp>
        <p:cxnSp>
          <p:nvCxnSpPr>
            <p:cNvPr id="6412" name="Straight Arrow Connector 6411"/>
            <p:cNvCxnSpPr/>
            <p:nvPr/>
          </p:nvCxnSpPr>
          <p:spPr>
            <a:xfrm>
              <a:off x="1121552" y="2248957"/>
              <a:ext cx="182880" cy="0"/>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413" name="Straight Arrow Connector 6412"/>
            <p:cNvCxnSpPr/>
            <p:nvPr/>
          </p:nvCxnSpPr>
          <p:spPr>
            <a:xfrm>
              <a:off x="1306400" y="2376643"/>
              <a:ext cx="182880" cy="0"/>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414" name="Straight Arrow Connector 6413"/>
            <p:cNvCxnSpPr/>
            <p:nvPr/>
          </p:nvCxnSpPr>
          <p:spPr>
            <a:xfrm>
              <a:off x="1468796" y="2487853"/>
              <a:ext cx="182880" cy="0"/>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415" name="Straight Arrow Connector 6414"/>
            <p:cNvCxnSpPr/>
            <p:nvPr/>
          </p:nvCxnSpPr>
          <p:spPr>
            <a:xfrm>
              <a:off x="1637963" y="2623777"/>
              <a:ext cx="182880" cy="0"/>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6416" name="Group 6415"/>
            <p:cNvGrpSpPr/>
            <p:nvPr/>
          </p:nvGrpSpPr>
          <p:grpSpPr>
            <a:xfrm>
              <a:off x="1607057" y="3448167"/>
              <a:ext cx="1762224" cy="1610976"/>
              <a:chOff x="2895600" y="2895600"/>
              <a:chExt cx="1762224" cy="1610976"/>
            </a:xfrm>
          </p:grpSpPr>
          <p:sp>
            <p:nvSpPr>
              <p:cNvPr id="6417" name="Rectangle 6416"/>
              <p:cNvSpPr/>
              <p:nvPr/>
            </p:nvSpPr>
            <p:spPr>
              <a:xfrm>
                <a:off x="2903913" y="2903913"/>
                <a:ext cx="1752600" cy="1600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418" name="Group 4416"/>
              <p:cNvGrpSpPr/>
              <p:nvPr/>
            </p:nvGrpSpPr>
            <p:grpSpPr>
              <a:xfrm>
                <a:off x="2895600" y="2895600"/>
                <a:ext cx="1762224" cy="1610976"/>
                <a:chOff x="9296400" y="3048000"/>
                <a:chExt cx="1762224" cy="1610976"/>
              </a:xfrm>
            </p:grpSpPr>
            <p:sp>
              <p:nvSpPr>
                <p:cNvPr id="6419" name="Rectangle 4"/>
                <p:cNvSpPr>
                  <a:spLocks noChangeArrowheads="1"/>
                </p:cNvSpPr>
                <p:nvPr/>
              </p:nvSpPr>
              <p:spPr bwMode="auto">
                <a:xfrm>
                  <a:off x="9296400"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20" name="Rectangle 5"/>
                <p:cNvSpPr>
                  <a:spLocks noChangeArrowheads="1"/>
                </p:cNvSpPr>
                <p:nvPr/>
              </p:nvSpPr>
              <p:spPr bwMode="auto">
                <a:xfrm>
                  <a:off x="9351858"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21" name="Rectangle 6"/>
                <p:cNvSpPr>
                  <a:spLocks noChangeArrowheads="1"/>
                </p:cNvSpPr>
                <p:nvPr/>
              </p:nvSpPr>
              <p:spPr bwMode="auto">
                <a:xfrm>
                  <a:off x="9406360"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22" name="Rectangle 7"/>
                <p:cNvSpPr>
                  <a:spLocks noChangeArrowheads="1"/>
                </p:cNvSpPr>
                <p:nvPr/>
              </p:nvSpPr>
              <p:spPr bwMode="auto">
                <a:xfrm>
                  <a:off x="9461818"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23" name="Rectangle 8"/>
                <p:cNvSpPr>
                  <a:spLocks noChangeArrowheads="1"/>
                </p:cNvSpPr>
                <p:nvPr/>
              </p:nvSpPr>
              <p:spPr bwMode="auto">
                <a:xfrm>
                  <a:off x="9516319"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24" name="Rectangle 9"/>
                <p:cNvSpPr>
                  <a:spLocks noChangeArrowheads="1"/>
                </p:cNvSpPr>
                <p:nvPr/>
              </p:nvSpPr>
              <p:spPr bwMode="auto">
                <a:xfrm>
                  <a:off x="9571777"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25" name="Rectangle 10"/>
                <p:cNvSpPr>
                  <a:spLocks noChangeArrowheads="1"/>
                </p:cNvSpPr>
                <p:nvPr/>
              </p:nvSpPr>
              <p:spPr bwMode="auto">
                <a:xfrm>
                  <a:off x="9627236"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26" name="Rectangle 11"/>
                <p:cNvSpPr>
                  <a:spLocks noChangeArrowheads="1"/>
                </p:cNvSpPr>
                <p:nvPr/>
              </p:nvSpPr>
              <p:spPr bwMode="auto">
                <a:xfrm>
                  <a:off x="9681737"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27" name="Rectangle 12"/>
                <p:cNvSpPr>
                  <a:spLocks noChangeArrowheads="1"/>
                </p:cNvSpPr>
                <p:nvPr/>
              </p:nvSpPr>
              <p:spPr bwMode="auto">
                <a:xfrm>
                  <a:off x="9737195"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28" name="Rectangle 13"/>
                <p:cNvSpPr>
                  <a:spLocks noChangeArrowheads="1"/>
                </p:cNvSpPr>
                <p:nvPr/>
              </p:nvSpPr>
              <p:spPr bwMode="auto">
                <a:xfrm>
                  <a:off x="9791697"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29" name="Rectangle 14"/>
                <p:cNvSpPr>
                  <a:spLocks noChangeArrowheads="1"/>
                </p:cNvSpPr>
                <p:nvPr/>
              </p:nvSpPr>
              <p:spPr bwMode="auto">
                <a:xfrm>
                  <a:off x="9847155"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30" name="Rectangle 15"/>
                <p:cNvSpPr>
                  <a:spLocks noChangeArrowheads="1"/>
                </p:cNvSpPr>
                <p:nvPr/>
              </p:nvSpPr>
              <p:spPr bwMode="auto">
                <a:xfrm>
                  <a:off x="9902613"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31" name="Rectangle 16"/>
                <p:cNvSpPr>
                  <a:spLocks noChangeArrowheads="1"/>
                </p:cNvSpPr>
                <p:nvPr/>
              </p:nvSpPr>
              <p:spPr bwMode="auto">
                <a:xfrm>
                  <a:off x="9957114"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32" name="Rectangle 17"/>
                <p:cNvSpPr>
                  <a:spLocks noChangeArrowheads="1"/>
                </p:cNvSpPr>
                <p:nvPr/>
              </p:nvSpPr>
              <p:spPr bwMode="auto">
                <a:xfrm>
                  <a:off x="10012573"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33" name="Rectangle 18"/>
                <p:cNvSpPr>
                  <a:spLocks noChangeArrowheads="1"/>
                </p:cNvSpPr>
                <p:nvPr/>
              </p:nvSpPr>
              <p:spPr bwMode="auto">
                <a:xfrm>
                  <a:off x="10067074"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34" name="Rectangle 19"/>
                <p:cNvSpPr>
                  <a:spLocks noChangeArrowheads="1"/>
                </p:cNvSpPr>
                <p:nvPr/>
              </p:nvSpPr>
              <p:spPr bwMode="auto">
                <a:xfrm>
                  <a:off x="10122532"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35" name="Rectangle 20"/>
                <p:cNvSpPr>
                  <a:spLocks noChangeArrowheads="1"/>
                </p:cNvSpPr>
                <p:nvPr/>
              </p:nvSpPr>
              <p:spPr bwMode="auto">
                <a:xfrm>
                  <a:off x="10177989"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36" name="Rectangle 21"/>
                <p:cNvSpPr>
                  <a:spLocks noChangeArrowheads="1"/>
                </p:cNvSpPr>
                <p:nvPr/>
              </p:nvSpPr>
              <p:spPr bwMode="auto">
                <a:xfrm>
                  <a:off x="10232492"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37" name="Rectangle 22"/>
                <p:cNvSpPr>
                  <a:spLocks noChangeArrowheads="1"/>
                </p:cNvSpPr>
                <p:nvPr/>
              </p:nvSpPr>
              <p:spPr bwMode="auto">
                <a:xfrm>
                  <a:off x="10287950"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38" name="Rectangle 23"/>
                <p:cNvSpPr>
                  <a:spLocks noChangeArrowheads="1"/>
                </p:cNvSpPr>
                <p:nvPr/>
              </p:nvSpPr>
              <p:spPr bwMode="auto">
                <a:xfrm>
                  <a:off x="10342451"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39" name="Rectangle 24"/>
                <p:cNvSpPr>
                  <a:spLocks noChangeArrowheads="1"/>
                </p:cNvSpPr>
                <p:nvPr/>
              </p:nvSpPr>
              <p:spPr bwMode="auto">
                <a:xfrm>
                  <a:off x="10397910"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40" name="Rectangle 25"/>
                <p:cNvSpPr>
                  <a:spLocks noChangeArrowheads="1"/>
                </p:cNvSpPr>
                <p:nvPr/>
              </p:nvSpPr>
              <p:spPr bwMode="auto">
                <a:xfrm>
                  <a:off x="10452411"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41" name="Rectangle 26"/>
                <p:cNvSpPr>
                  <a:spLocks noChangeArrowheads="1"/>
                </p:cNvSpPr>
                <p:nvPr/>
              </p:nvSpPr>
              <p:spPr bwMode="auto">
                <a:xfrm>
                  <a:off x="10507869"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42" name="Rectangle 27"/>
                <p:cNvSpPr>
                  <a:spLocks noChangeArrowheads="1"/>
                </p:cNvSpPr>
                <p:nvPr/>
              </p:nvSpPr>
              <p:spPr bwMode="auto">
                <a:xfrm>
                  <a:off x="10563326"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43" name="Rectangle 28"/>
                <p:cNvSpPr>
                  <a:spLocks noChangeArrowheads="1"/>
                </p:cNvSpPr>
                <p:nvPr/>
              </p:nvSpPr>
              <p:spPr bwMode="auto">
                <a:xfrm>
                  <a:off x="10617829"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44" name="Rectangle 29"/>
                <p:cNvSpPr>
                  <a:spLocks noChangeArrowheads="1"/>
                </p:cNvSpPr>
                <p:nvPr/>
              </p:nvSpPr>
              <p:spPr bwMode="auto">
                <a:xfrm>
                  <a:off x="10673287"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45" name="Rectangle 30"/>
                <p:cNvSpPr>
                  <a:spLocks noChangeArrowheads="1"/>
                </p:cNvSpPr>
                <p:nvPr/>
              </p:nvSpPr>
              <p:spPr bwMode="auto">
                <a:xfrm>
                  <a:off x="10727788"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46" name="Rectangle 31"/>
                <p:cNvSpPr>
                  <a:spLocks noChangeArrowheads="1"/>
                </p:cNvSpPr>
                <p:nvPr/>
              </p:nvSpPr>
              <p:spPr bwMode="auto">
                <a:xfrm>
                  <a:off x="10783247"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47" name="Rectangle 32"/>
                <p:cNvSpPr>
                  <a:spLocks noChangeArrowheads="1"/>
                </p:cNvSpPr>
                <p:nvPr/>
              </p:nvSpPr>
              <p:spPr bwMode="auto">
                <a:xfrm>
                  <a:off x="10838705"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48" name="Rectangle 33"/>
                <p:cNvSpPr>
                  <a:spLocks noChangeArrowheads="1"/>
                </p:cNvSpPr>
                <p:nvPr/>
              </p:nvSpPr>
              <p:spPr bwMode="auto">
                <a:xfrm>
                  <a:off x="10893206"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49" name="Rectangle 34"/>
                <p:cNvSpPr>
                  <a:spLocks noChangeArrowheads="1"/>
                </p:cNvSpPr>
                <p:nvPr/>
              </p:nvSpPr>
              <p:spPr bwMode="auto">
                <a:xfrm>
                  <a:off x="10948663"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50" name="Rectangle 35"/>
                <p:cNvSpPr>
                  <a:spLocks noChangeArrowheads="1"/>
                </p:cNvSpPr>
                <p:nvPr/>
              </p:nvSpPr>
              <p:spPr bwMode="auto">
                <a:xfrm>
                  <a:off x="10994853"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51" name="Rectangle 36"/>
                <p:cNvSpPr>
                  <a:spLocks noChangeArrowheads="1"/>
                </p:cNvSpPr>
                <p:nvPr/>
              </p:nvSpPr>
              <p:spPr bwMode="auto">
                <a:xfrm>
                  <a:off x="9296400"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52" name="Rectangle 37"/>
                <p:cNvSpPr>
                  <a:spLocks noChangeArrowheads="1"/>
                </p:cNvSpPr>
                <p:nvPr/>
              </p:nvSpPr>
              <p:spPr bwMode="auto">
                <a:xfrm>
                  <a:off x="9351858"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53" name="Rectangle 38"/>
                <p:cNvSpPr>
                  <a:spLocks noChangeArrowheads="1"/>
                </p:cNvSpPr>
                <p:nvPr/>
              </p:nvSpPr>
              <p:spPr bwMode="auto">
                <a:xfrm>
                  <a:off x="9406360"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54" name="Rectangle 39"/>
                <p:cNvSpPr>
                  <a:spLocks noChangeArrowheads="1"/>
                </p:cNvSpPr>
                <p:nvPr/>
              </p:nvSpPr>
              <p:spPr bwMode="auto">
                <a:xfrm>
                  <a:off x="9461818"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55" name="Rectangle 40"/>
                <p:cNvSpPr>
                  <a:spLocks noChangeArrowheads="1"/>
                </p:cNvSpPr>
                <p:nvPr/>
              </p:nvSpPr>
              <p:spPr bwMode="auto">
                <a:xfrm>
                  <a:off x="9516319"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56" name="Rectangle 41"/>
                <p:cNvSpPr>
                  <a:spLocks noChangeArrowheads="1"/>
                </p:cNvSpPr>
                <p:nvPr/>
              </p:nvSpPr>
              <p:spPr bwMode="auto">
                <a:xfrm>
                  <a:off x="9571777"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57" name="Rectangle 42"/>
                <p:cNvSpPr>
                  <a:spLocks noChangeArrowheads="1"/>
                </p:cNvSpPr>
                <p:nvPr/>
              </p:nvSpPr>
              <p:spPr bwMode="auto">
                <a:xfrm>
                  <a:off x="9627236"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58" name="Rectangle 43"/>
                <p:cNvSpPr>
                  <a:spLocks noChangeArrowheads="1"/>
                </p:cNvSpPr>
                <p:nvPr/>
              </p:nvSpPr>
              <p:spPr bwMode="auto">
                <a:xfrm>
                  <a:off x="9681737"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59" name="Rectangle 44"/>
                <p:cNvSpPr>
                  <a:spLocks noChangeArrowheads="1"/>
                </p:cNvSpPr>
                <p:nvPr/>
              </p:nvSpPr>
              <p:spPr bwMode="auto">
                <a:xfrm>
                  <a:off x="9737195"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60" name="Rectangle 45"/>
                <p:cNvSpPr>
                  <a:spLocks noChangeArrowheads="1"/>
                </p:cNvSpPr>
                <p:nvPr/>
              </p:nvSpPr>
              <p:spPr bwMode="auto">
                <a:xfrm>
                  <a:off x="9791697"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61" name="Rectangle 46"/>
                <p:cNvSpPr>
                  <a:spLocks noChangeArrowheads="1"/>
                </p:cNvSpPr>
                <p:nvPr/>
              </p:nvSpPr>
              <p:spPr bwMode="auto">
                <a:xfrm>
                  <a:off x="9847155"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62" name="Rectangle 47"/>
                <p:cNvSpPr>
                  <a:spLocks noChangeArrowheads="1"/>
                </p:cNvSpPr>
                <p:nvPr/>
              </p:nvSpPr>
              <p:spPr bwMode="auto">
                <a:xfrm>
                  <a:off x="9902613"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63" name="Rectangle 48"/>
                <p:cNvSpPr>
                  <a:spLocks noChangeArrowheads="1"/>
                </p:cNvSpPr>
                <p:nvPr/>
              </p:nvSpPr>
              <p:spPr bwMode="auto">
                <a:xfrm>
                  <a:off x="9957114"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64" name="Rectangle 49"/>
                <p:cNvSpPr>
                  <a:spLocks noChangeArrowheads="1"/>
                </p:cNvSpPr>
                <p:nvPr/>
              </p:nvSpPr>
              <p:spPr bwMode="auto">
                <a:xfrm>
                  <a:off x="10012573"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65" name="Rectangle 50"/>
                <p:cNvSpPr>
                  <a:spLocks noChangeArrowheads="1"/>
                </p:cNvSpPr>
                <p:nvPr/>
              </p:nvSpPr>
              <p:spPr bwMode="auto">
                <a:xfrm>
                  <a:off x="10067074"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66" name="Rectangle 51"/>
                <p:cNvSpPr>
                  <a:spLocks noChangeArrowheads="1"/>
                </p:cNvSpPr>
                <p:nvPr/>
              </p:nvSpPr>
              <p:spPr bwMode="auto">
                <a:xfrm>
                  <a:off x="10122532"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67" name="Rectangle 52"/>
                <p:cNvSpPr>
                  <a:spLocks noChangeArrowheads="1"/>
                </p:cNvSpPr>
                <p:nvPr/>
              </p:nvSpPr>
              <p:spPr bwMode="auto">
                <a:xfrm>
                  <a:off x="10177989"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68" name="Rectangle 53"/>
                <p:cNvSpPr>
                  <a:spLocks noChangeArrowheads="1"/>
                </p:cNvSpPr>
                <p:nvPr/>
              </p:nvSpPr>
              <p:spPr bwMode="auto">
                <a:xfrm>
                  <a:off x="10232492"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69" name="Rectangle 54"/>
                <p:cNvSpPr>
                  <a:spLocks noChangeArrowheads="1"/>
                </p:cNvSpPr>
                <p:nvPr/>
              </p:nvSpPr>
              <p:spPr bwMode="auto">
                <a:xfrm>
                  <a:off x="10287950"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70" name="Rectangle 55"/>
                <p:cNvSpPr>
                  <a:spLocks noChangeArrowheads="1"/>
                </p:cNvSpPr>
                <p:nvPr/>
              </p:nvSpPr>
              <p:spPr bwMode="auto">
                <a:xfrm>
                  <a:off x="10342451"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71" name="Rectangle 56"/>
                <p:cNvSpPr>
                  <a:spLocks noChangeArrowheads="1"/>
                </p:cNvSpPr>
                <p:nvPr/>
              </p:nvSpPr>
              <p:spPr bwMode="auto">
                <a:xfrm>
                  <a:off x="10397910"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72" name="Rectangle 57"/>
                <p:cNvSpPr>
                  <a:spLocks noChangeArrowheads="1"/>
                </p:cNvSpPr>
                <p:nvPr/>
              </p:nvSpPr>
              <p:spPr bwMode="auto">
                <a:xfrm>
                  <a:off x="10452411"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73" name="Rectangle 58"/>
                <p:cNvSpPr>
                  <a:spLocks noChangeArrowheads="1"/>
                </p:cNvSpPr>
                <p:nvPr/>
              </p:nvSpPr>
              <p:spPr bwMode="auto">
                <a:xfrm>
                  <a:off x="10507869"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74" name="Rectangle 59"/>
                <p:cNvSpPr>
                  <a:spLocks noChangeArrowheads="1"/>
                </p:cNvSpPr>
                <p:nvPr/>
              </p:nvSpPr>
              <p:spPr bwMode="auto">
                <a:xfrm>
                  <a:off x="10563326"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75" name="Rectangle 60"/>
                <p:cNvSpPr>
                  <a:spLocks noChangeArrowheads="1"/>
                </p:cNvSpPr>
                <p:nvPr/>
              </p:nvSpPr>
              <p:spPr bwMode="auto">
                <a:xfrm>
                  <a:off x="10617829"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76" name="Rectangle 61"/>
                <p:cNvSpPr>
                  <a:spLocks noChangeArrowheads="1"/>
                </p:cNvSpPr>
                <p:nvPr/>
              </p:nvSpPr>
              <p:spPr bwMode="auto">
                <a:xfrm>
                  <a:off x="10673287"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77" name="Rectangle 62"/>
                <p:cNvSpPr>
                  <a:spLocks noChangeArrowheads="1"/>
                </p:cNvSpPr>
                <p:nvPr/>
              </p:nvSpPr>
              <p:spPr bwMode="auto">
                <a:xfrm>
                  <a:off x="10727788"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78" name="Rectangle 63"/>
                <p:cNvSpPr>
                  <a:spLocks noChangeArrowheads="1"/>
                </p:cNvSpPr>
                <p:nvPr/>
              </p:nvSpPr>
              <p:spPr bwMode="auto">
                <a:xfrm>
                  <a:off x="10783247"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79" name="Rectangle 64"/>
                <p:cNvSpPr>
                  <a:spLocks noChangeArrowheads="1"/>
                </p:cNvSpPr>
                <p:nvPr/>
              </p:nvSpPr>
              <p:spPr bwMode="auto">
                <a:xfrm>
                  <a:off x="10838705"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80" name="Rectangle 65"/>
                <p:cNvSpPr>
                  <a:spLocks noChangeArrowheads="1"/>
                </p:cNvSpPr>
                <p:nvPr/>
              </p:nvSpPr>
              <p:spPr bwMode="auto">
                <a:xfrm>
                  <a:off x="10893206"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81" name="Rectangle 66"/>
                <p:cNvSpPr>
                  <a:spLocks noChangeArrowheads="1"/>
                </p:cNvSpPr>
                <p:nvPr/>
              </p:nvSpPr>
              <p:spPr bwMode="auto">
                <a:xfrm>
                  <a:off x="10948663"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82" name="Rectangle 67"/>
                <p:cNvSpPr>
                  <a:spLocks noChangeArrowheads="1"/>
                </p:cNvSpPr>
                <p:nvPr/>
              </p:nvSpPr>
              <p:spPr bwMode="auto">
                <a:xfrm>
                  <a:off x="11003166"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83" name="Rectangle 68"/>
                <p:cNvSpPr>
                  <a:spLocks noChangeArrowheads="1"/>
                </p:cNvSpPr>
                <p:nvPr/>
              </p:nvSpPr>
              <p:spPr bwMode="auto">
                <a:xfrm>
                  <a:off x="9296400"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84" name="Rectangle 69"/>
                <p:cNvSpPr>
                  <a:spLocks noChangeArrowheads="1"/>
                </p:cNvSpPr>
                <p:nvPr/>
              </p:nvSpPr>
              <p:spPr bwMode="auto">
                <a:xfrm>
                  <a:off x="9351858"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85" name="Rectangle 70"/>
                <p:cNvSpPr>
                  <a:spLocks noChangeArrowheads="1"/>
                </p:cNvSpPr>
                <p:nvPr/>
              </p:nvSpPr>
              <p:spPr bwMode="auto">
                <a:xfrm>
                  <a:off x="9406360"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86" name="Rectangle 71"/>
                <p:cNvSpPr>
                  <a:spLocks noChangeArrowheads="1"/>
                </p:cNvSpPr>
                <p:nvPr/>
              </p:nvSpPr>
              <p:spPr bwMode="auto">
                <a:xfrm>
                  <a:off x="9461818"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87" name="Rectangle 72"/>
                <p:cNvSpPr>
                  <a:spLocks noChangeArrowheads="1"/>
                </p:cNvSpPr>
                <p:nvPr/>
              </p:nvSpPr>
              <p:spPr bwMode="auto">
                <a:xfrm>
                  <a:off x="9516319"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88" name="Rectangle 73"/>
                <p:cNvSpPr>
                  <a:spLocks noChangeArrowheads="1"/>
                </p:cNvSpPr>
                <p:nvPr/>
              </p:nvSpPr>
              <p:spPr bwMode="auto">
                <a:xfrm>
                  <a:off x="9571777"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89" name="Rectangle 74"/>
                <p:cNvSpPr>
                  <a:spLocks noChangeArrowheads="1"/>
                </p:cNvSpPr>
                <p:nvPr/>
              </p:nvSpPr>
              <p:spPr bwMode="auto">
                <a:xfrm>
                  <a:off x="9627236"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90" name="Rectangle 75"/>
                <p:cNvSpPr>
                  <a:spLocks noChangeArrowheads="1"/>
                </p:cNvSpPr>
                <p:nvPr/>
              </p:nvSpPr>
              <p:spPr bwMode="auto">
                <a:xfrm>
                  <a:off x="9681737"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91" name="Rectangle 76"/>
                <p:cNvSpPr>
                  <a:spLocks noChangeArrowheads="1"/>
                </p:cNvSpPr>
                <p:nvPr/>
              </p:nvSpPr>
              <p:spPr bwMode="auto">
                <a:xfrm>
                  <a:off x="9737195"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92" name="Rectangle 77"/>
                <p:cNvSpPr>
                  <a:spLocks noChangeArrowheads="1"/>
                </p:cNvSpPr>
                <p:nvPr/>
              </p:nvSpPr>
              <p:spPr bwMode="auto">
                <a:xfrm>
                  <a:off x="9791697"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93" name="Rectangle 78"/>
                <p:cNvSpPr>
                  <a:spLocks noChangeArrowheads="1"/>
                </p:cNvSpPr>
                <p:nvPr/>
              </p:nvSpPr>
              <p:spPr bwMode="auto">
                <a:xfrm>
                  <a:off x="9847155"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94" name="Rectangle 79"/>
                <p:cNvSpPr>
                  <a:spLocks noChangeArrowheads="1"/>
                </p:cNvSpPr>
                <p:nvPr/>
              </p:nvSpPr>
              <p:spPr bwMode="auto">
                <a:xfrm>
                  <a:off x="9902613"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95" name="Rectangle 80"/>
                <p:cNvSpPr>
                  <a:spLocks noChangeArrowheads="1"/>
                </p:cNvSpPr>
                <p:nvPr/>
              </p:nvSpPr>
              <p:spPr bwMode="auto">
                <a:xfrm>
                  <a:off x="9957114"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96" name="Rectangle 81"/>
                <p:cNvSpPr>
                  <a:spLocks noChangeArrowheads="1"/>
                </p:cNvSpPr>
                <p:nvPr/>
              </p:nvSpPr>
              <p:spPr bwMode="auto">
                <a:xfrm>
                  <a:off x="10012573"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97" name="Rectangle 82"/>
                <p:cNvSpPr>
                  <a:spLocks noChangeArrowheads="1"/>
                </p:cNvSpPr>
                <p:nvPr/>
              </p:nvSpPr>
              <p:spPr bwMode="auto">
                <a:xfrm>
                  <a:off x="10067074"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98" name="Rectangle 83"/>
                <p:cNvSpPr>
                  <a:spLocks noChangeArrowheads="1"/>
                </p:cNvSpPr>
                <p:nvPr/>
              </p:nvSpPr>
              <p:spPr bwMode="auto">
                <a:xfrm>
                  <a:off x="10122532"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499" name="Rectangle 84"/>
                <p:cNvSpPr>
                  <a:spLocks noChangeArrowheads="1"/>
                </p:cNvSpPr>
                <p:nvPr/>
              </p:nvSpPr>
              <p:spPr bwMode="auto">
                <a:xfrm>
                  <a:off x="10177989"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00" name="Rectangle 85"/>
                <p:cNvSpPr>
                  <a:spLocks noChangeArrowheads="1"/>
                </p:cNvSpPr>
                <p:nvPr/>
              </p:nvSpPr>
              <p:spPr bwMode="auto">
                <a:xfrm>
                  <a:off x="10232492"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01" name="Rectangle 86"/>
                <p:cNvSpPr>
                  <a:spLocks noChangeArrowheads="1"/>
                </p:cNvSpPr>
                <p:nvPr/>
              </p:nvSpPr>
              <p:spPr bwMode="auto">
                <a:xfrm>
                  <a:off x="10287950"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02" name="Rectangle 87"/>
                <p:cNvSpPr>
                  <a:spLocks noChangeArrowheads="1"/>
                </p:cNvSpPr>
                <p:nvPr/>
              </p:nvSpPr>
              <p:spPr bwMode="auto">
                <a:xfrm>
                  <a:off x="10342451"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03" name="Rectangle 88"/>
                <p:cNvSpPr>
                  <a:spLocks noChangeArrowheads="1"/>
                </p:cNvSpPr>
                <p:nvPr/>
              </p:nvSpPr>
              <p:spPr bwMode="auto">
                <a:xfrm>
                  <a:off x="10397910"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04" name="Rectangle 89"/>
                <p:cNvSpPr>
                  <a:spLocks noChangeArrowheads="1"/>
                </p:cNvSpPr>
                <p:nvPr/>
              </p:nvSpPr>
              <p:spPr bwMode="auto">
                <a:xfrm>
                  <a:off x="10452411"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05" name="Rectangle 90"/>
                <p:cNvSpPr>
                  <a:spLocks noChangeArrowheads="1"/>
                </p:cNvSpPr>
                <p:nvPr/>
              </p:nvSpPr>
              <p:spPr bwMode="auto">
                <a:xfrm>
                  <a:off x="10507869"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06" name="Rectangle 91"/>
                <p:cNvSpPr>
                  <a:spLocks noChangeArrowheads="1"/>
                </p:cNvSpPr>
                <p:nvPr/>
              </p:nvSpPr>
              <p:spPr bwMode="auto">
                <a:xfrm>
                  <a:off x="10563326"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07" name="Rectangle 92"/>
                <p:cNvSpPr>
                  <a:spLocks noChangeArrowheads="1"/>
                </p:cNvSpPr>
                <p:nvPr/>
              </p:nvSpPr>
              <p:spPr bwMode="auto">
                <a:xfrm>
                  <a:off x="10617829"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08" name="Rectangle 93"/>
                <p:cNvSpPr>
                  <a:spLocks noChangeArrowheads="1"/>
                </p:cNvSpPr>
                <p:nvPr/>
              </p:nvSpPr>
              <p:spPr bwMode="auto">
                <a:xfrm>
                  <a:off x="10673287"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09" name="Rectangle 94"/>
                <p:cNvSpPr>
                  <a:spLocks noChangeArrowheads="1"/>
                </p:cNvSpPr>
                <p:nvPr/>
              </p:nvSpPr>
              <p:spPr bwMode="auto">
                <a:xfrm>
                  <a:off x="10727788"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10" name="Rectangle 95"/>
                <p:cNvSpPr>
                  <a:spLocks noChangeArrowheads="1"/>
                </p:cNvSpPr>
                <p:nvPr/>
              </p:nvSpPr>
              <p:spPr bwMode="auto">
                <a:xfrm>
                  <a:off x="10783247"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11" name="Rectangle 96"/>
                <p:cNvSpPr>
                  <a:spLocks noChangeArrowheads="1"/>
                </p:cNvSpPr>
                <p:nvPr/>
              </p:nvSpPr>
              <p:spPr bwMode="auto">
                <a:xfrm>
                  <a:off x="10838705"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12" name="Rectangle 97"/>
                <p:cNvSpPr>
                  <a:spLocks noChangeArrowheads="1"/>
                </p:cNvSpPr>
                <p:nvPr/>
              </p:nvSpPr>
              <p:spPr bwMode="auto">
                <a:xfrm>
                  <a:off x="10893206"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13" name="Rectangle 98"/>
                <p:cNvSpPr>
                  <a:spLocks noChangeArrowheads="1"/>
                </p:cNvSpPr>
                <p:nvPr/>
              </p:nvSpPr>
              <p:spPr bwMode="auto">
                <a:xfrm>
                  <a:off x="10948663"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14" name="Rectangle 99"/>
                <p:cNvSpPr>
                  <a:spLocks noChangeArrowheads="1"/>
                </p:cNvSpPr>
                <p:nvPr/>
              </p:nvSpPr>
              <p:spPr bwMode="auto">
                <a:xfrm>
                  <a:off x="11003166"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15" name="Rectangle 100"/>
                <p:cNvSpPr>
                  <a:spLocks noChangeArrowheads="1"/>
                </p:cNvSpPr>
                <p:nvPr/>
              </p:nvSpPr>
              <p:spPr bwMode="auto">
                <a:xfrm>
                  <a:off x="9296400"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16" name="Rectangle 101"/>
                <p:cNvSpPr>
                  <a:spLocks noChangeArrowheads="1"/>
                </p:cNvSpPr>
                <p:nvPr/>
              </p:nvSpPr>
              <p:spPr bwMode="auto">
                <a:xfrm>
                  <a:off x="9351858"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17" name="Rectangle 102"/>
                <p:cNvSpPr>
                  <a:spLocks noChangeArrowheads="1"/>
                </p:cNvSpPr>
                <p:nvPr/>
              </p:nvSpPr>
              <p:spPr bwMode="auto">
                <a:xfrm>
                  <a:off x="9406360"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18" name="Rectangle 103"/>
                <p:cNvSpPr>
                  <a:spLocks noChangeArrowheads="1"/>
                </p:cNvSpPr>
                <p:nvPr/>
              </p:nvSpPr>
              <p:spPr bwMode="auto">
                <a:xfrm>
                  <a:off x="9461818"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19" name="Rectangle 104"/>
                <p:cNvSpPr>
                  <a:spLocks noChangeArrowheads="1"/>
                </p:cNvSpPr>
                <p:nvPr/>
              </p:nvSpPr>
              <p:spPr bwMode="auto">
                <a:xfrm>
                  <a:off x="9516319"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20" name="Rectangle 105"/>
                <p:cNvSpPr>
                  <a:spLocks noChangeArrowheads="1"/>
                </p:cNvSpPr>
                <p:nvPr/>
              </p:nvSpPr>
              <p:spPr bwMode="auto">
                <a:xfrm>
                  <a:off x="9571777"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21" name="Rectangle 106"/>
                <p:cNvSpPr>
                  <a:spLocks noChangeArrowheads="1"/>
                </p:cNvSpPr>
                <p:nvPr/>
              </p:nvSpPr>
              <p:spPr bwMode="auto">
                <a:xfrm>
                  <a:off x="9627236"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22" name="Rectangle 107"/>
                <p:cNvSpPr>
                  <a:spLocks noChangeArrowheads="1"/>
                </p:cNvSpPr>
                <p:nvPr/>
              </p:nvSpPr>
              <p:spPr bwMode="auto">
                <a:xfrm>
                  <a:off x="9681737"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23" name="Rectangle 108"/>
                <p:cNvSpPr>
                  <a:spLocks noChangeArrowheads="1"/>
                </p:cNvSpPr>
                <p:nvPr/>
              </p:nvSpPr>
              <p:spPr bwMode="auto">
                <a:xfrm>
                  <a:off x="9737195"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24" name="Rectangle 109"/>
                <p:cNvSpPr>
                  <a:spLocks noChangeArrowheads="1"/>
                </p:cNvSpPr>
                <p:nvPr/>
              </p:nvSpPr>
              <p:spPr bwMode="auto">
                <a:xfrm>
                  <a:off x="9791697"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25" name="Rectangle 110"/>
                <p:cNvSpPr>
                  <a:spLocks noChangeArrowheads="1"/>
                </p:cNvSpPr>
                <p:nvPr/>
              </p:nvSpPr>
              <p:spPr bwMode="auto">
                <a:xfrm>
                  <a:off x="9847155"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26" name="Rectangle 111"/>
                <p:cNvSpPr>
                  <a:spLocks noChangeArrowheads="1"/>
                </p:cNvSpPr>
                <p:nvPr/>
              </p:nvSpPr>
              <p:spPr bwMode="auto">
                <a:xfrm>
                  <a:off x="9902613"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27" name="Rectangle 112"/>
                <p:cNvSpPr>
                  <a:spLocks noChangeArrowheads="1"/>
                </p:cNvSpPr>
                <p:nvPr/>
              </p:nvSpPr>
              <p:spPr bwMode="auto">
                <a:xfrm>
                  <a:off x="9957114"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28" name="Rectangle 113"/>
                <p:cNvSpPr>
                  <a:spLocks noChangeArrowheads="1"/>
                </p:cNvSpPr>
                <p:nvPr/>
              </p:nvSpPr>
              <p:spPr bwMode="auto">
                <a:xfrm>
                  <a:off x="10012573"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29" name="Rectangle 114"/>
                <p:cNvSpPr>
                  <a:spLocks noChangeArrowheads="1"/>
                </p:cNvSpPr>
                <p:nvPr/>
              </p:nvSpPr>
              <p:spPr bwMode="auto">
                <a:xfrm>
                  <a:off x="10067074"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30" name="Rectangle 115"/>
                <p:cNvSpPr>
                  <a:spLocks noChangeArrowheads="1"/>
                </p:cNvSpPr>
                <p:nvPr/>
              </p:nvSpPr>
              <p:spPr bwMode="auto">
                <a:xfrm>
                  <a:off x="10122532"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31" name="Rectangle 116"/>
                <p:cNvSpPr>
                  <a:spLocks noChangeArrowheads="1"/>
                </p:cNvSpPr>
                <p:nvPr/>
              </p:nvSpPr>
              <p:spPr bwMode="auto">
                <a:xfrm>
                  <a:off x="10177989"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32" name="Rectangle 117"/>
                <p:cNvSpPr>
                  <a:spLocks noChangeArrowheads="1"/>
                </p:cNvSpPr>
                <p:nvPr/>
              </p:nvSpPr>
              <p:spPr bwMode="auto">
                <a:xfrm>
                  <a:off x="10232492"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33" name="Rectangle 118"/>
                <p:cNvSpPr>
                  <a:spLocks noChangeArrowheads="1"/>
                </p:cNvSpPr>
                <p:nvPr/>
              </p:nvSpPr>
              <p:spPr bwMode="auto">
                <a:xfrm>
                  <a:off x="10287950"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34" name="Rectangle 119"/>
                <p:cNvSpPr>
                  <a:spLocks noChangeArrowheads="1"/>
                </p:cNvSpPr>
                <p:nvPr/>
              </p:nvSpPr>
              <p:spPr bwMode="auto">
                <a:xfrm>
                  <a:off x="10342451"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35" name="Rectangle 120"/>
                <p:cNvSpPr>
                  <a:spLocks noChangeArrowheads="1"/>
                </p:cNvSpPr>
                <p:nvPr/>
              </p:nvSpPr>
              <p:spPr bwMode="auto">
                <a:xfrm>
                  <a:off x="10397910"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36" name="Rectangle 121"/>
                <p:cNvSpPr>
                  <a:spLocks noChangeArrowheads="1"/>
                </p:cNvSpPr>
                <p:nvPr/>
              </p:nvSpPr>
              <p:spPr bwMode="auto">
                <a:xfrm>
                  <a:off x="10452411"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37" name="Rectangle 122"/>
                <p:cNvSpPr>
                  <a:spLocks noChangeArrowheads="1"/>
                </p:cNvSpPr>
                <p:nvPr/>
              </p:nvSpPr>
              <p:spPr bwMode="auto">
                <a:xfrm>
                  <a:off x="10507869"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38" name="Rectangle 123"/>
                <p:cNvSpPr>
                  <a:spLocks noChangeArrowheads="1"/>
                </p:cNvSpPr>
                <p:nvPr/>
              </p:nvSpPr>
              <p:spPr bwMode="auto">
                <a:xfrm>
                  <a:off x="10563326"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39" name="Rectangle 124"/>
                <p:cNvSpPr>
                  <a:spLocks noChangeArrowheads="1"/>
                </p:cNvSpPr>
                <p:nvPr/>
              </p:nvSpPr>
              <p:spPr bwMode="auto">
                <a:xfrm>
                  <a:off x="10617829"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40" name="Rectangle 125"/>
                <p:cNvSpPr>
                  <a:spLocks noChangeArrowheads="1"/>
                </p:cNvSpPr>
                <p:nvPr/>
              </p:nvSpPr>
              <p:spPr bwMode="auto">
                <a:xfrm>
                  <a:off x="10673287"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41" name="Rectangle 126"/>
                <p:cNvSpPr>
                  <a:spLocks noChangeArrowheads="1"/>
                </p:cNvSpPr>
                <p:nvPr/>
              </p:nvSpPr>
              <p:spPr bwMode="auto">
                <a:xfrm>
                  <a:off x="10727788"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42" name="Rectangle 127"/>
                <p:cNvSpPr>
                  <a:spLocks noChangeArrowheads="1"/>
                </p:cNvSpPr>
                <p:nvPr/>
              </p:nvSpPr>
              <p:spPr bwMode="auto">
                <a:xfrm>
                  <a:off x="10783247"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43" name="Rectangle 128"/>
                <p:cNvSpPr>
                  <a:spLocks noChangeArrowheads="1"/>
                </p:cNvSpPr>
                <p:nvPr/>
              </p:nvSpPr>
              <p:spPr bwMode="auto">
                <a:xfrm>
                  <a:off x="10838705"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44" name="Rectangle 129"/>
                <p:cNvSpPr>
                  <a:spLocks noChangeArrowheads="1"/>
                </p:cNvSpPr>
                <p:nvPr/>
              </p:nvSpPr>
              <p:spPr bwMode="auto">
                <a:xfrm>
                  <a:off x="10893206"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45" name="Rectangle 130"/>
                <p:cNvSpPr>
                  <a:spLocks noChangeArrowheads="1"/>
                </p:cNvSpPr>
                <p:nvPr/>
              </p:nvSpPr>
              <p:spPr bwMode="auto">
                <a:xfrm>
                  <a:off x="10948663"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46" name="Rectangle 131"/>
                <p:cNvSpPr>
                  <a:spLocks noChangeArrowheads="1"/>
                </p:cNvSpPr>
                <p:nvPr/>
              </p:nvSpPr>
              <p:spPr bwMode="auto">
                <a:xfrm>
                  <a:off x="11003166"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47" name="Rectangle 132"/>
                <p:cNvSpPr>
                  <a:spLocks noChangeArrowheads="1"/>
                </p:cNvSpPr>
                <p:nvPr/>
              </p:nvSpPr>
              <p:spPr bwMode="auto">
                <a:xfrm>
                  <a:off x="9296400"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48" name="Rectangle 133"/>
                <p:cNvSpPr>
                  <a:spLocks noChangeArrowheads="1"/>
                </p:cNvSpPr>
                <p:nvPr/>
              </p:nvSpPr>
              <p:spPr bwMode="auto">
                <a:xfrm>
                  <a:off x="9351858"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49" name="Rectangle 134"/>
                <p:cNvSpPr>
                  <a:spLocks noChangeArrowheads="1"/>
                </p:cNvSpPr>
                <p:nvPr/>
              </p:nvSpPr>
              <p:spPr bwMode="auto">
                <a:xfrm>
                  <a:off x="9406360"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50" name="Rectangle 135"/>
                <p:cNvSpPr>
                  <a:spLocks noChangeArrowheads="1"/>
                </p:cNvSpPr>
                <p:nvPr/>
              </p:nvSpPr>
              <p:spPr bwMode="auto">
                <a:xfrm>
                  <a:off x="9461818"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51" name="Rectangle 136"/>
                <p:cNvSpPr>
                  <a:spLocks noChangeArrowheads="1"/>
                </p:cNvSpPr>
                <p:nvPr/>
              </p:nvSpPr>
              <p:spPr bwMode="auto">
                <a:xfrm>
                  <a:off x="9516319"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52" name="Rectangle 137"/>
                <p:cNvSpPr>
                  <a:spLocks noChangeArrowheads="1"/>
                </p:cNvSpPr>
                <p:nvPr/>
              </p:nvSpPr>
              <p:spPr bwMode="auto">
                <a:xfrm>
                  <a:off x="9571777"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53" name="Rectangle 138"/>
                <p:cNvSpPr>
                  <a:spLocks noChangeArrowheads="1"/>
                </p:cNvSpPr>
                <p:nvPr/>
              </p:nvSpPr>
              <p:spPr bwMode="auto">
                <a:xfrm>
                  <a:off x="9627236"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54" name="Rectangle 139"/>
                <p:cNvSpPr>
                  <a:spLocks noChangeArrowheads="1"/>
                </p:cNvSpPr>
                <p:nvPr/>
              </p:nvSpPr>
              <p:spPr bwMode="auto">
                <a:xfrm>
                  <a:off x="9681737"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55" name="Rectangle 140"/>
                <p:cNvSpPr>
                  <a:spLocks noChangeArrowheads="1"/>
                </p:cNvSpPr>
                <p:nvPr/>
              </p:nvSpPr>
              <p:spPr bwMode="auto">
                <a:xfrm>
                  <a:off x="9737195"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56" name="Rectangle 141"/>
                <p:cNvSpPr>
                  <a:spLocks noChangeArrowheads="1"/>
                </p:cNvSpPr>
                <p:nvPr/>
              </p:nvSpPr>
              <p:spPr bwMode="auto">
                <a:xfrm>
                  <a:off x="9791697"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57" name="Rectangle 142"/>
                <p:cNvSpPr>
                  <a:spLocks noChangeArrowheads="1"/>
                </p:cNvSpPr>
                <p:nvPr/>
              </p:nvSpPr>
              <p:spPr bwMode="auto">
                <a:xfrm>
                  <a:off x="9847155"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58" name="Rectangle 143"/>
                <p:cNvSpPr>
                  <a:spLocks noChangeArrowheads="1"/>
                </p:cNvSpPr>
                <p:nvPr/>
              </p:nvSpPr>
              <p:spPr bwMode="auto">
                <a:xfrm>
                  <a:off x="9902613"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59" name="Rectangle 144"/>
                <p:cNvSpPr>
                  <a:spLocks noChangeArrowheads="1"/>
                </p:cNvSpPr>
                <p:nvPr/>
              </p:nvSpPr>
              <p:spPr bwMode="auto">
                <a:xfrm>
                  <a:off x="9957114"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60" name="Rectangle 145"/>
                <p:cNvSpPr>
                  <a:spLocks noChangeArrowheads="1"/>
                </p:cNvSpPr>
                <p:nvPr/>
              </p:nvSpPr>
              <p:spPr bwMode="auto">
                <a:xfrm>
                  <a:off x="10012573"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61" name="Rectangle 146"/>
                <p:cNvSpPr>
                  <a:spLocks noChangeArrowheads="1"/>
                </p:cNvSpPr>
                <p:nvPr/>
              </p:nvSpPr>
              <p:spPr bwMode="auto">
                <a:xfrm>
                  <a:off x="10067074"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62" name="Rectangle 147"/>
                <p:cNvSpPr>
                  <a:spLocks noChangeArrowheads="1"/>
                </p:cNvSpPr>
                <p:nvPr/>
              </p:nvSpPr>
              <p:spPr bwMode="auto">
                <a:xfrm>
                  <a:off x="10122532"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63" name="Rectangle 148"/>
                <p:cNvSpPr>
                  <a:spLocks noChangeArrowheads="1"/>
                </p:cNvSpPr>
                <p:nvPr/>
              </p:nvSpPr>
              <p:spPr bwMode="auto">
                <a:xfrm>
                  <a:off x="10177989"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64" name="Rectangle 149"/>
                <p:cNvSpPr>
                  <a:spLocks noChangeArrowheads="1"/>
                </p:cNvSpPr>
                <p:nvPr/>
              </p:nvSpPr>
              <p:spPr bwMode="auto">
                <a:xfrm>
                  <a:off x="10232492"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65" name="Rectangle 150"/>
                <p:cNvSpPr>
                  <a:spLocks noChangeArrowheads="1"/>
                </p:cNvSpPr>
                <p:nvPr/>
              </p:nvSpPr>
              <p:spPr bwMode="auto">
                <a:xfrm>
                  <a:off x="10287950"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66" name="Rectangle 151"/>
                <p:cNvSpPr>
                  <a:spLocks noChangeArrowheads="1"/>
                </p:cNvSpPr>
                <p:nvPr/>
              </p:nvSpPr>
              <p:spPr bwMode="auto">
                <a:xfrm>
                  <a:off x="10342451"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67" name="Rectangle 152"/>
                <p:cNvSpPr>
                  <a:spLocks noChangeArrowheads="1"/>
                </p:cNvSpPr>
                <p:nvPr/>
              </p:nvSpPr>
              <p:spPr bwMode="auto">
                <a:xfrm>
                  <a:off x="10397910"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68" name="Rectangle 153"/>
                <p:cNvSpPr>
                  <a:spLocks noChangeArrowheads="1"/>
                </p:cNvSpPr>
                <p:nvPr/>
              </p:nvSpPr>
              <p:spPr bwMode="auto">
                <a:xfrm>
                  <a:off x="10452411"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69" name="Rectangle 154"/>
                <p:cNvSpPr>
                  <a:spLocks noChangeArrowheads="1"/>
                </p:cNvSpPr>
                <p:nvPr/>
              </p:nvSpPr>
              <p:spPr bwMode="auto">
                <a:xfrm>
                  <a:off x="10507869"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70" name="Rectangle 155"/>
                <p:cNvSpPr>
                  <a:spLocks noChangeArrowheads="1"/>
                </p:cNvSpPr>
                <p:nvPr/>
              </p:nvSpPr>
              <p:spPr bwMode="auto">
                <a:xfrm>
                  <a:off x="10563326"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71" name="Rectangle 156"/>
                <p:cNvSpPr>
                  <a:spLocks noChangeArrowheads="1"/>
                </p:cNvSpPr>
                <p:nvPr/>
              </p:nvSpPr>
              <p:spPr bwMode="auto">
                <a:xfrm>
                  <a:off x="10617829"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72" name="Rectangle 157"/>
                <p:cNvSpPr>
                  <a:spLocks noChangeArrowheads="1"/>
                </p:cNvSpPr>
                <p:nvPr/>
              </p:nvSpPr>
              <p:spPr bwMode="auto">
                <a:xfrm>
                  <a:off x="10673287"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73" name="Rectangle 158"/>
                <p:cNvSpPr>
                  <a:spLocks noChangeArrowheads="1"/>
                </p:cNvSpPr>
                <p:nvPr/>
              </p:nvSpPr>
              <p:spPr bwMode="auto">
                <a:xfrm>
                  <a:off x="10727788"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74" name="Rectangle 159"/>
                <p:cNvSpPr>
                  <a:spLocks noChangeArrowheads="1"/>
                </p:cNvSpPr>
                <p:nvPr/>
              </p:nvSpPr>
              <p:spPr bwMode="auto">
                <a:xfrm>
                  <a:off x="10783247"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75" name="Rectangle 160"/>
                <p:cNvSpPr>
                  <a:spLocks noChangeArrowheads="1"/>
                </p:cNvSpPr>
                <p:nvPr/>
              </p:nvSpPr>
              <p:spPr bwMode="auto">
                <a:xfrm>
                  <a:off x="10838705"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76" name="Rectangle 161"/>
                <p:cNvSpPr>
                  <a:spLocks noChangeArrowheads="1"/>
                </p:cNvSpPr>
                <p:nvPr/>
              </p:nvSpPr>
              <p:spPr bwMode="auto">
                <a:xfrm>
                  <a:off x="10893206"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77" name="Rectangle 162"/>
                <p:cNvSpPr>
                  <a:spLocks noChangeArrowheads="1"/>
                </p:cNvSpPr>
                <p:nvPr/>
              </p:nvSpPr>
              <p:spPr bwMode="auto">
                <a:xfrm>
                  <a:off x="10948663"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78" name="Rectangle 163"/>
                <p:cNvSpPr>
                  <a:spLocks noChangeArrowheads="1"/>
                </p:cNvSpPr>
                <p:nvPr/>
              </p:nvSpPr>
              <p:spPr bwMode="auto">
                <a:xfrm>
                  <a:off x="11003166"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79" name="Rectangle 164"/>
                <p:cNvSpPr>
                  <a:spLocks noChangeArrowheads="1"/>
                </p:cNvSpPr>
                <p:nvPr/>
              </p:nvSpPr>
              <p:spPr bwMode="auto">
                <a:xfrm>
                  <a:off x="9296400"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80" name="Rectangle 165"/>
                <p:cNvSpPr>
                  <a:spLocks noChangeArrowheads="1"/>
                </p:cNvSpPr>
                <p:nvPr/>
              </p:nvSpPr>
              <p:spPr bwMode="auto">
                <a:xfrm>
                  <a:off x="9351858"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81" name="Rectangle 166"/>
                <p:cNvSpPr>
                  <a:spLocks noChangeArrowheads="1"/>
                </p:cNvSpPr>
                <p:nvPr/>
              </p:nvSpPr>
              <p:spPr bwMode="auto">
                <a:xfrm>
                  <a:off x="9406360"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82" name="Rectangle 167"/>
                <p:cNvSpPr>
                  <a:spLocks noChangeArrowheads="1"/>
                </p:cNvSpPr>
                <p:nvPr/>
              </p:nvSpPr>
              <p:spPr bwMode="auto">
                <a:xfrm>
                  <a:off x="9461818"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83" name="Rectangle 168"/>
                <p:cNvSpPr>
                  <a:spLocks noChangeArrowheads="1"/>
                </p:cNvSpPr>
                <p:nvPr/>
              </p:nvSpPr>
              <p:spPr bwMode="auto">
                <a:xfrm>
                  <a:off x="9516319"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84" name="Rectangle 169"/>
                <p:cNvSpPr>
                  <a:spLocks noChangeArrowheads="1"/>
                </p:cNvSpPr>
                <p:nvPr/>
              </p:nvSpPr>
              <p:spPr bwMode="auto">
                <a:xfrm>
                  <a:off x="9571777"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85" name="Rectangle 170"/>
                <p:cNvSpPr>
                  <a:spLocks noChangeArrowheads="1"/>
                </p:cNvSpPr>
                <p:nvPr/>
              </p:nvSpPr>
              <p:spPr bwMode="auto">
                <a:xfrm>
                  <a:off x="9627236"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86" name="Rectangle 171"/>
                <p:cNvSpPr>
                  <a:spLocks noChangeArrowheads="1"/>
                </p:cNvSpPr>
                <p:nvPr/>
              </p:nvSpPr>
              <p:spPr bwMode="auto">
                <a:xfrm>
                  <a:off x="9681737"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87" name="Rectangle 172"/>
                <p:cNvSpPr>
                  <a:spLocks noChangeArrowheads="1"/>
                </p:cNvSpPr>
                <p:nvPr/>
              </p:nvSpPr>
              <p:spPr bwMode="auto">
                <a:xfrm>
                  <a:off x="9737195"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88" name="Rectangle 173"/>
                <p:cNvSpPr>
                  <a:spLocks noChangeArrowheads="1"/>
                </p:cNvSpPr>
                <p:nvPr/>
              </p:nvSpPr>
              <p:spPr bwMode="auto">
                <a:xfrm>
                  <a:off x="9791697"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89" name="Rectangle 174"/>
                <p:cNvSpPr>
                  <a:spLocks noChangeArrowheads="1"/>
                </p:cNvSpPr>
                <p:nvPr/>
              </p:nvSpPr>
              <p:spPr bwMode="auto">
                <a:xfrm>
                  <a:off x="9847155"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90" name="Rectangle 175"/>
                <p:cNvSpPr>
                  <a:spLocks noChangeArrowheads="1"/>
                </p:cNvSpPr>
                <p:nvPr/>
              </p:nvSpPr>
              <p:spPr bwMode="auto">
                <a:xfrm>
                  <a:off x="9902613"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91" name="Rectangle 176"/>
                <p:cNvSpPr>
                  <a:spLocks noChangeArrowheads="1"/>
                </p:cNvSpPr>
                <p:nvPr/>
              </p:nvSpPr>
              <p:spPr bwMode="auto">
                <a:xfrm>
                  <a:off x="9957114"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92" name="Rectangle 177"/>
                <p:cNvSpPr>
                  <a:spLocks noChangeArrowheads="1"/>
                </p:cNvSpPr>
                <p:nvPr/>
              </p:nvSpPr>
              <p:spPr bwMode="auto">
                <a:xfrm>
                  <a:off x="10012573"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93" name="Rectangle 178"/>
                <p:cNvSpPr>
                  <a:spLocks noChangeArrowheads="1"/>
                </p:cNvSpPr>
                <p:nvPr/>
              </p:nvSpPr>
              <p:spPr bwMode="auto">
                <a:xfrm>
                  <a:off x="10067074"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94" name="Rectangle 179"/>
                <p:cNvSpPr>
                  <a:spLocks noChangeArrowheads="1"/>
                </p:cNvSpPr>
                <p:nvPr/>
              </p:nvSpPr>
              <p:spPr bwMode="auto">
                <a:xfrm>
                  <a:off x="10122532"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95" name="Rectangle 180"/>
                <p:cNvSpPr>
                  <a:spLocks noChangeArrowheads="1"/>
                </p:cNvSpPr>
                <p:nvPr/>
              </p:nvSpPr>
              <p:spPr bwMode="auto">
                <a:xfrm>
                  <a:off x="10177989"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96" name="Rectangle 181"/>
                <p:cNvSpPr>
                  <a:spLocks noChangeArrowheads="1"/>
                </p:cNvSpPr>
                <p:nvPr/>
              </p:nvSpPr>
              <p:spPr bwMode="auto">
                <a:xfrm>
                  <a:off x="10232492"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97" name="Rectangle 182"/>
                <p:cNvSpPr>
                  <a:spLocks noChangeArrowheads="1"/>
                </p:cNvSpPr>
                <p:nvPr/>
              </p:nvSpPr>
              <p:spPr bwMode="auto">
                <a:xfrm>
                  <a:off x="10287950"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98" name="Rectangle 183"/>
                <p:cNvSpPr>
                  <a:spLocks noChangeArrowheads="1"/>
                </p:cNvSpPr>
                <p:nvPr/>
              </p:nvSpPr>
              <p:spPr bwMode="auto">
                <a:xfrm>
                  <a:off x="10342451"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599" name="Rectangle 184"/>
                <p:cNvSpPr>
                  <a:spLocks noChangeArrowheads="1"/>
                </p:cNvSpPr>
                <p:nvPr/>
              </p:nvSpPr>
              <p:spPr bwMode="auto">
                <a:xfrm>
                  <a:off x="10397910"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00" name="Rectangle 185"/>
                <p:cNvSpPr>
                  <a:spLocks noChangeArrowheads="1"/>
                </p:cNvSpPr>
                <p:nvPr/>
              </p:nvSpPr>
              <p:spPr bwMode="auto">
                <a:xfrm>
                  <a:off x="10452411"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01" name="Rectangle 186"/>
                <p:cNvSpPr>
                  <a:spLocks noChangeArrowheads="1"/>
                </p:cNvSpPr>
                <p:nvPr/>
              </p:nvSpPr>
              <p:spPr bwMode="auto">
                <a:xfrm>
                  <a:off x="10507869"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02" name="Rectangle 187"/>
                <p:cNvSpPr>
                  <a:spLocks noChangeArrowheads="1"/>
                </p:cNvSpPr>
                <p:nvPr/>
              </p:nvSpPr>
              <p:spPr bwMode="auto">
                <a:xfrm>
                  <a:off x="10563326"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03" name="Rectangle 188"/>
                <p:cNvSpPr>
                  <a:spLocks noChangeArrowheads="1"/>
                </p:cNvSpPr>
                <p:nvPr/>
              </p:nvSpPr>
              <p:spPr bwMode="auto">
                <a:xfrm>
                  <a:off x="10617829"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04" name="Rectangle 189"/>
                <p:cNvSpPr>
                  <a:spLocks noChangeArrowheads="1"/>
                </p:cNvSpPr>
                <p:nvPr/>
              </p:nvSpPr>
              <p:spPr bwMode="auto">
                <a:xfrm>
                  <a:off x="10673287"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05" name="Rectangle 190"/>
                <p:cNvSpPr>
                  <a:spLocks noChangeArrowheads="1"/>
                </p:cNvSpPr>
                <p:nvPr/>
              </p:nvSpPr>
              <p:spPr bwMode="auto">
                <a:xfrm>
                  <a:off x="10727788"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06" name="Rectangle 191"/>
                <p:cNvSpPr>
                  <a:spLocks noChangeArrowheads="1"/>
                </p:cNvSpPr>
                <p:nvPr/>
              </p:nvSpPr>
              <p:spPr bwMode="auto">
                <a:xfrm>
                  <a:off x="10783247"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07" name="Rectangle 192"/>
                <p:cNvSpPr>
                  <a:spLocks noChangeArrowheads="1"/>
                </p:cNvSpPr>
                <p:nvPr/>
              </p:nvSpPr>
              <p:spPr bwMode="auto">
                <a:xfrm>
                  <a:off x="10838705"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08" name="Rectangle 193"/>
                <p:cNvSpPr>
                  <a:spLocks noChangeArrowheads="1"/>
                </p:cNvSpPr>
                <p:nvPr/>
              </p:nvSpPr>
              <p:spPr bwMode="auto">
                <a:xfrm>
                  <a:off x="10893206"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09" name="Rectangle 194"/>
                <p:cNvSpPr>
                  <a:spLocks noChangeArrowheads="1"/>
                </p:cNvSpPr>
                <p:nvPr/>
              </p:nvSpPr>
              <p:spPr bwMode="auto">
                <a:xfrm>
                  <a:off x="10948663"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10" name="Rectangle 195"/>
                <p:cNvSpPr>
                  <a:spLocks noChangeArrowheads="1"/>
                </p:cNvSpPr>
                <p:nvPr/>
              </p:nvSpPr>
              <p:spPr bwMode="auto">
                <a:xfrm>
                  <a:off x="11003166"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11" name="Rectangle 196"/>
                <p:cNvSpPr>
                  <a:spLocks noChangeArrowheads="1"/>
                </p:cNvSpPr>
                <p:nvPr/>
              </p:nvSpPr>
              <p:spPr bwMode="auto">
                <a:xfrm>
                  <a:off x="9296400"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12" name="Rectangle 197"/>
                <p:cNvSpPr>
                  <a:spLocks noChangeArrowheads="1"/>
                </p:cNvSpPr>
                <p:nvPr/>
              </p:nvSpPr>
              <p:spPr bwMode="auto">
                <a:xfrm>
                  <a:off x="9351858"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13" name="Rectangle 198"/>
                <p:cNvSpPr>
                  <a:spLocks noChangeArrowheads="1"/>
                </p:cNvSpPr>
                <p:nvPr/>
              </p:nvSpPr>
              <p:spPr bwMode="auto">
                <a:xfrm>
                  <a:off x="9406360"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14" name="Rectangle 199"/>
                <p:cNvSpPr>
                  <a:spLocks noChangeArrowheads="1"/>
                </p:cNvSpPr>
                <p:nvPr/>
              </p:nvSpPr>
              <p:spPr bwMode="auto">
                <a:xfrm>
                  <a:off x="9461818"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15" name="Rectangle 200"/>
                <p:cNvSpPr>
                  <a:spLocks noChangeArrowheads="1"/>
                </p:cNvSpPr>
                <p:nvPr/>
              </p:nvSpPr>
              <p:spPr bwMode="auto">
                <a:xfrm>
                  <a:off x="9516319"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16" name="Rectangle 201"/>
                <p:cNvSpPr>
                  <a:spLocks noChangeArrowheads="1"/>
                </p:cNvSpPr>
                <p:nvPr/>
              </p:nvSpPr>
              <p:spPr bwMode="auto">
                <a:xfrm>
                  <a:off x="9571777"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17" name="Rectangle 202"/>
                <p:cNvSpPr>
                  <a:spLocks noChangeArrowheads="1"/>
                </p:cNvSpPr>
                <p:nvPr/>
              </p:nvSpPr>
              <p:spPr bwMode="auto">
                <a:xfrm>
                  <a:off x="9627236"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18" name="Rectangle 203"/>
                <p:cNvSpPr>
                  <a:spLocks noChangeArrowheads="1"/>
                </p:cNvSpPr>
                <p:nvPr/>
              </p:nvSpPr>
              <p:spPr bwMode="auto">
                <a:xfrm>
                  <a:off x="9681737"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19" name="Rectangle 204"/>
                <p:cNvSpPr>
                  <a:spLocks noChangeArrowheads="1"/>
                </p:cNvSpPr>
                <p:nvPr/>
              </p:nvSpPr>
              <p:spPr bwMode="auto">
                <a:xfrm>
                  <a:off x="9737195"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20" name="Rectangle 205"/>
                <p:cNvSpPr>
                  <a:spLocks noChangeArrowheads="1"/>
                </p:cNvSpPr>
                <p:nvPr/>
              </p:nvSpPr>
              <p:spPr bwMode="auto">
                <a:xfrm>
                  <a:off x="9791697"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21" name="Rectangle 206"/>
                <p:cNvSpPr>
                  <a:spLocks noChangeArrowheads="1"/>
                </p:cNvSpPr>
                <p:nvPr/>
              </p:nvSpPr>
              <p:spPr bwMode="auto">
                <a:xfrm>
                  <a:off x="9847155"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22" name="Rectangle 207"/>
                <p:cNvSpPr>
                  <a:spLocks noChangeArrowheads="1"/>
                </p:cNvSpPr>
                <p:nvPr/>
              </p:nvSpPr>
              <p:spPr bwMode="auto">
                <a:xfrm>
                  <a:off x="9902613"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23" name="Rectangle 208"/>
                <p:cNvSpPr>
                  <a:spLocks noChangeArrowheads="1"/>
                </p:cNvSpPr>
                <p:nvPr/>
              </p:nvSpPr>
              <p:spPr bwMode="auto">
                <a:xfrm>
                  <a:off x="9957114"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24" name="Rectangle 209"/>
                <p:cNvSpPr>
                  <a:spLocks noChangeArrowheads="1"/>
                </p:cNvSpPr>
                <p:nvPr/>
              </p:nvSpPr>
              <p:spPr bwMode="auto">
                <a:xfrm>
                  <a:off x="10012573"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25" name="Rectangle 210"/>
                <p:cNvSpPr>
                  <a:spLocks noChangeArrowheads="1"/>
                </p:cNvSpPr>
                <p:nvPr/>
              </p:nvSpPr>
              <p:spPr bwMode="auto">
                <a:xfrm>
                  <a:off x="10067074"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26" name="Rectangle 211"/>
                <p:cNvSpPr>
                  <a:spLocks noChangeArrowheads="1"/>
                </p:cNvSpPr>
                <p:nvPr/>
              </p:nvSpPr>
              <p:spPr bwMode="auto">
                <a:xfrm>
                  <a:off x="10122532"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27" name="Rectangle 212"/>
                <p:cNvSpPr>
                  <a:spLocks noChangeArrowheads="1"/>
                </p:cNvSpPr>
                <p:nvPr/>
              </p:nvSpPr>
              <p:spPr bwMode="auto">
                <a:xfrm>
                  <a:off x="10177989"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28" name="Rectangle 213"/>
                <p:cNvSpPr>
                  <a:spLocks noChangeArrowheads="1"/>
                </p:cNvSpPr>
                <p:nvPr/>
              </p:nvSpPr>
              <p:spPr bwMode="auto">
                <a:xfrm>
                  <a:off x="10232492"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29" name="Rectangle 214"/>
                <p:cNvSpPr>
                  <a:spLocks noChangeArrowheads="1"/>
                </p:cNvSpPr>
                <p:nvPr/>
              </p:nvSpPr>
              <p:spPr bwMode="auto">
                <a:xfrm>
                  <a:off x="10287950"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30" name="Rectangle 215"/>
                <p:cNvSpPr>
                  <a:spLocks noChangeArrowheads="1"/>
                </p:cNvSpPr>
                <p:nvPr/>
              </p:nvSpPr>
              <p:spPr bwMode="auto">
                <a:xfrm>
                  <a:off x="10342451"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31" name="Rectangle 216"/>
                <p:cNvSpPr>
                  <a:spLocks noChangeArrowheads="1"/>
                </p:cNvSpPr>
                <p:nvPr/>
              </p:nvSpPr>
              <p:spPr bwMode="auto">
                <a:xfrm>
                  <a:off x="10397910"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32" name="Rectangle 217"/>
                <p:cNvSpPr>
                  <a:spLocks noChangeArrowheads="1"/>
                </p:cNvSpPr>
                <p:nvPr/>
              </p:nvSpPr>
              <p:spPr bwMode="auto">
                <a:xfrm>
                  <a:off x="10452411"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33" name="Rectangle 218"/>
                <p:cNvSpPr>
                  <a:spLocks noChangeArrowheads="1"/>
                </p:cNvSpPr>
                <p:nvPr/>
              </p:nvSpPr>
              <p:spPr bwMode="auto">
                <a:xfrm>
                  <a:off x="10507869"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34" name="Rectangle 219"/>
                <p:cNvSpPr>
                  <a:spLocks noChangeArrowheads="1"/>
                </p:cNvSpPr>
                <p:nvPr/>
              </p:nvSpPr>
              <p:spPr bwMode="auto">
                <a:xfrm>
                  <a:off x="10563326"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35" name="Rectangle 220"/>
                <p:cNvSpPr>
                  <a:spLocks noChangeArrowheads="1"/>
                </p:cNvSpPr>
                <p:nvPr/>
              </p:nvSpPr>
              <p:spPr bwMode="auto">
                <a:xfrm>
                  <a:off x="10617829"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36" name="Rectangle 221"/>
                <p:cNvSpPr>
                  <a:spLocks noChangeArrowheads="1"/>
                </p:cNvSpPr>
                <p:nvPr/>
              </p:nvSpPr>
              <p:spPr bwMode="auto">
                <a:xfrm>
                  <a:off x="10673287"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37" name="Rectangle 222"/>
                <p:cNvSpPr>
                  <a:spLocks noChangeArrowheads="1"/>
                </p:cNvSpPr>
                <p:nvPr/>
              </p:nvSpPr>
              <p:spPr bwMode="auto">
                <a:xfrm>
                  <a:off x="10727788"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38" name="Rectangle 223"/>
                <p:cNvSpPr>
                  <a:spLocks noChangeArrowheads="1"/>
                </p:cNvSpPr>
                <p:nvPr/>
              </p:nvSpPr>
              <p:spPr bwMode="auto">
                <a:xfrm>
                  <a:off x="10783247"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39" name="Rectangle 224"/>
                <p:cNvSpPr>
                  <a:spLocks noChangeArrowheads="1"/>
                </p:cNvSpPr>
                <p:nvPr/>
              </p:nvSpPr>
              <p:spPr bwMode="auto">
                <a:xfrm>
                  <a:off x="10838705"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40" name="Rectangle 225"/>
                <p:cNvSpPr>
                  <a:spLocks noChangeArrowheads="1"/>
                </p:cNvSpPr>
                <p:nvPr/>
              </p:nvSpPr>
              <p:spPr bwMode="auto">
                <a:xfrm>
                  <a:off x="10893206"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41" name="Rectangle 226"/>
                <p:cNvSpPr>
                  <a:spLocks noChangeArrowheads="1"/>
                </p:cNvSpPr>
                <p:nvPr/>
              </p:nvSpPr>
              <p:spPr bwMode="auto">
                <a:xfrm>
                  <a:off x="10948663"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42" name="Rectangle 227"/>
                <p:cNvSpPr>
                  <a:spLocks noChangeArrowheads="1"/>
                </p:cNvSpPr>
                <p:nvPr/>
              </p:nvSpPr>
              <p:spPr bwMode="auto">
                <a:xfrm>
                  <a:off x="11003166"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43" name="Rectangle 228"/>
                <p:cNvSpPr>
                  <a:spLocks noChangeArrowheads="1"/>
                </p:cNvSpPr>
                <p:nvPr/>
              </p:nvSpPr>
              <p:spPr bwMode="auto">
                <a:xfrm>
                  <a:off x="9296400"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44" name="Rectangle 229"/>
                <p:cNvSpPr>
                  <a:spLocks noChangeArrowheads="1"/>
                </p:cNvSpPr>
                <p:nvPr/>
              </p:nvSpPr>
              <p:spPr bwMode="auto">
                <a:xfrm>
                  <a:off x="9351858"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45" name="Rectangle 230"/>
                <p:cNvSpPr>
                  <a:spLocks noChangeArrowheads="1"/>
                </p:cNvSpPr>
                <p:nvPr/>
              </p:nvSpPr>
              <p:spPr bwMode="auto">
                <a:xfrm>
                  <a:off x="9406360"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46" name="Rectangle 231"/>
                <p:cNvSpPr>
                  <a:spLocks noChangeArrowheads="1"/>
                </p:cNvSpPr>
                <p:nvPr/>
              </p:nvSpPr>
              <p:spPr bwMode="auto">
                <a:xfrm>
                  <a:off x="9461818"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47" name="Rectangle 232"/>
                <p:cNvSpPr>
                  <a:spLocks noChangeArrowheads="1"/>
                </p:cNvSpPr>
                <p:nvPr/>
              </p:nvSpPr>
              <p:spPr bwMode="auto">
                <a:xfrm>
                  <a:off x="9516319"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48" name="Rectangle 233"/>
                <p:cNvSpPr>
                  <a:spLocks noChangeArrowheads="1"/>
                </p:cNvSpPr>
                <p:nvPr/>
              </p:nvSpPr>
              <p:spPr bwMode="auto">
                <a:xfrm>
                  <a:off x="9571777"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49" name="Rectangle 234"/>
                <p:cNvSpPr>
                  <a:spLocks noChangeArrowheads="1"/>
                </p:cNvSpPr>
                <p:nvPr/>
              </p:nvSpPr>
              <p:spPr bwMode="auto">
                <a:xfrm>
                  <a:off x="9627236"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50" name="Rectangle 235"/>
                <p:cNvSpPr>
                  <a:spLocks noChangeArrowheads="1"/>
                </p:cNvSpPr>
                <p:nvPr/>
              </p:nvSpPr>
              <p:spPr bwMode="auto">
                <a:xfrm>
                  <a:off x="9681737"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51" name="Rectangle 236"/>
                <p:cNvSpPr>
                  <a:spLocks noChangeArrowheads="1"/>
                </p:cNvSpPr>
                <p:nvPr/>
              </p:nvSpPr>
              <p:spPr bwMode="auto">
                <a:xfrm>
                  <a:off x="9737195"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52" name="Rectangle 237"/>
                <p:cNvSpPr>
                  <a:spLocks noChangeArrowheads="1"/>
                </p:cNvSpPr>
                <p:nvPr/>
              </p:nvSpPr>
              <p:spPr bwMode="auto">
                <a:xfrm>
                  <a:off x="9791697"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53" name="Rectangle 238"/>
                <p:cNvSpPr>
                  <a:spLocks noChangeArrowheads="1"/>
                </p:cNvSpPr>
                <p:nvPr/>
              </p:nvSpPr>
              <p:spPr bwMode="auto">
                <a:xfrm>
                  <a:off x="9847155"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54" name="Rectangle 239"/>
                <p:cNvSpPr>
                  <a:spLocks noChangeArrowheads="1"/>
                </p:cNvSpPr>
                <p:nvPr/>
              </p:nvSpPr>
              <p:spPr bwMode="auto">
                <a:xfrm>
                  <a:off x="9902613"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55" name="Rectangle 240"/>
                <p:cNvSpPr>
                  <a:spLocks noChangeArrowheads="1"/>
                </p:cNvSpPr>
                <p:nvPr/>
              </p:nvSpPr>
              <p:spPr bwMode="auto">
                <a:xfrm>
                  <a:off x="9957114"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56" name="Rectangle 241"/>
                <p:cNvSpPr>
                  <a:spLocks noChangeArrowheads="1"/>
                </p:cNvSpPr>
                <p:nvPr/>
              </p:nvSpPr>
              <p:spPr bwMode="auto">
                <a:xfrm>
                  <a:off x="10012573"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57" name="Rectangle 242"/>
                <p:cNvSpPr>
                  <a:spLocks noChangeArrowheads="1"/>
                </p:cNvSpPr>
                <p:nvPr/>
              </p:nvSpPr>
              <p:spPr bwMode="auto">
                <a:xfrm>
                  <a:off x="10067074"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58" name="Rectangle 243"/>
                <p:cNvSpPr>
                  <a:spLocks noChangeArrowheads="1"/>
                </p:cNvSpPr>
                <p:nvPr/>
              </p:nvSpPr>
              <p:spPr bwMode="auto">
                <a:xfrm>
                  <a:off x="10122532"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59" name="Rectangle 244"/>
                <p:cNvSpPr>
                  <a:spLocks noChangeArrowheads="1"/>
                </p:cNvSpPr>
                <p:nvPr/>
              </p:nvSpPr>
              <p:spPr bwMode="auto">
                <a:xfrm>
                  <a:off x="10177989"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60" name="Rectangle 245"/>
                <p:cNvSpPr>
                  <a:spLocks noChangeArrowheads="1"/>
                </p:cNvSpPr>
                <p:nvPr/>
              </p:nvSpPr>
              <p:spPr bwMode="auto">
                <a:xfrm>
                  <a:off x="10232492"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61" name="Rectangle 246"/>
                <p:cNvSpPr>
                  <a:spLocks noChangeArrowheads="1"/>
                </p:cNvSpPr>
                <p:nvPr/>
              </p:nvSpPr>
              <p:spPr bwMode="auto">
                <a:xfrm>
                  <a:off x="10287950"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62" name="Rectangle 247"/>
                <p:cNvSpPr>
                  <a:spLocks noChangeArrowheads="1"/>
                </p:cNvSpPr>
                <p:nvPr/>
              </p:nvSpPr>
              <p:spPr bwMode="auto">
                <a:xfrm>
                  <a:off x="10342451"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63" name="Rectangle 248"/>
                <p:cNvSpPr>
                  <a:spLocks noChangeArrowheads="1"/>
                </p:cNvSpPr>
                <p:nvPr/>
              </p:nvSpPr>
              <p:spPr bwMode="auto">
                <a:xfrm>
                  <a:off x="10397910"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64" name="Rectangle 249"/>
                <p:cNvSpPr>
                  <a:spLocks noChangeArrowheads="1"/>
                </p:cNvSpPr>
                <p:nvPr/>
              </p:nvSpPr>
              <p:spPr bwMode="auto">
                <a:xfrm>
                  <a:off x="10452411"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65" name="Rectangle 250"/>
                <p:cNvSpPr>
                  <a:spLocks noChangeArrowheads="1"/>
                </p:cNvSpPr>
                <p:nvPr/>
              </p:nvSpPr>
              <p:spPr bwMode="auto">
                <a:xfrm>
                  <a:off x="10507869"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66" name="Rectangle 251"/>
                <p:cNvSpPr>
                  <a:spLocks noChangeArrowheads="1"/>
                </p:cNvSpPr>
                <p:nvPr/>
              </p:nvSpPr>
              <p:spPr bwMode="auto">
                <a:xfrm>
                  <a:off x="10563326"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67" name="Rectangle 252"/>
                <p:cNvSpPr>
                  <a:spLocks noChangeArrowheads="1"/>
                </p:cNvSpPr>
                <p:nvPr/>
              </p:nvSpPr>
              <p:spPr bwMode="auto">
                <a:xfrm>
                  <a:off x="10617829"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68" name="Rectangle 253"/>
                <p:cNvSpPr>
                  <a:spLocks noChangeArrowheads="1"/>
                </p:cNvSpPr>
                <p:nvPr/>
              </p:nvSpPr>
              <p:spPr bwMode="auto">
                <a:xfrm>
                  <a:off x="10673287"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69" name="Rectangle 254"/>
                <p:cNvSpPr>
                  <a:spLocks noChangeArrowheads="1"/>
                </p:cNvSpPr>
                <p:nvPr/>
              </p:nvSpPr>
              <p:spPr bwMode="auto">
                <a:xfrm>
                  <a:off x="10727788"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70" name="Rectangle 255"/>
                <p:cNvSpPr>
                  <a:spLocks noChangeArrowheads="1"/>
                </p:cNvSpPr>
                <p:nvPr/>
              </p:nvSpPr>
              <p:spPr bwMode="auto">
                <a:xfrm>
                  <a:off x="10783247"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71" name="Rectangle 256"/>
                <p:cNvSpPr>
                  <a:spLocks noChangeArrowheads="1"/>
                </p:cNvSpPr>
                <p:nvPr/>
              </p:nvSpPr>
              <p:spPr bwMode="auto">
                <a:xfrm>
                  <a:off x="10838705"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72" name="Rectangle 257"/>
                <p:cNvSpPr>
                  <a:spLocks noChangeArrowheads="1"/>
                </p:cNvSpPr>
                <p:nvPr/>
              </p:nvSpPr>
              <p:spPr bwMode="auto">
                <a:xfrm>
                  <a:off x="10893206"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73" name="Rectangle 258"/>
                <p:cNvSpPr>
                  <a:spLocks noChangeArrowheads="1"/>
                </p:cNvSpPr>
                <p:nvPr/>
              </p:nvSpPr>
              <p:spPr bwMode="auto">
                <a:xfrm>
                  <a:off x="10948663"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74" name="Rectangle 259"/>
                <p:cNvSpPr>
                  <a:spLocks noChangeArrowheads="1"/>
                </p:cNvSpPr>
                <p:nvPr/>
              </p:nvSpPr>
              <p:spPr bwMode="auto">
                <a:xfrm>
                  <a:off x="11003166"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75" name="Rectangle 260"/>
                <p:cNvSpPr>
                  <a:spLocks noChangeArrowheads="1"/>
                </p:cNvSpPr>
                <p:nvPr/>
              </p:nvSpPr>
              <p:spPr bwMode="auto">
                <a:xfrm>
                  <a:off x="9296400"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76" name="Rectangle 261"/>
                <p:cNvSpPr>
                  <a:spLocks noChangeArrowheads="1"/>
                </p:cNvSpPr>
                <p:nvPr/>
              </p:nvSpPr>
              <p:spPr bwMode="auto">
                <a:xfrm>
                  <a:off x="9351858"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77" name="Rectangle 262"/>
                <p:cNvSpPr>
                  <a:spLocks noChangeArrowheads="1"/>
                </p:cNvSpPr>
                <p:nvPr/>
              </p:nvSpPr>
              <p:spPr bwMode="auto">
                <a:xfrm>
                  <a:off x="9406360"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78" name="Rectangle 263"/>
                <p:cNvSpPr>
                  <a:spLocks noChangeArrowheads="1"/>
                </p:cNvSpPr>
                <p:nvPr/>
              </p:nvSpPr>
              <p:spPr bwMode="auto">
                <a:xfrm>
                  <a:off x="9461818"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79" name="Rectangle 264"/>
                <p:cNvSpPr>
                  <a:spLocks noChangeArrowheads="1"/>
                </p:cNvSpPr>
                <p:nvPr/>
              </p:nvSpPr>
              <p:spPr bwMode="auto">
                <a:xfrm>
                  <a:off x="9516319"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80" name="Rectangle 265"/>
                <p:cNvSpPr>
                  <a:spLocks noChangeArrowheads="1"/>
                </p:cNvSpPr>
                <p:nvPr/>
              </p:nvSpPr>
              <p:spPr bwMode="auto">
                <a:xfrm>
                  <a:off x="9571777"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81" name="Rectangle 266"/>
                <p:cNvSpPr>
                  <a:spLocks noChangeArrowheads="1"/>
                </p:cNvSpPr>
                <p:nvPr/>
              </p:nvSpPr>
              <p:spPr bwMode="auto">
                <a:xfrm>
                  <a:off x="9627236"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82" name="Rectangle 267"/>
                <p:cNvSpPr>
                  <a:spLocks noChangeArrowheads="1"/>
                </p:cNvSpPr>
                <p:nvPr/>
              </p:nvSpPr>
              <p:spPr bwMode="auto">
                <a:xfrm>
                  <a:off x="9681737"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83" name="Rectangle 268"/>
                <p:cNvSpPr>
                  <a:spLocks noChangeArrowheads="1"/>
                </p:cNvSpPr>
                <p:nvPr/>
              </p:nvSpPr>
              <p:spPr bwMode="auto">
                <a:xfrm>
                  <a:off x="9737195"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84" name="Rectangle 269"/>
                <p:cNvSpPr>
                  <a:spLocks noChangeArrowheads="1"/>
                </p:cNvSpPr>
                <p:nvPr/>
              </p:nvSpPr>
              <p:spPr bwMode="auto">
                <a:xfrm>
                  <a:off x="9791697"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85" name="Rectangle 270"/>
                <p:cNvSpPr>
                  <a:spLocks noChangeArrowheads="1"/>
                </p:cNvSpPr>
                <p:nvPr/>
              </p:nvSpPr>
              <p:spPr bwMode="auto">
                <a:xfrm>
                  <a:off x="9847155"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86" name="Rectangle 271"/>
                <p:cNvSpPr>
                  <a:spLocks noChangeArrowheads="1"/>
                </p:cNvSpPr>
                <p:nvPr/>
              </p:nvSpPr>
              <p:spPr bwMode="auto">
                <a:xfrm>
                  <a:off x="9902613"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87" name="Rectangle 272"/>
                <p:cNvSpPr>
                  <a:spLocks noChangeArrowheads="1"/>
                </p:cNvSpPr>
                <p:nvPr/>
              </p:nvSpPr>
              <p:spPr bwMode="auto">
                <a:xfrm>
                  <a:off x="9957114"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88" name="Rectangle 273"/>
                <p:cNvSpPr>
                  <a:spLocks noChangeArrowheads="1"/>
                </p:cNvSpPr>
                <p:nvPr/>
              </p:nvSpPr>
              <p:spPr bwMode="auto">
                <a:xfrm>
                  <a:off x="10012573"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89" name="Rectangle 274"/>
                <p:cNvSpPr>
                  <a:spLocks noChangeArrowheads="1"/>
                </p:cNvSpPr>
                <p:nvPr/>
              </p:nvSpPr>
              <p:spPr bwMode="auto">
                <a:xfrm>
                  <a:off x="10067074"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90" name="Rectangle 275"/>
                <p:cNvSpPr>
                  <a:spLocks noChangeArrowheads="1"/>
                </p:cNvSpPr>
                <p:nvPr/>
              </p:nvSpPr>
              <p:spPr bwMode="auto">
                <a:xfrm>
                  <a:off x="10122532"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91" name="Rectangle 276"/>
                <p:cNvSpPr>
                  <a:spLocks noChangeArrowheads="1"/>
                </p:cNvSpPr>
                <p:nvPr/>
              </p:nvSpPr>
              <p:spPr bwMode="auto">
                <a:xfrm>
                  <a:off x="10177989"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92" name="Rectangle 277"/>
                <p:cNvSpPr>
                  <a:spLocks noChangeArrowheads="1"/>
                </p:cNvSpPr>
                <p:nvPr/>
              </p:nvSpPr>
              <p:spPr bwMode="auto">
                <a:xfrm>
                  <a:off x="10232492"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93" name="Rectangle 278"/>
                <p:cNvSpPr>
                  <a:spLocks noChangeArrowheads="1"/>
                </p:cNvSpPr>
                <p:nvPr/>
              </p:nvSpPr>
              <p:spPr bwMode="auto">
                <a:xfrm>
                  <a:off x="10287950"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94" name="Rectangle 279"/>
                <p:cNvSpPr>
                  <a:spLocks noChangeArrowheads="1"/>
                </p:cNvSpPr>
                <p:nvPr/>
              </p:nvSpPr>
              <p:spPr bwMode="auto">
                <a:xfrm>
                  <a:off x="10342451"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95" name="Rectangle 280"/>
                <p:cNvSpPr>
                  <a:spLocks noChangeArrowheads="1"/>
                </p:cNvSpPr>
                <p:nvPr/>
              </p:nvSpPr>
              <p:spPr bwMode="auto">
                <a:xfrm>
                  <a:off x="10397910"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96" name="Rectangle 281"/>
                <p:cNvSpPr>
                  <a:spLocks noChangeArrowheads="1"/>
                </p:cNvSpPr>
                <p:nvPr/>
              </p:nvSpPr>
              <p:spPr bwMode="auto">
                <a:xfrm>
                  <a:off x="10452411"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97" name="Rectangle 282"/>
                <p:cNvSpPr>
                  <a:spLocks noChangeArrowheads="1"/>
                </p:cNvSpPr>
                <p:nvPr/>
              </p:nvSpPr>
              <p:spPr bwMode="auto">
                <a:xfrm>
                  <a:off x="10507869"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98" name="Rectangle 283"/>
                <p:cNvSpPr>
                  <a:spLocks noChangeArrowheads="1"/>
                </p:cNvSpPr>
                <p:nvPr/>
              </p:nvSpPr>
              <p:spPr bwMode="auto">
                <a:xfrm>
                  <a:off x="10563326"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699" name="Rectangle 284"/>
                <p:cNvSpPr>
                  <a:spLocks noChangeArrowheads="1"/>
                </p:cNvSpPr>
                <p:nvPr/>
              </p:nvSpPr>
              <p:spPr bwMode="auto">
                <a:xfrm>
                  <a:off x="10617829"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00" name="Rectangle 285"/>
                <p:cNvSpPr>
                  <a:spLocks noChangeArrowheads="1"/>
                </p:cNvSpPr>
                <p:nvPr/>
              </p:nvSpPr>
              <p:spPr bwMode="auto">
                <a:xfrm>
                  <a:off x="10673287"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01" name="Rectangle 286"/>
                <p:cNvSpPr>
                  <a:spLocks noChangeArrowheads="1"/>
                </p:cNvSpPr>
                <p:nvPr/>
              </p:nvSpPr>
              <p:spPr bwMode="auto">
                <a:xfrm>
                  <a:off x="10727788"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02" name="Rectangle 287"/>
                <p:cNvSpPr>
                  <a:spLocks noChangeArrowheads="1"/>
                </p:cNvSpPr>
                <p:nvPr/>
              </p:nvSpPr>
              <p:spPr bwMode="auto">
                <a:xfrm>
                  <a:off x="10783247"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03" name="Rectangle 288"/>
                <p:cNvSpPr>
                  <a:spLocks noChangeArrowheads="1"/>
                </p:cNvSpPr>
                <p:nvPr/>
              </p:nvSpPr>
              <p:spPr bwMode="auto">
                <a:xfrm>
                  <a:off x="10838705"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04" name="Rectangle 289"/>
                <p:cNvSpPr>
                  <a:spLocks noChangeArrowheads="1"/>
                </p:cNvSpPr>
                <p:nvPr/>
              </p:nvSpPr>
              <p:spPr bwMode="auto">
                <a:xfrm>
                  <a:off x="10893206"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05" name="Rectangle 290"/>
                <p:cNvSpPr>
                  <a:spLocks noChangeArrowheads="1"/>
                </p:cNvSpPr>
                <p:nvPr/>
              </p:nvSpPr>
              <p:spPr bwMode="auto">
                <a:xfrm>
                  <a:off x="10948663"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06" name="Rectangle 291"/>
                <p:cNvSpPr>
                  <a:spLocks noChangeArrowheads="1"/>
                </p:cNvSpPr>
                <p:nvPr/>
              </p:nvSpPr>
              <p:spPr bwMode="auto">
                <a:xfrm>
                  <a:off x="11003166"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07" name="Rectangle 292"/>
                <p:cNvSpPr>
                  <a:spLocks noChangeArrowheads="1"/>
                </p:cNvSpPr>
                <p:nvPr/>
              </p:nvSpPr>
              <p:spPr bwMode="auto">
                <a:xfrm>
                  <a:off x="9296400"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08" name="Rectangle 293"/>
                <p:cNvSpPr>
                  <a:spLocks noChangeArrowheads="1"/>
                </p:cNvSpPr>
                <p:nvPr/>
              </p:nvSpPr>
              <p:spPr bwMode="auto">
                <a:xfrm>
                  <a:off x="9351858"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09" name="Rectangle 294"/>
                <p:cNvSpPr>
                  <a:spLocks noChangeArrowheads="1"/>
                </p:cNvSpPr>
                <p:nvPr/>
              </p:nvSpPr>
              <p:spPr bwMode="auto">
                <a:xfrm>
                  <a:off x="9406360"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10" name="Rectangle 295"/>
                <p:cNvSpPr>
                  <a:spLocks noChangeArrowheads="1"/>
                </p:cNvSpPr>
                <p:nvPr/>
              </p:nvSpPr>
              <p:spPr bwMode="auto">
                <a:xfrm>
                  <a:off x="9461818"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11" name="Rectangle 296"/>
                <p:cNvSpPr>
                  <a:spLocks noChangeArrowheads="1"/>
                </p:cNvSpPr>
                <p:nvPr/>
              </p:nvSpPr>
              <p:spPr bwMode="auto">
                <a:xfrm>
                  <a:off x="9516319"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12" name="Rectangle 297"/>
                <p:cNvSpPr>
                  <a:spLocks noChangeArrowheads="1"/>
                </p:cNvSpPr>
                <p:nvPr/>
              </p:nvSpPr>
              <p:spPr bwMode="auto">
                <a:xfrm>
                  <a:off x="9571777"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13" name="Rectangle 298"/>
                <p:cNvSpPr>
                  <a:spLocks noChangeArrowheads="1"/>
                </p:cNvSpPr>
                <p:nvPr/>
              </p:nvSpPr>
              <p:spPr bwMode="auto">
                <a:xfrm>
                  <a:off x="9627236"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14" name="Rectangle 299"/>
                <p:cNvSpPr>
                  <a:spLocks noChangeArrowheads="1"/>
                </p:cNvSpPr>
                <p:nvPr/>
              </p:nvSpPr>
              <p:spPr bwMode="auto">
                <a:xfrm>
                  <a:off x="9681737"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15" name="Rectangle 300"/>
                <p:cNvSpPr>
                  <a:spLocks noChangeArrowheads="1"/>
                </p:cNvSpPr>
                <p:nvPr/>
              </p:nvSpPr>
              <p:spPr bwMode="auto">
                <a:xfrm>
                  <a:off x="9737195"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16" name="Rectangle 301"/>
                <p:cNvSpPr>
                  <a:spLocks noChangeArrowheads="1"/>
                </p:cNvSpPr>
                <p:nvPr/>
              </p:nvSpPr>
              <p:spPr bwMode="auto">
                <a:xfrm>
                  <a:off x="9791697"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17" name="Rectangle 302"/>
                <p:cNvSpPr>
                  <a:spLocks noChangeArrowheads="1"/>
                </p:cNvSpPr>
                <p:nvPr/>
              </p:nvSpPr>
              <p:spPr bwMode="auto">
                <a:xfrm>
                  <a:off x="9847155"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18" name="Rectangle 303"/>
                <p:cNvSpPr>
                  <a:spLocks noChangeArrowheads="1"/>
                </p:cNvSpPr>
                <p:nvPr/>
              </p:nvSpPr>
              <p:spPr bwMode="auto">
                <a:xfrm>
                  <a:off x="9902613"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19" name="Rectangle 304"/>
                <p:cNvSpPr>
                  <a:spLocks noChangeArrowheads="1"/>
                </p:cNvSpPr>
                <p:nvPr/>
              </p:nvSpPr>
              <p:spPr bwMode="auto">
                <a:xfrm>
                  <a:off x="9957114"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20" name="Rectangle 305"/>
                <p:cNvSpPr>
                  <a:spLocks noChangeArrowheads="1"/>
                </p:cNvSpPr>
                <p:nvPr/>
              </p:nvSpPr>
              <p:spPr bwMode="auto">
                <a:xfrm>
                  <a:off x="10012573"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21" name="Rectangle 306"/>
                <p:cNvSpPr>
                  <a:spLocks noChangeArrowheads="1"/>
                </p:cNvSpPr>
                <p:nvPr/>
              </p:nvSpPr>
              <p:spPr bwMode="auto">
                <a:xfrm>
                  <a:off x="10067074"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22" name="Rectangle 307"/>
                <p:cNvSpPr>
                  <a:spLocks noChangeArrowheads="1"/>
                </p:cNvSpPr>
                <p:nvPr/>
              </p:nvSpPr>
              <p:spPr bwMode="auto">
                <a:xfrm>
                  <a:off x="10122532"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23" name="Rectangle 308"/>
                <p:cNvSpPr>
                  <a:spLocks noChangeArrowheads="1"/>
                </p:cNvSpPr>
                <p:nvPr/>
              </p:nvSpPr>
              <p:spPr bwMode="auto">
                <a:xfrm>
                  <a:off x="10177989"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24" name="Rectangle 309"/>
                <p:cNvSpPr>
                  <a:spLocks noChangeArrowheads="1"/>
                </p:cNvSpPr>
                <p:nvPr/>
              </p:nvSpPr>
              <p:spPr bwMode="auto">
                <a:xfrm>
                  <a:off x="10232492"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25" name="Rectangle 310"/>
                <p:cNvSpPr>
                  <a:spLocks noChangeArrowheads="1"/>
                </p:cNvSpPr>
                <p:nvPr/>
              </p:nvSpPr>
              <p:spPr bwMode="auto">
                <a:xfrm>
                  <a:off x="10287950"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26" name="Rectangle 311"/>
                <p:cNvSpPr>
                  <a:spLocks noChangeArrowheads="1"/>
                </p:cNvSpPr>
                <p:nvPr/>
              </p:nvSpPr>
              <p:spPr bwMode="auto">
                <a:xfrm>
                  <a:off x="10342451"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27" name="Rectangle 312"/>
                <p:cNvSpPr>
                  <a:spLocks noChangeArrowheads="1"/>
                </p:cNvSpPr>
                <p:nvPr/>
              </p:nvSpPr>
              <p:spPr bwMode="auto">
                <a:xfrm>
                  <a:off x="10397910"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28" name="Rectangle 313"/>
                <p:cNvSpPr>
                  <a:spLocks noChangeArrowheads="1"/>
                </p:cNvSpPr>
                <p:nvPr/>
              </p:nvSpPr>
              <p:spPr bwMode="auto">
                <a:xfrm>
                  <a:off x="10452411"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29" name="Rectangle 314"/>
                <p:cNvSpPr>
                  <a:spLocks noChangeArrowheads="1"/>
                </p:cNvSpPr>
                <p:nvPr/>
              </p:nvSpPr>
              <p:spPr bwMode="auto">
                <a:xfrm>
                  <a:off x="10507869"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30" name="Rectangle 315"/>
                <p:cNvSpPr>
                  <a:spLocks noChangeArrowheads="1"/>
                </p:cNvSpPr>
                <p:nvPr/>
              </p:nvSpPr>
              <p:spPr bwMode="auto">
                <a:xfrm>
                  <a:off x="10563326"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31" name="Rectangle 316"/>
                <p:cNvSpPr>
                  <a:spLocks noChangeArrowheads="1"/>
                </p:cNvSpPr>
                <p:nvPr/>
              </p:nvSpPr>
              <p:spPr bwMode="auto">
                <a:xfrm>
                  <a:off x="10617829"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32" name="Rectangle 317"/>
                <p:cNvSpPr>
                  <a:spLocks noChangeArrowheads="1"/>
                </p:cNvSpPr>
                <p:nvPr/>
              </p:nvSpPr>
              <p:spPr bwMode="auto">
                <a:xfrm>
                  <a:off x="10673287"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33" name="Rectangle 318"/>
                <p:cNvSpPr>
                  <a:spLocks noChangeArrowheads="1"/>
                </p:cNvSpPr>
                <p:nvPr/>
              </p:nvSpPr>
              <p:spPr bwMode="auto">
                <a:xfrm>
                  <a:off x="10727788"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34" name="Rectangle 319"/>
                <p:cNvSpPr>
                  <a:spLocks noChangeArrowheads="1"/>
                </p:cNvSpPr>
                <p:nvPr/>
              </p:nvSpPr>
              <p:spPr bwMode="auto">
                <a:xfrm>
                  <a:off x="10783247"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35" name="Rectangle 320"/>
                <p:cNvSpPr>
                  <a:spLocks noChangeArrowheads="1"/>
                </p:cNvSpPr>
                <p:nvPr/>
              </p:nvSpPr>
              <p:spPr bwMode="auto">
                <a:xfrm>
                  <a:off x="10838705"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36" name="Rectangle 321"/>
                <p:cNvSpPr>
                  <a:spLocks noChangeArrowheads="1"/>
                </p:cNvSpPr>
                <p:nvPr/>
              </p:nvSpPr>
              <p:spPr bwMode="auto">
                <a:xfrm>
                  <a:off x="10893206"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37" name="Rectangle 322"/>
                <p:cNvSpPr>
                  <a:spLocks noChangeArrowheads="1"/>
                </p:cNvSpPr>
                <p:nvPr/>
              </p:nvSpPr>
              <p:spPr bwMode="auto">
                <a:xfrm>
                  <a:off x="10948663"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38" name="Rectangle 323"/>
                <p:cNvSpPr>
                  <a:spLocks noChangeArrowheads="1"/>
                </p:cNvSpPr>
                <p:nvPr/>
              </p:nvSpPr>
              <p:spPr bwMode="auto">
                <a:xfrm>
                  <a:off x="11003166"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39" name="Rectangle 324"/>
                <p:cNvSpPr>
                  <a:spLocks noChangeArrowheads="1"/>
                </p:cNvSpPr>
                <p:nvPr/>
              </p:nvSpPr>
              <p:spPr bwMode="auto">
                <a:xfrm>
                  <a:off x="9296400"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40" name="Rectangle 325"/>
                <p:cNvSpPr>
                  <a:spLocks noChangeArrowheads="1"/>
                </p:cNvSpPr>
                <p:nvPr/>
              </p:nvSpPr>
              <p:spPr bwMode="auto">
                <a:xfrm>
                  <a:off x="9351858"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41" name="Rectangle 326"/>
                <p:cNvSpPr>
                  <a:spLocks noChangeArrowheads="1"/>
                </p:cNvSpPr>
                <p:nvPr/>
              </p:nvSpPr>
              <p:spPr bwMode="auto">
                <a:xfrm>
                  <a:off x="9406360"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42" name="Rectangle 327"/>
                <p:cNvSpPr>
                  <a:spLocks noChangeArrowheads="1"/>
                </p:cNvSpPr>
                <p:nvPr/>
              </p:nvSpPr>
              <p:spPr bwMode="auto">
                <a:xfrm>
                  <a:off x="9461818"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43" name="Rectangle 328"/>
                <p:cNvSpPr>
                  <a:spLocks noChangeArrowheads="1"/>
                </p:cNvSpPr>
                <p:nvPr/>
              </p:nvSpPr>
              <p:spPr bwMode="auto">
                <a:xfrm>
                  <a:off x="9516319"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44" name="Rectangle 329"/>
                <p:cNvSpPr>
                  <a:spLocks noChangeArrowheads="1"/>
                </p:cNvSpPr>
                <p:nvPr/>
              </p:nvSpPr>
              <p:spPr bwMode="auto">
                <a:xfrm>
                  <a:off x="9571777"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45" name="Rectangle 330"/>
                <p:cNvSpPr>
                  <a:spLocks noChangeArrowheads="1"/>
                </p:cNvSpPr>
                <p:nvPr/>
              </p:nvSpPr>
              <p:spPr bwMode="auto">
                <a:xfrm>
                  <a:off x="9627236"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46" name="Rectangle 331"/>
                <p:cNvSpPr>
                  <a:spLocks noChangeArrowheads="1"/>
                </p:cNvSpPr>
                <p:nvPr/>
              </p:nvSpPr>
              <p:spPr bwMode="auto">
                <a:xfrm>
                  <a:off x="9681737"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47" name="Rectangle 332"/>
                <p:cNvSpPr>
                  <a:spLocks noChangeArrowheads="1"/>
                </p:cNvSpPr>
                <p:nvPr/>
              </p:nvSpPr>
              <p:spPr bwMode="auto">
                <a:xfrm>
                  <a:off x="9737195"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48" name="Rectangle 333"/>
                <p:cNvSpPr>
                  <a:spLocks noChangeArrowheads="1"/>
                </p:cNvSpPr>
                <p:nvPr/>
              </p:nvSpPr>
              <p:spPr bwMode="auto">
                <a:xfrm>
                  <a:off x="9791697"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49" name="Rectangle 334"/>
                <p:cNvSpPr>
                  <a:spLocks noChangeArrowheads="1"/>
                </p:cNvSpPr>
                <p:nvPr/>
              </p:nvSpPr>
              <p:spPr bwMode="auto">
                <a:xfrm>
                  <a:off x="9847155"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50" name="Rectangle 335"/>
                <p:cNvSpPr>
                  <a:spLocks noChangeArrowheads="1"/>
                </p:cNvSpPr>
                <p:nvPr/>
              </p:nvSpPr>
              <p:spPr bwMode="auto">
                <a:xfrm>
                  <a:off x="9902613"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51" name="Rectangle 336"/>
                <p:cNvSpPr>
                  <a:spLocks noChangeArrowheads="1"/>
                </p:cNvSpPr>
                <p:nvPr/>
              </p:nvSpPr>
              <p:spPr bwMode="auto">
                <a:xfrm>
                  <a:off x="9957114"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52" name="Rectangle 337"/>
                <p:cNvSpPr>
                  <a:spLocks noChangeArrowheads="1"/>
                </p:cNvSpPr>
                <p:nvPr/>
              </p:nvSpPr>
              <p:spPr bwMode="auto">
                <a:xfrm>
                  <a:off x="10012573"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53" name="Rectangle 338"/>
                <p:cNvSpPr>
                  <a:spLocks noChangeArrowheads="1"/>
                </p:cNvSpPr>
                <p:nvPr/>
              </p:nvSpPr>
              <p:spPr bwMode="auto">
                <a:xfrm>
                  <a:off x="10067074"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54" name="Rectangle 339"/>
                <p:cNvSpPr>
                  <a:spLocks noChangeArrowheads="1"/>
                </p:cNvSpPr>
                <p:nvPr/>
              </p:nvSpPr>
              <p:spPr bwMode="auto">
                <a:xfrm>
                  <a:off x="10122532"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55" name="Rectangle 340"/>
                <p:cNvSpPr>
                  <a:spLocks noChangeArrowheads="1"/>
                </p:cNvSpPr>
                <p:nvPr/>
              </p:nvSpPr>
              <p:spPr bwMode="auto">
                <a:xfrm>
                  <a:off x="10177989"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56" name="Rectangle 341"/>
                <p:cNvSpPr>
                  <a:spLocks noChangeArrowheads="1"/>
                </p:cNvSpPr>
                <p:nvPr/>
              </p:nvSpPr>
              <p:spPr bwMode="auto">
                <a:xfrm>
                  <a:off x="10232492"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57" name="Rectangle 342"/>
                <p:cNvSpPr>
                  <a:spLocks noChangeArrowheads="1"/>
                </p:cNvSpPr>
                <p:nvPr/>
              </p:nvSpPr>
              <p:spPr bwMode="auto">
                <a:xfrm>
                  <a:off x="10287950"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58" name="Rectangle 343"/>
                <p:cNvSpPr>
                  <a:spLocks noChangeArrowheads="1"/>
                </p:cNvSpPr>
                <p:nvPr/>
              </p:nvSpPr>
              <p:spPr bwMode="auto">
                <a:xfrm>
                  <a:off x="10342451"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59" name="Rectangle 344"/>
                <p:cNvSpPr>
                  <a:spLocks noChangeArrowheads="1"/>
                </p:cNvSpPr>
                <p:nvPr/>
              </p:nvSpPr>
              <p:spPr bwMode="auto">
                <a:xfrm>
                  <a:off x="10397910"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60" name="Rectangle 345"/>
                <p:cNvSpPr>
                  <a:spLocks noChangeArrowheads="1"/>
                </p:cNvSpPr>
                <p:nvPr/>
              </p:nvSpPr>
              <p:spPr bwMode="auto">
                <a:xfrm>
                  <a:off x="10452411"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61" name="Rectangle 346"/>
                <p:cNvSpPr>
                  <a:spLocks noChangeArrowheads="1"/>
                </p:cNvSpPr>
                <p:nvPr/>
              </p:nvSpPr>
              <p:spPr bwMode="auto">
                <a:xfrm>
                  <a:off x="10507869"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62" name="Rectangle 347"/>
                <p:cNvSpPr>
                  <a:spLocks noChangeArrowheads="1"/>
                </p:cNvSpPr>
                <p:nvPr/>
              </p:nvSpPr>
              <p:spPr bwMode="auto">
                <a:xfrm>
                  <a:off x="10563326"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63" name="Rectangle 348"/>
                <p:cNvSpPr>
                  <a:spLocks noChangeArrowheads="1"/>
                </p:cNvSpPr>
                <p:nvPr/>
              </p:nvSpPr>
              <p:spPr bwMode="auto">
                <a:xfrm>
                  <a:off x="10617829"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64" name="Rectangle 349"/>
                <p:cNvSpPr>
                  <a:spLocks noChangeArrowheads="1"/>
                </p:cNvSpPr>
                <p:nvPr/>
              </p:nvSpPr>
              <p:spPr bwMode="auto">
                <a:xfrm>
                  <a:off x="10673287"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65" name="Rectangle 350"/>
                <p:cNvSpPr>
                  <a:spLocks noChangeArrowheads="1"/>
                </p:cNvSpPr>
                <p:nvPr/>
              </p:nvSpPr>
              <p:spPr bwMode="auto">
                <a:xfrm>
                  <a:off x="10727788"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66" name="Rectangle 351"/>
                <p:cNvSpPr>
                  <a:spLocks noChangeArrowheads="1"/>
                </p:cNvSpPr>
                <p:nvPr/>
              </p:nvSpPr>
              <p:spPr bwMode="auto">
                <a:xfrm>
                  <a:off x="10783247"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67" name="Rectangle 352"/>
                <p:cNvSpPr>
                  <a:spLocks noChangeArrowheads="1"/>
                </p:cNvSpPr>
                <p:nvPr/>
              </p:nvSpPr>
              <p:spPr bwMode="auto">
                <a:xfrm>
                  <a:off x="10838705"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68" name="Rectangle 353"/>
                <p:cNvSpPr>
                  <a:spLocks noChangeArrowheads="1"/>
                </p:cNvSpPr>
                <p:nvPr/>
              </p:nvSpPr>
              <p:spPr bwMode="auto">
                <a:xfrm>
                  <a:off x="10893206"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69" name="Rectangle 354"/>
                <p:cNvSpPr>
                  <a:spLocks noChangeArrowheads="1"/>
                </p:cNvSpPr>
                <p:nvPr/>
              </p:nvSpPr>
              <p:spPr bwMode="auto">
                <a:xfrm>
                  <a:off x="10948663"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70" name="Rectangle 355"/>
                <p:cNvSpPr>
                  <a:spLocks noChangeArrowheads="1"/>
                </p:cNvSpPr>
                <p:nvPr/>
              </p:nvSpPr>
              <p:spPr bwMode="auto">
                <a:xfrm>
                  <a:off x="11003166"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71" name="Rectangle 356"/>
                <p:cNvSpPr>
                  <a:spLocks noChangeArrowheads="1"/>
                </p:cNvSpPr>
                <p:nvPr/>
              </p:nvSpPr>
              <p:spPr bwMode="auto">
                <a:xfrm>
                  <a:off x="9296400"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72" name="Rectangle 357"/>
                <p:cNvSpPr>
                  <a:spLocks noChangeArrowheads="1"/>
                </p:cNvSpPr>
                <p:nvPr/>
              </p:nvSpPr>
              <p:spPr bwMode="auto">
                <a:xfrm>
                  <a:off x="9351858"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73" name="Rectangle 358"/>
                <p:cNvSpPr>
                  <a:spLocks noChangeArrowheads="1"/>
                </p:cNvSpPr>
                <p:nvPr/>
              </p:nvSpPr>
              <p:spPr bwMode="auto">
                <a:xfrm>
                  <a:off x="9406360"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74" name="Rectangle 359"/>
                <p:cNvSpPr>
                  <a:spLocks noChangeArrowheads="1"/>
                </p:cNvSpPr>
                <p:nvPr/>
              </p:nvSpPr>
              <p:spPr bwMode="auto">
                <a:xfrm>
                  <a:off x="9461818"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75" name="Rectangle 360"/>
                <p:cNvSpPr>
                  <a:spLocks noChangeArrowheads="1"/>
                </p:cNvSpPr>
                <p:nvPr/>
              </p:nvSpPr>
              <p:spPr bwMode="auto">
                <a:xfrm>
                  <a:off x="9516319"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76" name="Rectangle 361"/>
                <p:cNvSpPr>
                  <a:spLocks noChangeArrowheads="1"/>
                </p:cNvSpPr>
                <p:nvPr/>
              </p:nvSpPr>
              <p:spPr bwMode="auto">
                <a:xfrm>
                  <a:off x="9571777"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77" name="Rectangle 362"/>
                <p:cNvSpPr>
                  <a:spLocks noChangeArrowheads="1"/>
                </p:cNvSpPr>
                <p:nvPr/>
              </p:nvSpPr>
              <p:spPr bwMode="auto">
                <a:xfrm>
                  <a:off x="9627236"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78" name="Rectangle 363"/>
                <p:cNvSpPr>
                  <a:spLocks noChangeArrowheads="1"/>
                </p:cNvSpPr>
                <p:nvPr/>
              </p:nvSpPr>
              <p:spPr bwMode="auto">
                <a:xfrm>
                  <a:off x="9681737"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79" name="Rectangle 364"/>
                <p:cNvSpPr>
                  <a:spLocks noChangeArrowheads="1"/>
                </p:cNvSpPr>
                <p:nvPr/>
              </p:nvSpPr>
              <p:spPr bwMode="auto">
                <a:xfrm>
                  <a:off x="9737195"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80" name="Rectangle 365"/>
                <p:cNvSpPr>
                  <a:spLocks noChangeArrowheads="1"/>
                </p:cNvSpPr>
                <p:nvPr/>
              </p:nvSpPr>
              <p:spPr bwMode="auto">
                <a:xfrm>
                  <a:off x="9791697"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81" name="Rectangle 366"/>
                <p:cNvSpPr>
                  <a:spLocks noChangeArrowheads="1"/>
                </p:cNvSpPr>
                <p:nvPr/>
              </p:nvSpPr>
              <p:spPr bwMode="auto">
                <a:xfrm>
                  <a:off x="9847155"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82" name="Rectangle 367"/>
                <p:cNvSpPr>
                  <a:spLocks noChangeArrowheads="1"/>
                </p:cNvSpPr>
                <p:nvPr/>
              </p:nvSpPr>
              <p:spPr bwMode="auto">
                <a:xfrm>
                  <a:off x="9902613"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83" name="Rectangle 368"/>
                <p:cNvSpPr>
                  <a:spLocks noChangeArrowheads="1"/>
                </p:cNvSpPr>
                <p:nvPr/>
              </p:nvSpPr>
              <p:spPr bwMode="auto">
                <a:xfrm>
                  <a:off x="9957114"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84" name="Rectangle 369"/>
                <p:cNvSpPr>
                  <a:spLocks noChangeArrowheads="1"/>
                </p:cNvSpPr>
                <p:nvPr/>
              </p:nvSpPr>
              <p:spPr bwMode="auto">
                <a:xfrm>
                  <a:off x="10012573"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85" name="Rectangle 370"/>
                <p:cNvSpPr>
                  <a:spLocks noChangeArrowheads="1"/>
                </p:cNvSpPr>
                <p:nvPr/>
              </p:nvSpPr>
              <p:spPr bwMode="auto">
                <a:xfrm>
                  <a:off x="10067074"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86" name="Rectangle 371"/>
                <p:cNvSpPr>
                  <a:spLocks noChangeArrowheads="1"/>
                </p:cNvSpPr>
                <p:nvPr/>
              </p:nvSpPr>
              <p:spPr bwMode="auto">
                <a:xfrm>
                  <a:off x="10122532"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87" name="Rectangle 372"/>
                <p:cNvSpPr>
                  <a:spLocks noChangeArrowheads="1"/>
                </p:cNvSpPr>
                <p:nvPr/>
              </p:nvSpPr>
              <p:spPr bwMode="auto">
                <a:xfrm>
                  <a:off x="10177989"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88" name="Rectangle 373"/>
                <p:cNvSpPr>
                  <a:spLocks noChangeArrowheads="1"/>
                </p:cNvSpPr>
                <p:nvPr/>
              </p:nvSpPr>
              <p:spPr bwMode="auto">
                <a:xfrm>
                  <a:off x="10232492"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89" name="Rectangle 374"/>
                <p:cNvSpPr>
                  <a:spLocks noChangeArrowheads="1"/>
                </p:cNvSpPr>
                <p:nvPr/>
              </p:nvSpPr>
              <p:spPr bwMode="auto">
                <a:xfrm>
                  <a:off x="10287950"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90" name="Rectangle 375"/>
                <p:cNvSpPr>
                  <a:spLocks noChangeArrowheads="1"/>
                </p:cNvSpPr>
                <p:nvPr/>
              </p:nvSpPr>
              <p:spPr bwMode="auto">
                <a:xfrm>
                  <a:off x="10342451"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91" name="Rectangle 376"/>
                <p:cNvSpPr>
                  <a:spLocks noChangeArrowheads="1"/>
                </p:cNvSpPr>
                <p:nvPr/>
              </p:nvSpPr>
              <p:spPr bwMode="auto">
                <a:xfrm>
                  <a:off x="10397910"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92" name="Rectangle 377"/>
                <p:cNvSpPr>
                  <a:spLocks noChangeArrowheads="1"/>
                </p:cNvSpPr>
                <p:nvPr/>
              </p:nvSpPr>
              <p:spPr bwMode="auto">
                <a:xfrm>
                  <a:off x="10452411"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93" name="Rectangle 378"/>
                <p:cNvSpPr>
                  <a:spLocks noChangeArrowheads="1"/>
                </p:cNvSpPr>
                <p:nvPr/>
              </p:nvSpPr>
              <p:spPr bwMode="auto">
                <a:xfrm>
                  <a:off x="10507869"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94" name="Rectangle 379"/>
                <p:cNvSpPr>
                  <a:spLocks noChangeArrowheads="1"/>
                </p:cNvSpPr>
                <p:nvPr/>
              </p:nvSpPr>
              <p:spPr bwMode="auto">
                <a:xfrm>
                  <a:off x="10563326"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95" name="Rectangle 380"/>
                <p:cNvSpPr>
                  <a:spLocks noChangeArrowheads="1"/>
                </p:cNvSpPr>
                <p:nvPr/>
              </p:nvSpPr>
              <p:spPr bwMode="auto">
                <a:xfrm>
                  <a:off x="10617829"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96" name="Rectangle 381"/>
                <p:cNvSpPr>
                  <a:spLocks noChangeArrowheads="1"/>
                </p:cNvSpPr>
                <p:nvPr/>
              </p:nvSpPr>
              <p:spPr bwMode="auto">
                <a:xfrm>
                  <a:off x="10673287"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97" name="Rectangle 382"/>
                <p:cNvSpPr>
                  <a:spLocks noChangeArrowheads="1"/>
                </p:cNvSpPr>
                <p:nvPr/>
              </p:nvSpPr>
              <p:spPr bwMode="auto">
                <a:xfrm>
                  <a:off x="10727788"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98" name="Rectangle 383"/>
                <p:cNvSpPr>
                  <a:spLocks noChangeArrowheads="1"/>
                </p:cNvSpPr>
                <p:nvPr/>
              </p:nvSpPr>
              <p:spPr bwMode="auto">
                <a:xfrm>
                  <a:off x="10783247"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799" name="Rectangle 384"/>
                <p:cNvSpPr>
                  <a:spLocks noChangeArrowheads="1"/>
                </p:cNvSpPr>
                <p:nvPr/>
              </p:nvSpPr>
              <p:spPr bwMode="auto">
                <a:xfrm>
                  <a:off x="10838705"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00" name="Rectangle 385"/>
                <p:cNvSpPr>
                  <a:spLocks noChangeArrowheads="1"/>
                </p:cNvSpPr>
                <p:nvPr/>
              </p:nvSpPr>
              <p:spPr bwMode="auto">
                <a:xfrm>
                  <a:off x="10893206"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01" name="Rectangle 386"/>
                <p:cNvSpPr>
                  <a:spLocks noChangeArrowheads="1"/>
                </p:cNvSpPr>
                <p:nvPr/>
              </p:nvSpPr>
              <p:spPr bwMode="auto">
                <a:xfrm>
                  <a:off x="10948663"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02" name="Rectangle 387"/>
                <p:cNvSpPr>
                  <a:spLocks noChangeArrowheads="1"/>
                </p:cNvSpPr>
                <p:nvPr/>
              </p:nvSpPr>
              <p:spPr bwMode="auto">
                <a:xfrm>
                  <a:off x="11003166"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03" name="Rectangle 388"/>
                <p:cNvSpPr>
                  <a:spLocks noChangeArrowheads="1"/>
                </p:cNvSpPr>
                <p:nvPr/>
              </p:nvSpPr>
              <p:spPr bwMode="auto">
                <a:xfrm>
                  <a:off x="9296400"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04" name="Rectangle 389"/>
                <p:cNvSpPr>
                  <a:spLocks noChangeArrowheads="1"/>
                </p:cNvSpPr>
                <p:nvPr/>
              </p:nvSpPr>
              <p:spPr bwMode="auto">
                <a:xfrm>
                  <a:off x="9351858"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05" name="Rectangle 390"/>
                <p:cNvSpPr>
                  <a:spLocks noChangeArrowheads="1"/>
                </p:cNvSpPr>
                <p:nvPr/>
              </p:nvSpPr>
              <p:spPr bwMode="auto">
                <a:xfrm>
                  <a:off x="9406360"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06" name="Rectangle 391"/>
                <p:cNvSpPr>
                  <a:spLocks noChangeArrowheads="1"/>
                </p:cNvSpPr>
                <p:nvPr/>
              </p:nvSpPr>
              <p:spPr bwMode="auto">
                <a:xfrm>
                  <a:off x="9461818"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07" name="Rectangle 392"/>
                <p:cNvSpPr>
                  <a:spLocks noChangeArrowheads="1"/>
                </p:cNvSpPr>
                <p:nvPr/>
              </p:nvSpPr>
              <p:spPr bwMode="auto">
                <a:xfrm>
                  <a:off x="9516319"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08" name="Rectangle 393"/>
                <p:cNvSpPr>
                  <a:spLocks noChangeArrowheads="1"/>
                </p:cNvSpPr>
                <p:nvPr/>
              </p:nvSpPr>
              <p:spPr bwMode="auto">
                <a:xfrm>
                  <a:off x="9571777"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09" name="Rectangle 394"/>
                <p:cNvSpPr>
                  <a:spLocks noChangeArrowheads="1"/>
                </p:cNvSpPr>
                <p:nvPr/>
              </p:nvSpPr>
              <p:spPr bwMode="auto">
                <a:xfrm>
                  <a:off x="9627236"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10" name="Rectangle 395"/>
                <p:cNvSpPr>
                  <a:spLocks noChangeArrowheads="1"/>
                </p:cNvSpPr>
                <p:nvPr/>
              </p:nvSpPr>
              <p:spPr bwMode="auto">
                <a:xfrm>
                  <a:off x="9681737"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11" name="Rectangle 396"/>
                <p:cNvSpPr>
                  <a:spLocks noChangeArrowheads="1"/>
                </p:cNvSpPr>
                <p:nvPr/>
              </p:nvSpPr>
              <p:spPr bwMode="auto">
                <a:xfrm>
                  <a:off x="9737195"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12" name="Rectangle 397"/>
                <p:cNvSpPr>
                  <a:spLocks noChangeArrowheads="1"/>
                </p:cNvSpPr>
                <p:nvPr/>
              </p:nvSpPr>
              <p:spPr bwMode="auto">
                <a:xfrm>
                  <a:off x="9791697"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13" name="Rectangle 398"/>
                <p:cNvSpPr>
                  <a:spLocks noChangeArrowheads="1"/>
                </p:cNvSpPr>
                <p:nvPr/>
              </p:nvSpPr>
              <p:spPr bwMode="auto">
                <a:xfrm>
                  <a:off x="9847155"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14" name="Rectangle 399"/>
                <p:cNvSpPr>
                  <a:spLocks noChangeArrowheads="1"/>
                </p:cNvSpPr>
                <p:nvPr/>
              </p:nvSpPr>
              <p:spPr bwMode="auto">
                <a:xfrm>
                  <a:off x="9902613"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15" name="Rectangle 400"/>
                <p:cNvSpPr>
                  <a:spLocks noChangeArrowheads="1"/>
                </p:cNvSpPr>
                <p:nvPr/>
              </p:nvSpPr>
              <p:spPr bwMode="auto">
                <a:xfrm>
                  <a:off x="9957114"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16" name="Rectangle 401"/>
                <p:cNvSpPr>
                  <a:spLocks noChangeArrowheads="1"/>
                </p:cNvSpPr>
                <p:nvPr/>
              </p:nvSpPr>
              <p:spPr bwMode="auto">
                <a:xfrm>
                  <a:off x="10012573"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17" name="Rectangle 402"/>
                <p:cNvSpPr>
                  <a:spLocks noChangeArrowheads="1"/>
                </p:cNvSpPr>
                <p:nvPr/>
              </p:nvSpPr>
              <p:spPr bwMode="auto">
                <a:xfrm>
                  <a:off x="10067074"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18" name="Rectangle 403"/>
                <p:cNvSpPr>
                  <a:spLocks noChangeArrowheads="1"/>
                </p:cNvSpPr>
                <p:nvPr/>
              </p:nvSpPr>
              <p:spPr bwMode="auto">
                <a:xfrm>
                  <a:off x="10122532"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19" name="Rectangle 404"/>
                <p:cNvSpPr>
                  <a:spLocks noChangeArrowheads="1"/>
                </p:cNvSpPr>
                <p:nvPr/>
              </p:nvSpPr>
              <p:spPr bwMode="auto">
                <a:xfrm>
                  <a:off x="10177989"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20" name="Rectangle 405"/>
                <p:cNvSpPr>
                  <a:spLocks noChangeArrowheads="1"/>
                </p:cNvSpPr>
                <p:nvPr/>
              </p:nvSpPr>
              <p:spPr bwMode="auto">
                <a:xfrm>
                  <a:off x="10232492"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21" name="Rectangle 406"/>
                <p:cNvSpPr>
                  <a:spLocks noChangeArrowheads="1"/>
                </p:cNvSpPr>
                <p:nvPr/>
              </p:nvSpPr>
              <p:spPr bwMode="auto">
                <a:xfrm>
                  <a:off x="10287950"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22" name="Rectangle 407"/>
                <p:cNvSpPr>
                  <a:spLocks noChangeArrowheads="1"/>
                </p:cNvSpPr>
                <p:nvPr/>
              </p:nvSpPr>
              <p:spPr bwMode="auto">
                <a:xfrm>
                  <a:off x="10342451"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23" name="Rectangle 408"/>
                <p:cNvSpPr>
                  <a:spLocks noChangeArrowheads="1"/>
                </p:cNvSpPr>
                <p:nvPr/>
              </p:nvSpPr>
              <p:spPr bwMode="auto">
                <a:xfrm>
                  <a:off x="10397910"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24" name="Rectangle 409"/>
                <p:cNvSpPr>
                  <a:spLocks noChangeArrowheads="1"/>
                </p:cNvSpPr>
                <p:nvPr/>
              </p:nvSpPr>
              <p:spPr bwMode="auto">
                <a:xfrm>
                  <a:off x="10452411"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25" name="Rectangle 410"/>
                <p:cNvSpPr>
                  <a:spLocks noChangeArrowheads="1"/>
                </p:cNvSpPr>
                <p:nvPr/>
              </p:nvSpPr>
              <p:spPr bwMode="auto">
                <a:xfrm>
                  <a:off x="10507869"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26" name="Rectangle 411"/>
                <p:cNvSpPr>
                  <a:spLocks noChangeArrowheads="1"/>
                </p:cNvSpPr>
                <p:nvPr/>
              </p:nvSpPr>
              <p:spPr bwMode="auto">
                <a:xfrm>
                  <a:off x="10563326"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27" name="Rectangle 412"/>
                <p:cNvSpPr>
                  <a:spLocks noChangeArrowheads="1"/>
                </p:cNvSpPr>
                <p:nvPr/>
              </p:nvSpPr>
              <p:spPr bwMode="auto">
                <a:xfrm>
                  <a:off x="10617829"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28" name="Rectangle 413"/>
                <p:cNvSpPr>
                  <a:spLocks noChangeArrowheads="1"/>
                </p:cNvSpPr>
                <p:nvPr/>
              </p:nvSpPr>
              <p:spPr bwMode="auto">
                <a:xfrm>
                  <a:off x="10673287"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29" name="Rectangle 414"/>
                <p:cNvSpPr>
                  <a:spLocks noChangeArrowheads="1"/>
                </p:cNvSpPr>
                <p:nvPr/>
              </p:nvSpPr>
              <p:spPr bwMode="auto">
                <a:xfrm>
                  <a:off x="10727788"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30" name="Rectangle 415"/>
                <p:cNvSpPr>
                  <a:spLocks noChangeArrowheads="1"/>
                </p:cNvSpPr>
                <p:nvPr/>
              </p:nvSpPr>
              <p:spPr bwMode="auto">
                <a:xfrm>
                  <a:off x="10783247"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31" name="Rectangle 416"/>
                <p:cNvSpPr>
                  <a:spLocks noChangeArrowheads="1"/>
                </p:cNvSpPr>
                <p:nvPr/>
              </p:nvSpPr>
              <p:spPr bwMode="auto">
                <a:xfrm>
                  <a:off x="10838705"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32" name="Rectangle 417"/>
                <p:cNvSpPr>
                  <a:spLocks noChangeArrowheads="1"/>
                </p:cNvSpPr>
                <p:nvPr/>
              </p:nvSpPr>
              <p:spPr bwMode="auto">
                <a:xfrm>
                  <a:off x="10893206"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33" name="Rectangle 418"/>
                <p:cNvSpPr>
                  <a:spLocks noChangeArrowheads="1"/>
                </p:cNvSpPr>
                <p:nvPr/>
              </p:nvSpPr>
              <p:spPr bwMode="auto">
                <a:xfrm>
                  <a:off x="10948663"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34" name="Rectangle 419"/>
                <p:cNvSpPr>
                  <a:spLocks noChangeArrowheads="1"/>
                </p:cNvSpPr>
                <p:nvPr/>
              </p:nvSpPr>
              <p:spPr bwMode="auto">
                <a:xfrm>
                  <a:off x="11003166"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35" name="Rectangle 420"/>
                <p:cNvSpPr>
                  <a:spLocks noChangeArrowheads="1"/>
                </p:cNvSpPr>
                <p:nvPr/>
              </p:nvSpPr>
              <p:spPr bwMode="auto">
                <a:xfrm>
                  <a:off x="9296400"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36" name="Rectangle 421"/>
                <p:cNvSpPr>
                  <a:spLocks noChangeArrowheads="1"/>
                </p:cNvSpPr>
                <p:nvPr/>
              </p:nvSpPr>
              <p:spPr bwMode="auto">
                <a:xfrm>
                  <a:off x="9351858"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37" name="Rectangle 422"/>
                <p:cNvSpPr>
                  <a:spLocks noChangeArrowheads="1"/>
                </p:cNvSpPr>
                <p:nvPr/>
              </p:nvSpPr>
              <p:spPr bwMode="auto">
                <a:xfrm>
                  <a:off x="9406360"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38" name="Rectangle 423"/>
                <p:cNvSpPr>
                  <a:spLocks noChangeArrowheads="1"/>
                </p:cNvSpPr>
                <p:nvPr/>
              </p:nvSpPr>
              <p:spPr bwMode="auto">
                <a:xfrm>
                  <a:off x="9461818"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39" name="Rectangle 424"/>
                <p:cNvSpPr>
                  <a:spLocks noChangeArrowheads="1"/>
                </p:cNvSpPr>
                <p:nvPr/>
              </p:nvSpPr>
              <p:spPr bwMode="auto">
                <a:xfrm>
                  <a:off x="9516319"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40" name="Rectangle 425"/>
                <p:cNvSpPr>
                  <a:spLocks noChangeArrowheads="1"/>
                </p:cNvSpPr>
                <p:nvPr/>
              </p:nvSpPr>
              <p:spPr bwMode="auto">
                <a:xfrm>
                  <a:off x="9571777"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41" name="Rectangle 426"/>
                <p:cNvSpPr>
                  <a:spLocks noChangeArrowheads="1"/>
                </p:cNvSpPr>
                <p:nvPr/>
              </p:nvSpPr>
              <p:spPr bwMode="auto">
                <a:xfrm>
                  <a:off x="9627236"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42" name="Rectangle 427"/>
                <p:cNvSpPr>
                  <a:spLocks noChangeArrowheads="1"/>
                </p:cNvSpPr>
                <p:nvPr/>
              </p:nvSpPr>
              <p:spPr bwMode="auto">
                <a:xfrm>
                  <a:off x="9681737"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43" name="Rectangle 428"/>
                <p:cNvSpPr>
                  <a:spLocks noChangeArrowheads="1"/>
                </p:cNvSpPr>
                <p:nvPr/>
              </p:nvSpPr>
              <p:spPr bwMode="auto">
                <a:xfrm>
                  <a:off x="9737195"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44" name="Rectangle 429"/>
                <p:cNvSpPr>
                  <a:spLocks noChangeArrowheads="1"/>
                </p:cNvSpPr>
                <p:nvPr/>
              </p:nvSpPr>
              <p:spPr bwMode="auto">
                <a:xfrm>
                  <a:off x="9791697"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45" name="Rectangle 430"/>
                <p:cNvSpPr>
                  <a:spLocks noChangeArrowheads="1"/>
                </p:cNvSpPr>
                <p:nvPr/>
              </p:nvSpPr>
              <p:spPr bwMode="auto">
                <a:xfrm>
                  <a:off x="9847155"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46" name="Rectangle 431"/>
                <p:cNvSpPr>
                  <a:spLocks noChangeArrowheads="1"/>
                </p:cNvSpPr>
                <p:nvPr/>
              </p:nvSpPr>
              <p:spPr bwMode="auto">
                <a:xfrm>
                  <a:off x="9902613"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47" name="Rectangle 432"/>
                <p:cNvSpPr>
                  <a:spLocks noChangeArrowheads="1"/>
                </p:cNvSpPr>
                <p:nvPr/>
              </p:nvSpPr>
              <p:spPr bwMode="auto">
                <a:xfrm>
                  <a:off x="9957114"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48" name="Rectangle 433"/>
                <p:cNvSpPr>
                  <a:spLocks noChangeArrowheads="1"/>
                </p:cNvSpPr>
                <p:nvPr/>
              </p:nvSpPr>
              <p:spPr bwMode="auto">
                <a:xfrm>
                  <a:off x="10012573"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49" name="Rectangle 434"/>
                <p:cNvSpPr>
                  <a:spLocks noChangeArrowheads="1"/>
                </p:cNvSpPr>
                <p:nvPr/>
              </p:nvSpPr>
              <p:spPr bwMode="auto">
                <a:xfrm>
                  <a:off x="10067074"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50" name="Rectangle 435"/>
                <p:cNvSpPr>
                  <a:spLocks noChangeArrowheads="1"/>
                </p:cNvSpPr>
                <p:nvPr/>
              </p:nvSpPr>
              <p:spPr bwMode="auto">
                <a:xfrm>
                  <a:off x="10122532"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51" name="Rectangle 436"/>
                <p:cNvSpPr>
                  <a:spLocks noChangeArrowheads="1"/>
                </p:cNvSpPr>
                <p:nvPr/>
              </p:nvSpPr>
              <p:spPr bwMode="auto">
                <a:xfrm>
                  <a:off x="10177989"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52" name="Rectangle 437"/>
                <p:cNvSpPr>
                  <a:spLocks noChangeArrowheads="1"/>
                </p:cNvSpPr>
                <p:nvPr/>
              </p:nvSpPr>
              <p:spPr bwMode="auto">
                <a:xfrm>
                  <a:off x="10232492"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53" name="Rectangle 438"/>
                <p:cNvSpPr>
                  <a:spLocks noChangeArrowheads="1"/>
                </p:cNvSpPr>
                <p:nvPr/>
              </p:nvSpPr>
              <p:spPr bwMode="auto">
                <a:xfrm>
                  <a:off x="10287950"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54" name="Rectangle 439"/>
                <p:cNvSpPr>
                  <a:spLocks noChangeArrowheads="1"/>
                </p:cNvSpPr>
                <p:nvPr/>
              </p:nvSpPr>
              <p:spPr bwMode="auto">
                <a:xfrm>
                  <a:off x="10342451"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55" name="Rectangle 440"/>
                <p:cNvSpPr>
                  <a:spLocks noChangeArrowheads="1"/>
                </p:cNvSpPr>
                <p:nvPr/>
              </p:nvSpPr>
              <p:spPr bwMode="auto">
                <a:xfrm>
                  <a:off x="10397910"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56" name="Rectangle 441"/>
                <p:cNvSpPr>
                  <a:spLocks noChangeArrowheads="1"/>
                </p:cNvSpPr>
                <p:nvPr/>
              </p:nvSpPr>
              <p:spPr bwMode="auto">
                <a:xfrm>
                  <a:off x="10452411"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57" name="Rectangle 442"/>
                <p:cNvSpPr>
                  <a:spLocks noChangeArrowheads="1"/>
                </p:cNvSpPr>
                <p:nvPr/>
              </p:nvSpPr>
              <p:spPr bwMode="auto">
                <a:xfrm>
                  <a:off x="10507869"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58" name="Rectangle 443"/>
                <p:cNvSpPr>
                  <a:spLocks noChangeArrowheads="1"/>
                </p:cNvSpPr>
                <p:nvPr/>
              </p:nvSpPr>
              <p:spPr bwMode="auto">
                <a:xfrm>
                  <a:off x="10563326"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59" name="Rectangle 444"/>
                <p:cNvSpPr>
                  <a:spLocks noChangeArrowheads="1"/>
                </p:cNvSpPr>
                <p:nvPr/>
              </p:nvSpPr>
              <p:spPr bwMode="auto">
                <a:xfrm>
                  <a:off x="10617829"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60" name="Rectangle 445"/>
                <p:cNvSpPr>
                  <a:spLocks noChangeArrowheads="1"/>
                </p:cNvSpPr>
                <p:nvPr/>
              </p:nvSpPr>
              <p:spPr bwMode="auto">
                <a:xfrm>
                  <a:off x="10673287"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61" name="Rectangle 446"/>
                <p:cNvSpPr>
                  <a:spLocks noChangeArrowheads="1"/>
                </p:cNvSpPr>
                <p:nvPr/>
              </p:nvSpPr>
              <p:spPr bwMode="auto">
                <a:xfrm>
                  <a:off x="10727788"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62" name="Rectangle 447"/>
                <p:cNvSpPr>
                  <a:spLocks noChangeArrowheads="1"/>
                </p:cNvSpPr>
                <p:nvPr/>
              </p:nvSpPr>
              <p:spPr bwMode="auto">
                <a:xfrm>
                  <a:off x="10783247"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63" name="Rectangle 448"/>
                <p:cNvSpPr>
                  <a:spLocks noChangeArrowheads="1"/>
                </p:cNvSpPr>
                <p:nvPr/>
              </p:nvSpPr>
              <p:spPr bwMode="auto">
                <a:xfrm>
                  <a:off x="10838705"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64" name="Rectangle 449"/>
                <p:cNvSpPr>
                  <a:spLocks noChangeArrowheads="1"/>
                </p:cNvSpPr>
                <p:nvPr/>
              </p:nvSpPr>
              <p:spPr bwMode="auto">
                <a:xfrm>
                  <a:off x="10893206"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65" name="Rectangle 450"/>
                <p:cNvSpPr>
                  <a:spLocks noChangeArrowheads="1"/>
                </p:cNvSpPr>
                <p:nvPr/>
              </p:nvSpPr>
              <p:spPr bwMode="auto">
                <a:xfrm>
                  <a:off x="10948663"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66" name="Rectangle 451"/>
                <p:cNvSpPr>
                  <a:spLocks noChangeArrowheads="1"/>
                </p:cNvSpPr>
                <p:nvPr/>
              </p:nvSpPr>
              <p:spPr bwMode="auto">
                <a:xfrm>
                  <a:off x="11003166"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67" name="Rectangle 452"/>
                <p:cNvSpPr>
                  <a:spLocks noChangeArrowheads="1"/>
                </p:cNvSpPr>
                <p:nvPr/>
              </p:nvSpPr>
              <p:spPr bwMode="auto">
                <a:xfrm>
                  <a:off x="9296400"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68" name="Rectangle 453"/>
                <p:cNvSpPr>
                  <a:spLocks noChangeArrowheads="1"/>
                </p:cNvSpPr>
                <p:nvPr/>
              </p:nvSpPr>
              <p:spPr bwMode="auto">
                <a:xfrm>
                  <a:off x="9351858"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69" name="Rectangle 454"/>
                <p:cNvSpPr>
                  <a:spLocks noChangeArrowheads="1"/>
                </p:cNvSpPr>
                <p:nvPr/>
              </p:nvSpPr>
              <p:spPr bwMode="auto">
                <a:xfrm>
                  <a:off x="9406360"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70" name="Rectangle 455"/>
                <p:cNvSpPr>
                  <a:spLocks noChangeArrowheads="1"/>
                </p:cNvSpPr>
                <p:nvPr/>
              </p:nvSpPr>
              <p:spPr bwMode="auto">
                <a:xfrm>
                  <a:off x="9461818"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71" name="Rectangle 456"/>
                <p:cNvSpPr>
                  <a:spLocks noChangeArrowheads="1"/>
                </p:cNvSpPr>
                <p:nvPr/>
              </p:nvSpPr>
              <p:spPr bwMode="auto">
                <a:xfrm>
                  <a:off x="9516319"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72" name="Rectangle 457"/>
                <p:cNvSpPr>
                  <a:spLocks noChangeArrowheads="1"/>
                </p:cNvSpPr>
                <p:nvPr/>
              </p:nvSpPr>
              <p:spPr bwMode="auto">
                <a:xfrm>
                  <a:off x="9571777"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73" name="Rectangle 458"/>
                <p:cNvSpPr>
                  <a:spLocks noChangeArrowheads="1"/>
                </p:cNvSpPr>
                <p:nvPr/>
              </p:nvSpPr>
              <p:spPr bwMode="auto">
                <a:xfrm>
                  <a:off x="9627236"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74" name="Rectangle 459"/>
                <p:cNvSpPr>
                  <a:spLocks noChangeArrowheads="1"/>
                </p:cNvSpPr>
                <p:nvPr/>
              </p:nvSpPr>
              <p:spPr bwMode="auto">
                <a:xfrm>
                  <a:off x="9681737"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75" name="Rectangle 460"/>
                <p:cNvSpPr>
                  <a:spLocks noChangeArrowheads="1"/>
                </p:cNvSpPr>
                <p:nvPr/>
              </p:nvSpPr>
              <p:spPr bwMode="auto">
                <a:xfrm>
                  <a:off x="9737195"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76" name="Rectangle 461"/>
                <p:cNvSpPr>
                  <a:spLocks noChangeArrowheads="1"/>
                </p:cNvSpPr>
                <p:nvPr/>
              </p:nvSpPr>
              <p:spPr bwMode="auto">
                <a:xfrm>
                  <a:off x="9791697"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77" name="Rectangle 462"/>
                <p:cNvSpPr>
                  <a:spLocks noChangeArrowheads="1"/>
                </p:cNvSpPr>
                <p:nvPr/>
              </p:nvSpPr>
              <p:spPr bwMode="auto">
                <a:xfrm>
                  <a:off x="9847155"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78" name="Rectangle 463"/>
                <p:cNvSpPr>
                  <a:spLocks noChangeArrowheads="1"/>
                </p:cNvSpPr>
                <p:nvPr/>
              </p:nvSpPr>
              <p:spPr bwMode="auto">
                <a:xfrm>
                  <a:off x="9902613"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79" name="Rectangle 464"/>
                <p:cNvSpPr>
                  <a:spLocks noChangeArrowheads="1"/>
                </p:cNvSpPr>
                <p:nvPr/>
              </p:nvSpPr>
              <p:spPr bwMode="auto">
                <a:xfrm>
                  <a:off x="9957114"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80" name="Rectangle 465"/>
                <p:cNvSpPr>
                  <a:spLocks noChangeArrowheads="1"/>
                </p:cNvSpPr>
                <p:nvPr/>
              </p:nvSpPr>
              <p:spPr bwMode="auto">
                <a:xfrm>
                  <a:off x="10012573"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81" name="Rectangle 466"/>
                <p:cNvSpPr>
                  <a:spLocks noChangeArrowheads="1"/>
                </p:cNvSpPr>
                <p:nvPr/>
              </p:nvSpPr>
              <p:spPr bwMode="auto">
                <a:xfrm>
                  <a:off x="10067074"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82" name="Rectangle 467"/>
                <p:cNvSpPr>
                  <a:spLocks noChangeArrowheads="1"/>
                </p:cNvSpPr>
                <p:nvPr/>
              </p:nvSpPr>
              <p:spPr bwMode="auto">
                <a:xfrm>
                  <a:off x="10122532"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83" name="Rectangle 468"/>
                <p:cNvSpPr>
                  <a:spLocks noChangeArrowheads="1"/>
                </p:cNvSpPr>
                <p:nvPr/>
              </p:nvSpPr>
              <p:spPr bwMode="auto">
                <a:xfrm>
                  <a:off x="10177989"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84" name="Rectangle 469"/>
                <p:cNvSpPr>
                  <a:spLocks noChangeArrowheads="1"/>
                </p:cNvSpPr>
                <p:nvPr/>
              </p:nvSpPr>
              <p:spPr bwMode="auto">
                <a:xfrm>
                  <a:off x="10232492"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85" name="Rectangle 470"/>
                <p:cNvSpPr>
                  <a:spLocks noChangeArrowheads="1"/>
                </p:cNvSpPr>
                <p:nvPr/>
              </p:nvSpPr>
              <p:spPr bwMode="auto">
                <a:xfrm>
                  <a:off x="10287950"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86" name="Rectangle 471"/>
                <p:cNvSpPr>
                  <a:spLocks noChangeArrowheads="1"/>
                </p:cNvSpPr>
                <p:nvPr/>
              </p:nvSpPr>
              <p:spPr bwMode="auto">
                <a:xfrm>
                  <a:off x="10342451"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87" name="Rectangle 472"/>
                <p:cNvSpPr>
                  <a:spLocks noChangeArrowheads="1"/>
                </p:cNvSpPr>
                <p:nvPr/>
              </p:nvSpPr>
              <p:spPr bwMode="auto">
                <a:xfrm>
                  <a:off x="10397910"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88" name="Rectangle 473"/>
                <p:cNvSpPr>
                  <a:spLocks noChangeArrowheads="1"/>
                </p:cNvSpPr>
                <p:nvPr/>
              </p:nvSpPr>
              <p:spPr bwMode="auto">
                <a:xfrm>
                  <a:off x="10452411"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89" name="Rectangle 474"/>
                <p:cNvSpPr>
                  <a:spLocks noChangeArrowheads="1"/>
                </p:cNvSpPr>
                <p:nvPr/>
              </p:nvSpPr>
              <p:spPr bwMode="auto">
                <a:xfrm>
                  <a:off x="10507869"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90" name="Rectangle 475"/>
                <p:cNvSpPr>
                  <a:spLocks noChangeArrowheads="1"/>
                </p:cNvSpPr>
                <p:nvPr/>
              </p:nvSpPr>
              <p:spPr bwMode="auto">
                <a:xfrm>
                  <a:off x="10563326"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91" name="Rectangle 476"/>
                <p:cNvSpPr>
                  <a:spLocks noChangeArrowheads="1"/>
                </p:cNvSpPr>
                <p:nvPr/>
              </p:nvSpPr>
              <p:spPr bwMode="auto">
                <a:xfrm>
                  <a:off x="10617829"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92" name="Rectangle 477"/>
                <p:cNvSpPr>
                  <a:spLocks noChangeArrowheads="1"/>
                </p:cNvSpPr>
                <p:nvPr/>
              </p:nvSpPr>
              <p:spPr bwMode="auto">
                <a:xfrm>
                  <a:off x="10673287"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93" name="Rectangle 478"/>
                <p:cNvSpPr>
                  <a:spLocks noChangeArrowheads="1"/>
                </p:cNvSpPr>
                <p:nvPr/>
              </p:nvSpPr>
              <p:spPr bwMode="auto">
                <a:xfrm>
                  <a:off x="10727788"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94" name="Rectangle 479"/>
                <p:cNvSpPr>
                  <a:spLocks noChangeArrowheads="1"/>
                </p:cNvSpPr>
                <p:nvPr/>
              </p:nvSpPr>
              <p:spPr bwMode="auto">
                <a:xfrm>
                  <a:off x="10783247"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95" name="Rectangle 480"/>
                <p:cNvSpPr>
                  <a:spLocks noChangeArrowheads="1"/>
                </p:cNvSpPr>
                <p:nvPr/>
              </p:nvSpPr>
              <p:spPr bwMode="auto">
                <a:xfrm>
                  <a:off x="10838705"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96" name="Rectangle 481"/>
                <p:cNvSpPr>
                  <a:spLocks noChangeArrowheads="1"/>
                </p:cNvSpPr>
                <p:nvPr/>
              </p:nvSpPr>
              <p:spPr bwMode="auto">
                <a:xfrm>
                  <a:off x="10893206"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97" name="Rectangle 482"/>
                <p:cNvSpPr>
                  <a:spLocks noChangeArrowheads="1"/>
                </p:cNvSpPr>
                <p:nvPr/>
              </p:nvSpPr>
              <p:spPr bwMode="auto">
                <a:xfrm>
                  <a:off x="10948663"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98" name="Rectangle 483"/>
                <p:cNvSpPr>
                  <a:spLocks noChangeArrowheads="1"/>
                </p:cNvSpPr>
                <p:nvPr/>
              </p:nvSpPr>
              <p:spPr bwMode="auto">
                <a:xfrm>
                  <a:off x="11003166"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899" name="Rectangle 484"/>
                <p:cNvSpPr>
                  <a:spLocks noChangeArrowheads="1"/>
                </p:cNvSpPr>
                <p:nvPr/>
              </p:nvSpPr>
              <p:spPr bwMode="auto">
                <a:xfrm>
                  <a:off x="9296400"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00" name="Rectangle 485"/>
                <p:cNvSpPr>
                  <a:spLocks noChangeArrowheads="1"/>
                </p:cNvSpPr>
                <p:nvPr/>
              </p:nvSpPr>
              <p:spPr bwMode="auto">
                <a:xfrm>
                  <a:off x="9351858"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01" name="Rectangle 486"/>
                <p:cNvSpPr>
                  <a:spLocks noChangeArrowheads="1"/>
                </p:cNvSpPr>
                <p:nvPr/>
              </p:nvSpPr>
              <p:spPr bwMode="auto">
                <a:xfrm>
                  <a:off x="9406360"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02" name="Rectangle 487"/>
                <p:cNvSpPr>
                  <a:spLocks noChangeArrowheads="1"/>
                </p:cNvSpPr>
                <p:nvPr/>
              </p:nvSpPr>
              <p:spPr bwMode="auto">
                <a:xfrm>
                  <a:off x="9461818"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03" name="Rectangle 488"/>
                <p:cNvSpPr>
                  <a:spLocks noChangeArrowheads="1"/>
                </p:cNvSpPr>
                <p:nvPr/>
              </p:nvSpPr>
              <p:spPr bwMode="auto">
                <a:xfrm>
                  <a:off x="9516319"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04" name="Rectangle 489"/>
                <p:cNvSpPr>
                  <a:spLocks noChangeArrowheads="1"/>
                </p:cNvSpPr>
                <p:nvPr/>
              </p:nvSpPr>
              <p:spPr bwMode="auto">
                <a:xfrm>
                  <a:off x="9571777"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05" name="Rectangle 490"/>
                <p:cNvSpPr>
                  <a:spLocks noChangeArrowheads="1"/>
                </p:cNvSpPr>
                <p:nvPr/>
              </p:nvSpPr>
              <p:spPr bwMode="auto">
                <a:xfrm>
                  <a:off x="9627236"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06" name="Rectangle 491"/>
                <p:cNvSpPr>
                  <a:spLocks noChangeArrowheads="1"/>
                </p:cNvSpPr>
                <p:nvPr/>
              </p:nvSpPr>
              <p:spPr bwMode="auto">
                <a:xfrm>
                  <a:off x="9681737"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07" name="Rectangle 492"/>
                <p:cNvSpPr>
                  <a:spLocks noChangeArrowheads="1"/>
                </p:cNvSpPr>
                <p:nvPr/>
              </p:nvSpPr>
              <p:spPr bwMode="auto">
                <a:xfrm>
                  <a:off x="9737195"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08" name="Rectangle 493"/>
                <p:cNvSpPr>
                  <a:spLocks noChangeArrowheads="1"/>
                </p:cNvSpPr>
                <p:nvPr/>
              </p:nvSpPr>
              <p:spPr bwMode="auto">
                <a:xfrm>
                  <a:off x="9791697"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09" name="Rectangle 494"/>
                <p:cNvSpPr>
                  <a:spLocks noChangeArrowheads="1"/>
                </p:cNvSpPr>
                <p:nvPr/>
              </p:nvSpPr>
              <p:spPr bwMode="auto">
                <a:xfrm>
                  <a:off x="9847155"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10" name="Rectangle 495"/>
                <p:cNvSpPr>
                  <a:spLocks noChangeArrowheads="1"/>
                </p:cNvSpPr>
                <p:nvPr/>
              </p:nvSpPr>
              <p:spPr bwMode="auto">
                <a:xfrm>
                  <a:off x="9902613"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11" name="Rectangle 496"/>
                <p:cNvSpPr>
                  <a:spLocks noChangeArrowheads="1"/>
                </p:cNvSpPr>
                <p:nvPr/>
              </p:nvSpPr>
              <p:spPr bwMode="auto">
                <a:xfrm>
                  <a:off x="9957114"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12" name="Rectangle 497"/>
                <p:cNvSpPr>
                  <a:spLocks noChangeArrowheads="1"/>
                </p:cNvSpPr>
                <p:nvPr/>
              </p:nvSpPr>
              <p:spPr bwMode="auto">
                <a:xfrm>
                  <a:off x="10012573"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13" name="Rectangle 498"/>
                <p:cNvSpPr>
                  <a:spLocks noChangeArrowheads="1"/>
                </p:cNvSpPr>
                <p:nvPr/>
              </p:nvSpPr>
              <p:spPr bwMode="auto">
                <a:xfrm>
                  <a:off x="10067074"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14" name="Rectangle 499"/>
                <p:cNvSpPr>
                  <a:spLocks noChangeArrowheads="1"/>
                </p:cNvSpPr>
                <p:nvPr/>
              </p:nvSpPr>
              <p:spPr bwMode="auto">
                <a:xfrm>
                  <a:off x="10122532"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15" name="Rectangle 500"/>
                <p:cNvSpPr>
                  <a:spLocks noChangeArrowheads="1"/>
                </p:cNvSpPr>
                <p:nvPr/>
              </p:nvSpPr>
              <p:spPr bwMode="auto">
                <a:xfrm>
                  <a:off x="10177989"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16" name="Rectangle 501"/>
                <p:cNvSpPr>
                  <a:spLocks noChangeArrowheads="1"/>
                </p:cNvSpPr>
                <p:nvPr/>
              </p:nvSpPr>
              <p:spPr bwMode="auto">
                <a:xfrm>
                  <a:off x="10232492"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17" name="Rectangle 502"/>
                <p:cNvSpPr>
                  <a:spLocks noChangeArrowheads="1"/>
                </p:cNvSpPr>
                <p:nvPr/>
              </p:nvSpPr>
              <p:spPr bwMode="auto">
                <a:xfrm>
                  <a:off x="10287950"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18" name="Rectangle 503"/>
                <p:cNvSpPr>
                  <a:spLocks noChangeArrowheads="1"/>
                </p:cNvSpPr>
                <p:nvPr/>
              </p:nvSpPr>
              <p:spPr bwMode="auto">
                <a:xfrm>
                  <a:off x="10342451"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19" name="Rectangle 504"/>
                <p:cNvSpPr>
                  <a:spLocks noChangeArrowheads="1"/>
                </p:cNvSpPr>
                <p:nvPr/>
              </p:nvSpPr>
              <p:spPr bwMode="auto">
                <a:xfrm>
                  <a:off x="10397910"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20" name="Rectangle 505"/>
                <p:cNvSpPr>
                  <a:spLocks noChangeArrowheads="1"/>
                </p:cNvSpPr>
                <p:nvPr/>
              </p:nvSpPr>
              <p:spPr bwMode="auto">
                <a:xfrm>
                  <a:off x="10452411"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21" name="Rectangle 506"/>
                <p:cNvSpPr>
                  <a:spLocks noChangeArrowheads="1"/>
                </p:cNvSpPr>
                <p:nvPr/>
              </p:nvSpPr>
              <p:spPr bwMode="auto">
                <a:xfrm>
                  <a:off x="10507869"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22" name="Rectangle 507"/>
                <p:cNvSpPr>
                  <a:spLocks noChangeArrowheads="1"/>
                </p:cNvSpPr>
                <p:nvPr/>
              </p:nvSpPr>
              <p:spPr bwMode="auto">
                <a:xfrm>
                  <a:off x="10563326"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23" name="Rectangle 508"/>
                <p:cNvSpPr>
                  <a:spLocks noChangeArrowheads="1"/>
                </p:cNvSpPr>
                <p:nvPr/>
              </p:nvSpPr>
              <p:spPr bwMode="auto">
                <a:xfrm>
                  <a:off x="10617829"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24" name="Rectangle 509"/>
                <p:cNvSpPr>
                  <a:spLocks noChangeArrowheads="1"/>
                </p:cNvSpPr>
                <p:nvPr/>
              </p:nvSpPr>
              <p:spPr bwMode="auto">
                <a:xfrm>
                  <a:off x="10673287"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25" name="Rectangle 510"/>
                <p:cNvSpPr>
                  <a:spLocks noChangeArrowheads="1"/>
                </p:cNvSpPr>
                <p:nvPr/>
              </p:nvSpPr>
              <p:spPr bwMode="auto">
                <a:xfrm>
                  <a:off x="10727788"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26" name="Rectangle 511"/>
                <p:cNvSpPr>
                  <a:spLocks noChangeArrowheads="1"/>
                </p:cNvSpPr>
                <p:nvPr/>
              </p:nvSpPr>
              <p:spPr bwMode="auto">
                <a:xfrm>
                  <a:off x="10783247"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27" name="Rectangle 512"/>
                <p:cNvSpPr>
                  <a:spLocks noChangeArrowheads="1"/>
                </p:cNvSpPr>
                <p:nvPr/>
              </p:nvSpPr>
              <p:spPr bwMode="auto">
                <a:xfrm>
                  <a:off x="10838705"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28" name="Rectangle 513"/>
                <p:cNvSpPr>
                  <a:spLocks noChangeArrowheads="1"/>
                </p:cNvSpPr>
                <p:nvPr/>
              </p:nvSpPr>
              <p:spPr bwMode="auto">
                <a:xfrm>
                  <a:off x="10893206"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29" name="Rectangle 514"/>
                <p:cNvSpPr>
                  <a:spLocks noChangeArrowheads="1"/>
                </p:cNvSpPr>
                <p:nvPr/>
              </p:nvSpPr>
              <p:spPr bwMode="auto">
                <a:xfrm>
                  <a:off x="10948663"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30" name="Rectangle 515"/>
                <p:cNvSpPr>
                  <a:spLocks noChangeArrowheads="1"/>
                </p:cNvSpPr>
                <p:nvPr/>
              </p:nvSpPr>
              <p:spPr bwMode="auto">
                <a:xfrm>
                  <a:off x="11003166"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31" name="Rectangle 516"/>
                <p:cNvSpPr>
                  <a:spLocks noChangeArrowheads="1"/>
                </p:cNvSpPr>
                <p:nvPr/>
              </p:nvSpPr>
              <p:spPr bwMode="auto">
                <a:xfrm>
                  <a:off x="9296400"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32" name="Rectangle 517"/>
                <p:cNvSpPr>
                  <a:spLocks noChangeArrowheads="1"/>
                </p:cNvSpPr>
                <p:nvPr/>
              </p:nvSpPr>
              <p:spPr bwMode="auto">
                <a:xfrm>
                  <a:off x="9351858"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33" name="Rectangle 518"/>
                <p:cNvSpPr>
                  <a:spLocks noChangeArrowheads="1"/>
                </p:cNvSpPr>
                <p:nvPr/>
              </p:nvSpPr>
              <p:spPr bwMode="auto">
                <a:xfrm>
                  <a:off x="9406360"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34" name="Rectangle 519"/>
                <p:cNvSpPr>
                  <a:spLocks noChangeArrowheads="1"/>
                </p:cNvSpPr>
                <p:nvPr/>
              </p:nvSpPr>
              <p:spPr bwMode="auto">
                <a:xfrm>
                  <a:off x="9461818"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35" name="Rectangle 520"/>
                <p:cNvSpPr>
                  <a:spLocks noChangeArrowheads="1"/>
                </p:cNvSpPr>
                <p:nvPr/>
              </p:nvSpPr>
              <p:spPr bwMode="auto">
                <a:xfrm>
                  <a:off x="9516319"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36" name="Rectangle 521"/>
                <p:cNvSpPr>
                  <a:spLocks noChangeArrowheads="1"/>
                </p:cNvSpPr>
                <p:nvPr/>
              </p:nvSpPr>
              <p:spPr bwMode="auto">
                <a:xfrm>
                  <a:off x="9571777"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37" name="Rectangle 522"/>
                <p:cNvSpPr>
                  <a:spLocks noChangeArrowheads="1"/>
                </p:cNvSpPr>
                <p:nvPr/>
              </p:nvSpPr>
              <p:spPr bwMode="auto">
                <a:xfrm>
                  <a:off x="9627236"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38" name="Rectangle 523"/>
                <p:cNvSpPr>
                  <a:spLocks noChangeArrowheads="1"/>
                </p:cNvSpPr>
                <p:nvPr/>
              </p:nvSpPr>
              <p:spPr bwMode="auto">
                <a:xfrm>
                  <a:off x="9681737"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39" name="Rectangle 524"/>
                <p:cNvSpPr>
                  <a:spLocks noChangeArrowheads="1"/>
                </p:cNvSpPr>
                <p:nvPr/>
              </p:nvSpPr>
              <p:spPr bwMode="auto">
                <a:xfrm>
                  <a:off x="9737195"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40" name="Rectangle 525"/>
                <p:cNvSpPr>
                  <a:spLocks noChangeArrowheads="1"/>
                </p:cNvSpPr>
                <p:nvPr/>
              </p:nvSpPr>
              <p:spPr bwMode="auto">
                <a:xfrm>
                  <a:off x="9791697"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41" name="Rectangle 526"/>
                <p:cNvSpPr>
                  <a:spLocks noChangeArrowheads="1"/>
                </p:cNvSpPr>
                <p:nvPr/>
              </p:nvSpPr>
              <p:spPr bwMode="auto">
                <a:xfrm>
                  <a:off x="9847155"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42" name="Rectangle 527"/>
                <p:cNvSpPr>
                  <a:spLocks noChangeArrowheads="1"/>
                </p:cNvSpPr>
                <p:nvPr/>
              </p:nvSpPr>
              <p:spPr bwMode="auto">
                <a:xfrm>
                  <a:off x="9902613"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43" name="Rectangle 528"/>
                <p:cNvSpPr>
                  <a:spLocks noChangeArrowheads="1"/>
                </p:cNvSpPr>
                <p:nvPr/>
              </p:nvSpPr>
              <p:spPr bwMode="auto">
                <a:xfrm>
                  <a:off x="9957114"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44" name="Rectangle 529"/>
                <p:cNvSpPr>
                  <a:spLocks noChangeArrowheads="1"/>
                </p:cNvSpPr>
                <p:nvPr/>
              </p:nvSpPr>
              <p:spPr bwMode="auto">
                <a:xfrm>
                  <a:off x="10012573"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45" name="Rectangle 530"/>
                <p:cNvSpPr>
                  <a:spLocks noChangeArrowheads="1"/>
                </p:cNvSpPr>
                <p:nvPr/>
              </p:nvSpPr>
              <p:spPr bwMode="auto">
                <a:xfrm>
                  <a:off x="10067074"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46" name="Rectangle 531"/>
                <p:cNvSpPr>
                  <a:spLocks noChangeArrowheads="1"/>
                </p:cNvSpPr>
                <p:nvPr/>
              </p:nvSpPr>
              <p:spPr bwMode="auto">
                <a:xfrm>
                  <a:off x="10122532"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47" name="Rectangle 532"/>
                <p:cNvSpPr>
                  <a:spLocks noChangeArrowheads="1"/>
                </p:cNvSpPr>
                <p:nvPr/>
              </p:nvSpPr>
              <p:spPr bwMode="auto">
                <a:xfrm>
                  <a:off x="10177989"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48" name="Rectangle 533"/>
                <p:cNvSpPr>
                  <a:spLocks noChangeArrowheads="1"/>
                </p:cNvSpPr>
                <p:nvPr/>
              </p:nvSpPr>
              <p:spPr bwMode="auto">
                <a:xfrm>
                  <a:off x="10232492"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49" name="Rectangle 534"/>
                <p:cNvSpPr>
                  <a:spLocks noChangeArrowheads="1"/>
                </p:cNvSpPr>
                <p:nvPr/>
              </p:nvSpPr>
              <p:spPr bwMode="auto">
                <a:xfrm>
                  <a:off x="10287950"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50" name="Rectangle 535"/>
                <p:cNvSpPr>
                  <a:spLocks noChangeArrowheads="1"/>
                </p:cNvSpPr>
                <p:nvPr/>
              </p:nvSpPr>
              <p:spPr bwMode="auto">
                <a:xfrm>
                  <a:off x="10342451"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51" name="Rectangle 536"/>
                <p:cNvSpPr>
                  <a:spLocks noChangeArrowheads="1"/>
                </p:cNvSpPr>
                <p:nvPr/>
              </p:nvSpPr>
              <p:spPr bwMode="auto">
                <a:xfrm>
                  <a:off x="10397910"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52" name="Rectangle 537"/>
                <p:cNvSpPr>
                  <a:spLocks noChangeArrowheads="1"/>
                </p:cNvSpPr>
                <p:nvPr/>
              </p:nvSpPr>
              <p:spPr bwMode="auto">
                <a:xfrm>
                  <a:off x="10452411"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53" name="Rectangle 538"/>
                <p:cNvSpPr>
                  <a:spLocks noChangeArrowheads="1"/>
                </p:cNvSpPr>
                <p:nvPr/>
              </p:nvSpPr>
              <p:spPr bwMode="auto">
                <a:xfrm>
                  <a:off x="10507869"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54" name="Rectangle 539"/>
                <p:cNvSpPr>
                  <a:spLocks noChangeArrowheads="1"/>
                </p:cNvSpPr>
                <p:nvPr/>
              </p:nvSpPr>
              <p:spPr bwMode="auto">
                <a:xfrm>
                  <a:off x="10563326"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55" name="Rectangle 540"/>
                <p:cNvSpPr>
                  <a:spLocks noChangeArrowheads="1"/>
                </p:cNvSpPr>
                <p:nvPr/>
              </p:nvSpPr>
              <p:spPr bwMode="auto">
                <a:xfrm>
                  <a:off x="10617829"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56" name="Rectangle 541"/>
                <p:cNvSpPr>
                  <a:spLocks noChangeArrowheads="1"/>
                </p:cNvSpPr>
                <p:nvPr/>
              </p:nvSpPr>
              <p:spPr bwMode="auto">
                <a:xfrm>
                  <a:off x="10673287"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57" name="Rectangle 542"/>
                <p:cNvSpPr>
                  <a:spLocks noChangeArrowheads="1"/>
                </p:cNvSpPr>
                <p:nvPr/>
              </p:nvSpPr>
              <p:spPr bwMode="auto">
                <a:xfrm>
                  <a:off x="10727788"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58" name="Rectangle 543"/>
                <p:cNvSpPr>
                  <a:spLocks noChangeArrowheads="1"/>
                </p:cNvSpPr>
                <p:nvPr/>
              </p:nvSpPr>
              <p:spPr bwMode="auto">
                <a:xfrm>
                  <a:off x="10783247"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59" name="Rectangle 544"/>
                <p:cNvSpPr>
                  <a:spLocks noChangeArrowheads="1"/>
                </p:cNvSpPr>
                <p:nvPr/>
              </p:nvSpPr>
              <p:spPr bwMode="auto">
                <a:xfrm>
                  <a:off x="10838705"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60" name="Rectangle 545"/>
                <p:cNvSpPr>
                  <a:spLocks noChangeArrowheads="1"/>
                </p:cNvSpPr>
                <p:nvPr/>
              </p:nvSpPr>
              <p:spPr bwMode="auto">
                <a:xfrm>
                  <a:off x="10893206"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61" name="Rectangle 546"/>
                <p:cNvSpPr>
                  <a:spLocks noChangeArrowheads="1"/>
                </p:cNvSpPr>
                <p:nvPr/>
              </p:nvSpPr>
              <p:spPr bwMode="auto">
                <a:xfrm>
                  <a:off x="10948663"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62" name="Rectangle 547"/>
                <p:cNvSpPr>
                  <a:spLocks noChangeArrowheads="1"/>
                </p:cNvSpPr>
                <p:nvPr/>
              </p:nvSpPr>
              <p:spPr bwMode="auto">
                <a:xfrm>
                  <a:off x="11003166"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63" name="Rectangle 548"/>
                <p:cNvSpPr>
                  <a:spLocks noChangeArrowheads="1"/>
                </p:cNvSpPr>
                <p:nvPr/>
              </p:nvSpPr>
              <p:spPr bwMode="auto">
                <a:xfrm>
                  <a:off x="9296400"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64" name="Rectangle 549"/>
                <p:cNvSpPr>
                  <a:spLocks noChangeArrowheads="1"/>
                </p:cNvSpPr>
                <p:nvPr/>
              </p:nvSpPr>
              <p:spPr bwMode="auto">
                <a:xfrm>
                  <a:off x="9351858"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65" name="Rectangle 550"/>
                <p:cNvSpPr>
                  <a:spLocks noChangeArrowheads="1"/>
                </p:cNvSpPr>
                <p:nvPr/>
              </p:nvSpPr>
              <p:spPr bwMode="auto">
                <a:xfrm>
                  <a:off x="9406360"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66" name="Rectangle 551"/>
                <p:cNvSpPr>
                  <a:spLocks noChangeArrowheads="1"/>
                </p:cNvSpPr>
                <p:nvPr/>
              </p:nvSpPr>
              <p:spPr bwMode="auto">
                <a:xfrm>
                  <a:off x="9461818"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67" name="Rectangle 552"/>
                <p:cNvSpPr>
                  <a:spLocks noChangeArrowheads="1"/>
                </p:cNvSpPr>
                <p:nvPr/>
              </p:nvSpPr>
              <p:spPr bwMode="auto">
                <a:xfrm>
                  <a:off x="9516319"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68" name="Rectangle 553"/>
                <p:cNvSpPr>
                  <a:spLocks noChangeArrowheads="1"/>
                </p:cNvSpPr>
                <p:nvPr/>
              </p:nvSpPr>
              <p:spPr bwMode="auto">
                <a:xfrm>
                  <a:off x="9571777"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69" name="Rectangle 554"/>
                <p:cNvSpPr>
                  <a:spLocks noChangeArrowheads="1"/>
                </p:cNvSpPr>
                <p:nvPr/>
              </p:nvSpPr>
              <p:spPr bwMode="auto">
                <a:xfrm>
                  <a:off x="9627236"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70" name="Rectangle 555"/>
                <p:cNvSpPr>
                  <a:spLocks noChangeArrowheads="1"/>
                </p:cNvSpPr>
                <p:nvPr/>
              </p:nvSpPr>
              <p:spPr bwMode="auto">
                <a:xfrm>
                  <a:off x="9681737"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71" name="Rectangle 556"/>
                <p:cNvSpPr>
                  <a:spLocks noChangeArrowheads="1"/>
                </p:cNvSpPr>
                <p:nvPr/>
              </p:nvSpPr>
              <p:spPr bwMode="auto">
                <a:xfrm>
                  <a:off x="9737195"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72" name="Rectangle 557"/>
                <p:cNvSpPr>
                  <a:spLocks noChangeArrowheads="1"/>
                </p:cNvSpPr>
                <p:nvPr/>
              </p:nvSpPr>
              <p:spPr bwMode="auto">
                <a:xfrm>
                  <a:off x="9791697"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73" name="Rectangle 558"/>
                <p:cNvSpPr>
                  <a:spLocks noChangeArrowheads="1"/>
                </p:cNvSpPr>
                <p:nvPr/>
              </p:nvSpPr>
              <p:spPr bwMode="auto">
                <a:xfrm>
                  <a:off x="9847155"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74" name="Rectangle 559"/>
                <p:cNvSpPr>
                  <a:spLocks noChangeArrowheads="1"/>
                </p:cNvSpPr>
                <p:nvPr/>
              </p:nvSpPr>
              <p:spPr bwMode="auto">
                <a:xfrm>
                  <a:off x="9902613"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75" name="Rectangle 560"/>
                <p:cNvSpPr>
                  <a:spLocks noChangeArrowheads="1"/>
                </p:cNvSpPr>
                <p:nvPr/>
              </p:nvSpPr>
              <p:spPr bwMode="auto">
                <a:xfrm>
                  <a:off x="9957114"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76" name="Rectangle 561"/>
                <p:cNvSpPr>
                  <a:spLocks noChangeArrowheads="1"/>
                </p:cNvSpPr>
                <p:nvPr/>
              </p:nvSpPr>
              <p:spPr bwMode="auto">
                <a:xfrm>
                  <a:off x="10012573"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77" name="Rectangle 562"/>
                <p:cNvSpPr>
                  <a:spLocks noChangeArrowheads="1"/>
                </p:cNvSpPr>
                <p:nvPr/>
              </p:nvSpPr>
              <p:spPr bwMode="auto">
                <a:xfrm>
                  <a:off x="10067074"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78" name="Rectangle 563"/>
                <p:cNvSpPr>
                  <a:spLocks noChangeArrowheads="1"/>
                </p:cNvSpPr>
                <p:nvPr/>
              </p:nvSpPr>
              <p:spPr bwMode="auto">
                <a:xfrm>
                  <a:off x="10122532"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79" name="Rectangle 564"/>
                <p:cNvSpPr>
                  <a:spLocks noChangeArrowheads="1"/>
                </p:cNvSpPr>
                <p:nvPr/>
              </p:nvSpPr>
              <p:spPr bwMode="auto">
                <a:xfrm>
                  <a:off x="10177989"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80" name="Rectangle 565"/>
                <p:cNvSpPr>
                  <a:spLocks noChangeArrowheads="1"/>
                </p:cNvSpPr>
                <p:nvPr/>
              </p:nvSpPr>
              <p:spPr bwMode="auto">
                <a:xfrm>
                  <a:off x="10232492"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81" name="Rectangle 566"/>
                <p:cNvSpPr>
                  <a:spLocks noChangeArrowheads="1"/>
                </p:cNvSpPr>
                <p:nvPr/>
              </p:nvSpPr>
              <p:spPr bwMode="auto">
                <a:xfrm>
                  <a:off x="10287950"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82" name="Rectangle 567"/>
                <p:cNvSpPr>
                  <a:spLocks noChangeArrowheads="1"/>
                </p:cNvSpPr>
                <p:nvPr/>
              </p:nvSpPr>
              <p:spPr bwMode="auto">
                <a:xfrm>
                  <a:off x="10342451"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83" name="Rectangle 568"/>
                <p:cNvSpPr>
                  <a:spLocks noChangeArrowheads="1"/>
                </p:cNvSpPr>
                <p:nvPr/>
              </p:nvSpPr>
              <p:spPr bwMode="auto">
                <a:xfrm>
                  <a:off x="10397910"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84" name="Rectangle 569"/>
                <p:cNvSpPr>
                  <a:spLocks noChangeArrowheads="1"/>
                </p:cNvSpPr>
                <p:nvPr/>
              </p:nvSpPr>
              <p:spPr bwMode="auto">
                <a:xfrm>
                  <a:off x="10452411"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85" name="Rectangle 570"/>
                <p:cNvSpPr>
                  <a:spLocks noChangeArrowheads="1"/>
                </p:cNvSpPr>
                <p:nvPr/>
              </p:nvSpPr>
              <p:spPr bwMode="auto">
                <a:xfrm>
                  <a:off x="10507869"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86" name="Rectangle 571"/>
                <p:cNvSpPr>
                  <a:spLocks noChangeArrowheads="1"/>
                </p:cNvSpPr>
                <p:nvPr/>
              </p:nvSpPr>
              <p:spPr bwMode="auto">
                <a:xfrm>
                  <a:off x="10563326"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87" name="Rectangle 572"/>
                <p:cNvSpPr>
                  <a:spLocks noChangeArrowheads="1"/>
                </p:cNvSpPr>
                <p:nvPr/>
              </p:nvSpPr>
              <p:spPr bwMode="auto">
                <a:xfrm>
                  <a:off x="10617829"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88" name="Rectangle 573"/>
                <p:cNvSpPr>
                  <a:spLocks noChangeArrowheads="1"/>
                </p:cNvSpPr>
                <p:nvPr/>
              </p:nvSpPr>
              <p:spPr bwMode="auto">
                <a:xfrm>
                  <a:off x="10673287"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89" name="Rectangle 574"/>
                <p:cNvSpPr>
                  <a:spLocks noChangeArrowheads="1"/>
                </p:cNvSpPr>
                <p:nvPr/>
              </p:nvSpPr>
              <p:spPr bwMode="auto">
                <a:xfrm>
                  <a:off x="10727788"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90" name="Rectangle 575"/>
                <p:cNvSpPr>
                  <a:spLocks noChangeArrowheads="1"/>
                </p:cNvSpPr>
                <p:nvPr/>
              </p:nvSpPr>
              <p:spPr bwMode="auto">
                <a:xfrm>
                  <a:off x="10783247"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91" name="Rectangle 576"/>
                <p:cNvSpPr>
                  <a:spLocks noChangeArrowheads="1"/>
                </p:cNvSpPr>
                <p:nvPr/>
              </p:nvSpPr>
              <p:spPr bwMode="auto">
                <a:xfrm>
                  <a:off x="10838705"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92" name="Rectangle 577"/>
                <p:cNvSpPr>
                  <a:spLocks noChangeArrowheads="1"/>
                </p:cNvSpPr>
                <p:nvPr/>
              </p:nvSpPr>
              <p:spPr bwMode="auto">
                <a:xfrm>
                  <a:off x="10893206"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93" name="Rectangle 578"/>
                <p:cNvSpPr>
                  <a:spLocks noChangeArrowheads="1"/>
                </p:cNvSpPr>
                <p:nvPr/>
              </p:nvSpPr>
              <p:spPr bwMode="auto">
                <a:xfrm>
                  <a:off x="10948663"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94" name="Rectangle 579"/>
                <p:cNvSpPr>
                  <a:spLocks noChangeArrowheads="1"/>
                </p:cNvSpPr>
                <p:nvPr/>
              </p:nvSpPr>
              <p:spPr bwMode="auto">
                <a:xfrm>
                  <a:off x="11003166"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95" name="Rectangle 580"/>
                <p:cNvSpPr>
                  <a:spLocks noChangeArrowheads="1"/>
                </p:cNvSpPr>
                <p:nvPr/>
              </p:nvSpPr>
              <p:spPr bwMode="auto">
                <a:xfrm>
                  <a:off x="9296400"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96" name="Rectangle 581"/>
                <p:cNvSpPr>
                  <a:spLocks noChangeArrowheads="1"/>
                </p:cNvSpPr>
                <p:nvPr/>
              </p:nvSpPr>
              <p:spPr bwMode="auto">
                <a:xfrm>
                  <a:off x="9351858"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97" name="Rectangle 582"/>
                <p:cNvSpPr>
                  <a:spLocks noChangeArrowheads="1"/>
                </p:cNvSpPr>
                <p:nvPr/>
              </p:nvSpPr>
              <p:spPr bwMode="auto">
                <a:xfrm>
                  <a:off x="9406360"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98" name="Rectangle 583"/>
                <p:cNvSpPr>
                  <a:spLocks noChangeArrowheads="1"/>
                </p:cNvSpPr>
                <p:nvPr/>
              </p:nvSpPr>
              <p:spPr bwMode="auto">
                <a:xfrm>
                  <a:off x="9461818"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6999" name="Rectangle 584"/>
                <p:cNvSpPr>
                  <a:spLocks noChangeArrowheads="1"/>
                </p:cNvSpPr>
                <p:nvPr/>
              </p:nvSpPr>
              <p:spPr bwMode="auto">
                <a:xfrm>
                  <a:off x="9516319"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00" name="Rectangle 585"/>
                <p:cNvSpPr>
                  <a:spLocks noChangeArrowheads="1"/>
                </p:cNvSpPr>
                <p:nvPr/>
              </p:nvSpPr>
              <p:spPr bwMode="auto">
                <a:xfrm>
                  <a:off x="9571777"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01" name="Rectangle 586"/>
                <p:cNvSpPr>
                  <a:spLocks noChangeArrowheads="1"/>
                </p:cNvSpPr>
                <p:nvPr/>
              </p:nvSpPr>
              <p:spPr bwMode="auto">
                <a:xfrm>
                  <a:off x="9627236"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02" name="Rectangle 587"/>
                <p:cNvSpPr>
                  <a:spLocks noChangeArrowheads="1"/>
                </p:cNvSpPr>
                <p:nvPr/>
              </p:nvSpPr>
              <p:spPr bwMode="auto">
                <a:xfrm>
                  <a:off x="9681737"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03" name="Rectangle 588"/>
                <p:cNvSpPr>
                  <a:spLocks noChangeArrowheads="1"/>
                </p:cNvSpPr>
                <p:nvPr/>
              </p:nvSpPr>
              <p:spPr bwMode="auto">
                <a:xfrm>
                  <a:off x="9737195"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04" name="Rectangle 589"/>
                <p:cNvSpPr>
                  <a:spLocks noChangeArrowheads="1"/>
                </p:cNvSpPr>
                <p:nvPr/>
              </p:nvSpPr>
              <p:spPr bwMode="auto">
                <a:xfrm>
                  <a:off x="9791697"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05" name="Rectangle 590"/>
                <p:cNvSpPr>
                  <a:spLocks noChangeArrowheads="1"/>
                </p:cNvSpPr>
                <p:nvPr/>
              </p:nvSpPr>
              <p:spPr bwMode="auto">
                <a:xfrm>
                  <a:off x="9847155"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06" name="Rectangle 591"/>
                <p:cNvSpPr>
                  <a:spLocks noChangeArrowheads="1"/>
                </p:cNvSpPr>
                <p:nvPr/>
              </p:nvSpPr>
              <p:spPr bwMode="auto">
                <a:xfrm>
                  <a:off x="9902613"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07" name="Rectangle 592"/>
                <p:cNvSpPr>
                  <a:spLocks noChangeArrowheads="1"/>
                </p:cNvSpPr>
                <p:nvPr/>
              </p:nvSpPr>
              <p:spPr bwMode="auto">
                <a:xfrm>
                  <a:off x="9957114"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08" name="Rectangle 593"/>
                <p:cNvSpPr>
                  <a:spLocks noChangeArrowheads="1"/>
                </p:cNvSpPr>
                <p:nvPr/>
              </p:nvSpPr>
              <p:spPr bwMode="auto">
                <a:xfrm>
                  <a:off x="10012573"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09" name="Rectangle 594"/>
                <p:cNvSpPr>
                  <a:spLocks noChangeArrowheads="1"/>
                </p:cNvSpPr>
                <p:nvPr/>
              </p:nvSpPr>
              <p:spPr bwMode="auto">
                <a:xfrm>
                  <a:off x="10067074"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10" name="Rectangle 595"/>
                <p:cNvSpPr>
                  <a:spLocks noChangeArrowheads="1"/>
                </p:cNvSpPr>
                <p:nvPr/>
              </p:nvSpPr>
              <p:spPr bwMode="auto">
                <a:xfrm>
                  <a:off x="10122532"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11" name="Rectangle 596"/>
                <p:cNvSpPr>
                  <a:spLocks noChangeArrowheads="1"/>
                </p:cNvSpPr>
                <p:nvPr/>
              </p:nvSpPr>
              <p:spPr bwMode="auto">
                <a:xfrm>
                  <a:off x="10177989"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12" name="Rectangle 597"/>
                <p:cNvSpPr>
                  <a:spLocks noChangeArrowheads="1"/>
                </p:cNvSpPr>
                <p:nvPr/>
              </p:nvSpPr>
              <p:spPr bwMode="auto">
                <a:xfrm>
                  <a:off x="10232492"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13" name="Rectangle 598"/>
                <p:cNvSpPr>
                  <a:spLocks noChangeArrowheads="1"/>
                </p:cNvSpPr>
                <p:nvPr/>
              </p:nvSpPr>
              <p:spPr bwMode="auto">
                <a:xfrm>
                  <a:off x="10287950"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14" name="Rectangle 599"/>
                <p:cNvSpPr>
                  <a:spLocks noChangeArrowheads="1"/>
                </p:cNvSpPr>
                <p:nvPr/>
              </p:nvSpPr>
              <p:spPr bwMode="auto">
                <a:xfrm>
                  <a:off x="10342451"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15" name="Rectangle 600"/>
                <p:cNvSpPr>
                  <a:spLocks noChangeArrowheads="1"/>
                </p:cNvSpPr>
                <p:nvPr/>
              </p:nvSpPr>
              <p:spPr bwMode="auto">
                <a:xfrm>
                  <a:off x="10397910"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16" name="Rectangle 601"/>
                <p:cNvSpPr>
                  <a:spLocks noChangeArrowheads="1"/>
                </p:cNvSpPr>
                <p:nvPr/>
              </p:nvSpPr>
              <p:spPr bwMode="auto">
                <a:xfrm>
                  <a:off x="10452411"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17" name="Rectangle 602"/>
                <p:cNvSpPr>
                  <a:spLocks noChangeArrowheads="1"/>
                </p:cNvSpPr>
                <p:nvPr/>
              </p:nvSpPr>
              <p:spPr bwMode="auto">
                <a:xfrm>
                  <a:off x="10507869"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18" name="Rectangle 603"/>
                <p:cNvSpPr>
                  <a:spLocks noChangeArrowheads="1"/>
                </p:cNvSpPr>
                <p:nvPr/>
              </p:nvSpPr>
              <p:spPr bwMode="auto">
                <a:xfrm>
                  <a:off x="10563326"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19" name="Rectangle 604"/>
                <p:cNvSpPr>
                  <a:spLocks noChangeArrowheads="1"/>
                </p:cNvSpPr>
                <p:nvPr/>
              </p:nvSpPr>
              <p:spPr bwMode="auto">
                <a:xfrm>
                  <a:off x="10617829"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20" name="Rectangle 605"/>
                <p:cNvSpPr>
                  <a:spLocks noChangeArrowheads="1"/>
                </p:cNvSpPr>
                <p:nvPr/>
              </p:nvSpPr>
              <p:spPr bwMode="auto">
                <a:xfrm>
                  <a:off x="10673287"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21" name="Rectangle 606"/>
                <p:cNvSpPr>
                  <a:spLocks noChangeArrowheads="1"/>
                </p:cNvSpPr>
                <p:nvPr/>
              </p:nvSpPr>
              <p:spPr bwMode="auto">
                <a:xfrm>
                  <a:off x="10727788"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22" name="Rectangle 607"/>
                <p:cNvSpPr>
                  <a:spLocks noChangeArrowheads="1"/>
                </p:cNvSpPr>
                <p:nvPr/>
              </p:nvSpPr>
              <p:spPr bwMode="auto">
                <a:xfrm>
                  <a:off x="10783247"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23" name="Rectangle 608"/>
                <p:cNvSpPr>
                  <a:spLocks noChangeArrowheads="1"/>
                </p:cNvSpPr>
                <p:nvPr/>
              </p:nvSpPr>
              <p:spPr bwMode="auto">
                <a:xfrm>
                  <a:off x="10838705"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24" name="Rectangle 609"/>
                <p:cNvSpPr>
                  <a:spLocks noChangeArrowheads="1"/>
                </p:cNvSpPr>
                <p:nvPr/>
              </p:nvSpPr>
              <p:spPr bwMode="auto">
                <a:xfrm>
                  <a:off x="10893206"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25" name="Rectangle 610"/>
                <p:cNvSpPr>
                  <a:spLocks noChangeArrowheads="1"/>
                </p:cNvSpPr>
                <p:nvPr/>
              </p:nvSpPr>
              <p:spPr bwMode="auto">
                <a:xfrm>
                  <a:off x="10948663"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26" name="Rectangle 611"/>
                <p:cNvSpPr>
                  <a:spLocks noChangeArrowheads="1"/>
                </p:cNvSpPr>
                <p:nvPr/>
              </p:nvSpPr>
              <p:spPr bwMode="auto">
                <a:xfrm>
                  <a:off x="11003166"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27" name="Rectangle 612"/>
                <p:cNvSpPr>
                  <a:spLocks noChangeArrowheads="1"/>
                </p:cNvSpPr>
                <p:nvPr/>
              </p:nvSpPr>
              <p:spPr bwMode="auto">
                <a:xfrm>
                  <a:off x="9296400"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28" name="Rectangle 613"/>
                <p:cNvSpPr>
                  <a:spLocks noChangeArrowheads="1"/>
                </p:cNvSpPr>
                <p:nvPr/>
              </p:nvSpPr>
              <p:spPr bwMode="auto">
                <a:xfrm>
                  <a:off x="9351858"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29" name="Rectangle 614"/>
                <p:cNvSpPr>
                  <a:spLocks noChangeArrowheads="1"/>
                </p:cNvSpPr>
                <p:nvPr/>
              </p:nvSpPr>
              <p:spPr bwMode="auto">
                <a:xfrm>
                  <a:off x="9406360"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30" name="Rectangle 615"/>
                <p:cNvSpPr>
                  <a:spLocks noChangeArrowheads="1"/>
                </p:cNvSpPr>
                <p:nvPr/>
              </p:nvSpPr>
              <p:spPr bwMode="auto">
                <a:xfrm>
                  <a:off x="9461818"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31" name="Rectangle 616"/>
                <p:cNvSpPr>
                  <a:spLocks noChangeArrowheads="1"/>
                </p:cNvSpPr>
                <p:nvPr/>
              </p:nvSpPr>
              <p:spPr bwMode="auto">
                <a:xfrm>
                  <a:off x="9516319"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32" name="Rectangle 617"/>
                <p:cNvSpPr>
                  <a:spLocks noChangeArrowheads="1"/>
                </p:cNvSpPr>
                <p:nvPr/>
              </p:nvSpPr>
              <p:spPr bwMode="auto">
                <a:xfrm>
                  <a:off x="9571777"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33" name="Rectangle 618"/>
                <p:cNvSpPr>
                  <a:spLocks noChangeArrowheads="1"/>
                </p:cNvSpPr>
                <p:nvPr/>
              </p:nvSpPr>
              <p:spPr bwMode="auto">
                <a:xfrm>
                  <a:off x="9627236"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34" name="Rectangle 619"/>
                <p:cNvSpPr>
                  <a:spLocks noChangeArrowheads="1"/>
                </p:cNvSpPr>
                <p:nvPr/>
              </p:nvSpPr>
              <p:spPr bwMode="auto">
                <a:xfrm>
                  <a:off x="9681737"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35" name="Rectangle 620"/>
                <p:cNvSpPr>
                  <a:spLocks noChangeArrowheads="1"/>
                </p:cNvSpPr>
                <p:nvPr/>
              </p:nvSpPr>
              <p:spPr bwMode="auto">
                <a:xfrm>
                  <a:off x="9737195"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36" name="Rectangle 621"/>
                <p:cNvSpPr>
                  <a:spLocks noChangeArrowheads="1"/>
                </p:cNvSpPr>
                <p:nvPr/>
              </p:nvSpPr>
              <p:spPr bwMode="auto">
                <a:xfrm>
                  <a:off x="9791697"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37" name="Rectangle 622"/>
                <p:cNvSpPr>
                  <a:spLocks noChangeArrowheads="1"/>
                </p:cNvSpPr>
                <p:nvPr/>
              </p:nvSpPr>
              <p:spPr bwMode="auto">
                <a:xfrm>
                  <a:off x="9847155"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38" name="Rectangle 623"/>
                <p:cNvSpPr>
                  <a:spLocks noChangeArrowheads="1"/>
                </p:cNvSpPr>
                <p:nvPr/>
              </p:nvSpPr>
              <p:spPr bwMode="auto">
                <a:xfrm>
                  <a:off x="9902613"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39" name="Rectangle 624"/>
                <p:cNvSpPr>
                  <a:spLocks noChangeArrowheads="1"/>
                </p:cNvSpPr>
                <p:nvPr/>
              </p:nvSpPr>
              <p:spPr bwMode="auto">
                <a:xfrm>
                  <a:off x="9957114"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40" name="Rectangle 625"/>
                <p:cNvSpPr>
                  <a:spLocks noChangeArrowheads="1"/>
                </p:cNvSpPr>
                <p:nvPr/>
              </p:nvSpPr>
              <p:spPr bwMode="auto">
                <a:xfrm>
                  <a:off x="10012573"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41" name="Rectangle 626"/>
                <p:cNvSpPr>
                  <a:spLocks noChangeArrowheads="1"/>
                </p:cNvSpPr>
                <p:nvPr/>
              </p:nvSpPr>
              <p:spPr bwMode="auto">
                <a:xfrm>
                  <a:off x="10067074"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42" name="Rectangle 627"/>
                <p:cNvSpPr>
                  <a:spLocks noChangeArrowheads="1"/>
                </p:cNvSpPr>
                <p:nvPr/>
              </p:nvSpPr>
              <p:spPr bwMode="auto">
                <a:xfrm>
                  <a:off x="10122532"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43" name="Rectangle 628"/>
                <p:cNvSpPr>
                  <a:spLocks noChangeArrowheads="1"/>
                </p:cNvSpPr>
                <p:nvPr/>
              </p:nvSpPr>
              <p:spPr bwMode="auto">
                <a:xfrm>
                  <a:off x="10177989"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44" name="Rectangle 629"/>
                <p:cNvSpPr>
                  <a:spLocks noChangeArrowheads="1"/>
                </p:cNvSpPr>
                <p:nvPr/>
              </p:nvSpPr>
              <p:spPr bwMode="auto">
                <a:xfrm>
                  <a:off x="10232492"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45" name="Rectangle 630"/>
                <p:cNvSpPr>
                  <a:spLocks noChangeArrowheads="1"/>
                </p:cNvSpPr>
                <p:nvPr/>
              </p:nvSpPr>
              <p:spPr bwMode="auto">
                <a:xfrm>
                  <a:off x="10287950"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46" name="Rectangle 631"/>
                <p:cNvSpPr>
                  <a:spLocks noChangeArrowheads="1"/>
                </p:cNvSpPr>
                <p:nvPr/>
              </p:nvSpPr>
              <p:spPr bwMode="auto">
                <a:xfrm>
                  <a:off x="10342451"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47" name="Rectangle 632"/>
                <p:cNvSpPr>
                  <a:spLocks noChangeArrowheads="1"/>
                </p:cNvSpPr>
                <p:nvPr/>
              </p:nvSpPr>
              <p:spPr bwMode="auto">
                <a:xfrm>
                  <a:off x="10397910"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48" name="Rectangle 633"/>
                <p:cNvSpPr>
                  <a:spLocks noChangeArrowheads="1"/>
                </p:cNvSpPr>
                <p:nvPr/>
              </p:nvSpPr>
              <p:spPr bwMode="auto">
                <a:xfrm>
                  <a:off x="10452411"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49" name="Rectangle 634"/>
                <p:cNvSpPr>
                  <a:spLocks noChangeArrowheads="1"/>
                </p:cNvSpPr>
                <p:nvPr/>
              </p:nvSpPr>
              <p:spPr bwMode="auto">
                <a:xfrm>
                  <a:off x="10507869"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50" name="Rectangle 635"/>
                <p:cNvSpPr>
                  <a:spLocks noChangeArrowheads="1"/>
                </p:cNvSpPr>
                <p:nvPr/>
              </p:nvSpPr>
              <p:spPr bwMode="auto">
                <a:xfrm>
                  <a:off x="10563326"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51" name="Rectangle 636"/>
                <p:cNvSpPr>
                  <a:spLocks noChangeArrowheads="1"/>
                </p:cNvSpPr>
                <p:nvPr/>
              </p:nvSpPr>
              <p:spPr bwMode="auto">
                <a:xfrm>
                  <a:off x="10617829"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52" name="Rectangle 637"/>
                <p:cNvSpPr>
                  <a:spLocks noChangeArrowheads="1"/>
                </p:cNvSpPr>
                <p:nvPr/>
              </p:nvSpPr>
              <p:spPr bwMode="auto">
                <a:xfrm>
                  <a:off x="10673287"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53" name="Rectangle 638"/>
                <p:cNvSpPr>
                  <a:spLocks noChangeArrowheads="1"/>
                </p:cNvSpPr>
                <p:nvPr/>
              </p:nvSpPr>
              <p:spPr bwMode="auto">
                <a:xfrm>
                  <a:off x="10727788"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54" name="Rectangle 639"/>
                <p:cNvSpPr>
                  <a:spLocks noChangeArrowheads="1"/>
                </p:cNvSpPr>
                <p:nvPr/>
              </p:nvSpPr>
              <p:spPr bwMode="auto">
                <a:xfrm>
                  <a:off x="10783247"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55" name="Rectangle 640"/>
                <p:cNvSpPr>
                  <a:spLocks noChangeArrowheads="1"/>
                </p:cNvSpPr>
                <p:nvPr/>
              </p:nvSpPr>
              <p:spPr bwMode="auto">
                <a:xfrm>
                  <a:off x="10838705"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56" name="Rectangle 641"/>
                <p:cNvSpPr>
                  <a:spLocks noChangeArrowheads="1"/>
                </p:cNvSpPr>
                <p:nvPr/>
              </p:nvSpPr>
              <p:spPr bwMode="auto">
                <a:xfrm>
                  <a:off x="10893206"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57" name="Rectangle 642"/>
                <p:cNvSpPr>
                  <a:spLocks noChangeArrowheads="1"/>
                </p:cNvSpPr>
                <p:nvPr/>
              </p:nvSpPr>
              <p:spPr bwMode="auto">
                <a:xfrm>
                  <a:off x="10948663"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58" name="Rectangle 643"/>
                <p:cNvSpPr>
                  <a:spLocks noChangeArrowheads="1"/>
                </p:cNvSpPr>
                <p:nvPr/>
              </p:nvSpPr>
              <p:spPr bwMode="auto">
                <a:xfrm>
                  <a:off x="11003166"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59" name="Rectangle 644"/>
                <p:cNvSpPr>
                  <a:spLocks noChangeArrowheads="1"/>
                </p:cNvSpPr>
                <p:nvPr/>
              </p:nvSpPr>
              <p:spPr bwMode="auto">
                <a:xfrm>
                  <a:off x="9296400"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60" name="Rectangle 645"/>
                <p:cNvSpPr>
                  <a:spLocks noChangeArrowheads="1"/>
                </p:cNvSpPr>
                <p:nvPr/>
              </p:nvSpPr>
              <p:spPr bwMode="auto">
                <a:xfrm>
                  <a:off x="9351858"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61" name="Rectangle 646"/>
                <p:cNvSpPr>
                  <a:spLocks noChangeArrowheads="1"/>
                </p:cNvSpPr>
                <p:nvPr/>
              </p:nvSpPr>
              <p:spPr bwMode="auto">
                <a:xfrm>
                  <a:off x="9406360"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62" name="Rectangle 647"/>
                <p:cNvSpPr>
                  <a:spLocks noChangeArrowheads="1"/>
                </p:cNvSpPr>
                <p:nvPr/>
              </p:nvSpPr>
              <p:spPr bwMode="auto">
                <a:xfrm>
                  <a:off x="9461818"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63" name="Rectangle 648"/>
                <p:cNvSpPr>
                  <a:spLocks noChangeArrowheads="1"/>
                </p:cNvSpPr>
                <p:nvPr/>
              </p:nvSpPr>
              <p:spPr bwMode="auto">
                <a:xfrm>
                  <a:off x="9516319"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64" name="Rectangle 649"/>
                <p:cNvSpPr>
                  <a:spLocks noChangeArrowheads="1"/>
                </p:cNvSpPr>
                <p:nvPr/>
              </p:nvSpPr>
              <p:spPr bwMode="auto">
                <a:xfrm>
                  <a:off x="9571777"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65" name="Rectangle 650"/>
                <p:cNvSpPr>
                  <a:spLocks noChangeArrowheads="1"/>
                </p:cNvSpPr>
                <p:nvPr/>
              </p:nvSpPr>
              <p:spPr bwMode="auto">
                <a:xfrm>
                  <a:off x="9627236"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66" name="Rectangle 651"/>
                <p:cNvSpPr>
                  <a:spLocks noChangeArrowheads="1"/>
                </p:cNvSpPr>
                <p:nvPr/>
              </p:nvSpPr>
              <p:spPr bwMode="auto">
                <a:xfrm>
                  <a:off x="9681737"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67" name="Rectangle 652"/>
                <p:cNvSpPr>
                  <a:spLocks noChangeArrowheads="1"/>
                </p:cNvSpPr>
                <p:nvPr/>
              </p:nvSpPr>
              <p:spPr bwMode="auto">
                <a:xfrm>
                  <a:off x="9737195"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68" name="Rectangle 653"/>
                <p:cNvSpPr>
                  <a:spLocks noChangeArrowheads="1"/>
                </p:cNvSpPr>
                <p:nvPr/>
              </p:nvSpPr>
              <p:spPr bwMode="auto">
                <a:xfrm>
                  <a:off x="9791697"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69" name="Rectangle 654"/>
                <p:cNvSpPr>
                  <a:spLocks noChangeArrowheads="1"/>
                </p:cNvSpPr>
                <p:nvPr/>
              </p:nvSpPr>
              <p:spPr bwMode="auto">
                <a:xfrm>
                  <a:off x="9847155"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70" name="Rectangle 655"/>
                <p:cNvSpPr>
                  <a:spLocks noChangeArrowheads="1"/>
                </p:cNvSpPr>
                <p:nvPr/>
              </p:nvSpPr>
              <p:spPr bwMode="auto">
                <a:xfrm>
                  <a:off x="9902613"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71" name="Rectangle 656"/>
                <p:cNvSpPr>
                  <a:spLocks noChangeArrowheads="1"/>
                </p:cNvSpPr>
                <p:nvPr/>
              </p:nvSpPr>
              <p:spPr bwMode="auto">
                <a:xfrm>
                  <a:off x="9957114"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72" name="Rectangle 657"/>
                <p:cNvSpPr>
                  <a:spLocks noChangeArrowheads="1"/>
                </p:cNvSpPr>
                <p:nvPr/>
              </p:nvSpPr>
              <p:spPr bwMode="auto">
                <a:xfrm>
                  <a:off x="10012573"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73" name="Rectangle 658"/>
                <p:cNvSpPr>
                  <a:spLocks noChangeArrowheads="1"/>
                </p:cNvSpPr>
                <p:nvPr/>
              </p:nvSpPr>
              <p:spPr bwMode="auto">
                <a:xfrm>
                  <a:off x="10067074"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74" name="Rectangle 659"/>
                <p:cNvSpPr>
                  <a:spLocks noChangeArrowheads="1"/>
                </p:cNvSpPr>
                <p:nvPr/>
              </p:nvSpPr>
              <p:spPr bwMode="auto">
                <a:xfrm>
                  <a:off x="10122532"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75" name="Rectangle 660"/>
                <p:cNvSpPr>
                  <a:spLocks noChangeArrowheads="1"/>
                </p:cNvSpPr>
                <p:nvPr/>
              </p:nvSpPr>
              <p:spPr bwMode="auto">
                <a:xfrm>
                  <a:off x="10177989"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76" name="Rectangle 661"/>
                <p:cNvSpPr>
                  <a:spLocks noChangeArrowheads="1"/>
                </p:cNvSpPr>
                <p:nvPr/>
              </p:nvSpPr>
              <p:spPr bwMode="auto">
                <a:xfrm>
                  <a:off x="10232492"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77" name="Rectangle 662"/>
                <p:cNvSpPr>
                  <a:spLocks noChangeArrowheads="1"/>
                </p:cNvSpPr>
                <p:nvPr/>
              </p:nvSpPr>
              <p:spPr bwMode="auto">
                <a:xfrm>
                  <a:off x="10287950"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78" name="Rectangle 663"/>
                <p:cNvSpPr>
                  <a:spLocks noChangeArrowheads="1"/>
                </p:cNvSpPr>
                <p:nvPr/>
              </p:nvSpPr>
              <p:spPr bwMode="auto">
                <a:xfrm>
                  <a:off x="10342451"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79" name="Rectangle 664"/>
                <p:cNvSpPr>
                  <a:spLocks noChangeArrowheads="1"/>
                </p:cNvSpPr>
                <p:nvPr/>
              </p:nvSpPr>
              <p:spPr bwMode="auto">
                <a:xfrm>
                  <a:off x="10397910"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80" name="Rectangle 665"/>
                <p:cNvSpPr>
                  <a:spLocks noChangeArrowheads="1"/>
                </p:cNvSpPr>
                <p:nvPr/>
              </p:nvSpPr>
              <p:spPr bwMode="auto">
                <a:xfrm>
                  <a:off x="10452411"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81" name="Rectangle 666"/>
                <p:cNvSpPr>
                  <a:spLocks noChangeArrowheads="1"/>
                </p:cNvSpPr>
                <p:nvPr/>
              </p:nvSpPr>
              <p:spPr bwMode="auto">
                <a:xfrm>
                  <a:off x="10507869"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82" name="Rectangle 667"/>
                <p:cNvSpPr>
                  <a:spLocks noChangeArrowheads="1"/>
                </p:cNvSpPr>
                <p:nvPr/>
              </p:nvSpPr>
              <p:spPr bwMode="auto">
                <a:xfrm>
                  <a:off x="10563326"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83" name="Rectangle 668"/>
                <p:cNvSpPr>
                  <a:spLocks noChangeArrowheads="1"/>
                </p:cNvSpPr>
                <p:nvPr/>
              </p:nvSpPr>
              <p:spPr bwMode="auto">
                <a:xfrm>
                  <a:off x="10617829"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84" name="Rectangle 669"/>
                <p:cNvSpPr>
                  <a:spLocks noChangeArrowheads="1"/>
                </p:cNvSpPr>
                <p:nvPr/>
              </p:nvSpPr>
              <p:spPr bwMode="auto">
                <a:xfrm>
                  <a:off x="10673287"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85" name="Rectangle 670"/>
                <p:cNvSpPr>
                  <a:spLocks noChangeArrowheads="1"/>
                </p:cNvSpPr>
                <p:nvPr/>
              </p:nvSpPr>
              <p:spPr bwMode="auto">
                <a:xfrm>
                  <a:off x="10727788"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86" name="Rectangle 671"/>
                <p:cNvSpPr>
                  <a:spLocks noChangeArrowheads="1"/>
                </p:cNvSpPr>
                <p:nvPr/>
              </p:nvSpPr>
              <p:spPr bwMode="auto">
                <a:xfrm>
                  <a:off x="10783247"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87" name="Rectangle 672"/>
                <p:cNvSpPr>
                  <a:spLocks noChangeArrowheads="1"/>
                </p:cNvSpPr>
                <p:nvPr/>
              </p:nvSpPr>
              <p:spPr bwMode="auto">
                <a:xfrm>
                  <a:off x="10838705"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88" name="Rectangle 673"/>
                <p:cNvSpPr>
                  <a:spLocks noChangeArrowheads="1"/>
                </p:cNvSpPr>
                <p:nvPr/>
              </p:nvSpPr>
              <p:spPr bwMode="auto">
                <a:xfrm>
                  <a:off x="10893206"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89" name="Rectangle 674"/>
                <p:cNvSpPr>
                  <a:spLocks noChangeArrowheads="1"/>
                </p:cNvSpPr>
                <p:nvPr/>
              </p:nvSpPr>
              <p:spPr bwMode="auto">
                <a:xfrm>
                  <a:off x="10948663"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90" name="Rectangle 675"/>
                <p:cNvSpPr>
                  <a:spLocks noChangeArrowheads="1"/>
                </p:cNvSpPr>
                <p:nvPr/>
              </p:nvSpPr>
              <p:spPr bwMode="auto">
                <a:xfrm>
                  <a:off x="11003166"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91" name="Rectangle 676"/>
                <p:cNvSpPr>
                  <a:spLocks noChangeArrowheads="1"/>
                </p:cNvSpPr>
                <p:nvPr/>
              </p:nvSpPr>
              <p:spPr bwMode="auto">
                <a:xfrm>
                  <a:off x="9296400"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92" name="Rectangle 677"/>
                <p:cNvSpPr>
                  <a:spLocks noChangeArrowheads="1"/>
                </p:cNvSpPr>
                <p:nvPr/>
              </p:nvSpPr>
              <p:spPr bwMode="auto">
                <a:xfrm>
                  <a:off x="9351858"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93" name="Rectangle 678"/>
                <p:cNvSpPr>
                  <a:spLocks noChangeArrowheads="1"/>
                </p:cNvSpPr>
                <p:nvPr/>
              </p:nvSpPr>
              <p:spPr bwMode="auto">
                <a:xfrm>
                  <a:off x="9406360"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94" name="Rectangle 679"/>
                <p:cNvSpPr>
                  <a:spLocks noChangeArrowheads="1"/>
                </p:cNvSpPr>
                <p:nvPr/>
              </p:nvSpPr>
              <p:spPr bwMode="auto">
                <a:xfrm>
                  <a:off x="9461818"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95" name="Rectangle 680"/>
                <p:cNvSpPr>
                  <a:spLocks noChangeArrowheads="1"/>
                </p:cNvSpPr>
                <p:nvPr/>
              </p:nvSpPr>
              <p:spPr bwMode="auto">
                <a:xfrm>
                  <a:off x="9516319"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96" name="Rectangle 681"/>
                <p:cNvSpPr>
                  <a:spLocks noChangeArrowheads="1"/>
                </p:cNvSpPr>
                <p:nvPr/>
              </p:nvSpPr>
              <p:spPr bwMode="auto">
                <a:xfrm>
                  <a:off x="9571777"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97" name="Rectangle 682"/>
                <p:cNvSpPr>
                  <a:spLocks noChangeArrowheads="1"/>
                </p:cNvSpPr>
                <p:nvPr/>
              </p:nvSpPr>
              <p:spPr bwMode="auto">
                <a:xfrm>
                  <a:off x="9627236"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98" name="Rectangle 683"/>
                <p:cNvSpPr>
                  <a:spLocks noChangeArrowheads="1"/>
                </p:cNvSpPr>
                <p:nvPr/>
              </p:nvSpPr>
              <p:spPr bwMode="auto">
                <a:xfrm>
                  <a:off x="9681737"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099" name="Rectangle 684"/>
                <p:cNvSpPr>
                  <a:spLocks noChangeArrowheads="1"/>
                </p:cNvSpPr>
                <p:nvPr/>
              </p:nvSpPr>
              <p:spPr bwMode="auto">
                <a:xfrm>
                  <a:off x="9737195"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00" name="Rectangle 685"/>
                <p:cNvSpPr>
                  <a:spLocks noChangeArrowheads="1"/>
                </p:cNvSpPr>
                <p:nvPr/>
              </p:nvSpPr>
              <p:spPr bwMode="auto">
                <a:xfrm>
                  <a:off x="9791697"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01" name="Rectangle 686"/>
                <p:cNvSpPr>
                  <a:spLocks noChangeArrowheads="1"/>
                </p:cNvSpPr>
                <p:nvPr/>
              </p:nvSpPr>
              <p:spPr bwMode="auto">
                <a:xfrm>
                  <a:off x="9847155"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02" name="Rectangle 687"/>
                <p:cNvSpPr>
                  <a:spLocks noChangeArrowheads="1"/>
                </p:cNvSpPr>
                <p:nvPr/>
              </p:nvSpPr>
              <p:spPr bwMode="auto">
                <a:xfrm>
                  <a:off x="9902613"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03" name="Rectangle 688"/>
                <p:cNvSpPr>
                  <a:spLocks noChangeArrowheads="1"/>
                </p:cNvSpPr>
                <p:nvPr/>
              </p:nvSpPr>
              <p:spPr bwMode="auto">
                <a:xfrm>
                  <a:off x="9957114"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04" name="Rectangle 689"/>
                <p:cNvSpPr>
                  <a:spLocks noChangeArrowheads="1"/>
                </p:cNvSpPr>
                <p:nvPr/>
              </p:nvSpPr>
              <p:spPr bwMode="auto">
                <a:xfrm>
                  <a:off x="10012573"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05" name="Rectangle 690"/>
                <p:cNvSpPr>
                  <a:spLocks noChangeArrowheads="1"/>
                </p:cNvSpPr>
                <p:nvPr/>
              </p:nvSpPr>
              <p:spPr bwMode="auto">
                <a:xfrm>
                  <a:off x="10067074"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06" name="Rectangle 691"/>
                <p:cNvSpPr>
                  <a:spLocks noChangeArrowheads="1"/>
                </p:cNvSpPr>
                <p:nvPr/>
              </p:nvSpPr>
              <p:spPr bwMode="auto">
                <a:xfrm>
                  <a:off x="10122532"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07" name="Rectangle 692"/>
                <p:cNvSpPr>
                  <a:spLocks noChangeArrowheads="1"/>
                </p:cNvSpPr>
                <p:nvPr/>
              </p:nvSpPr>
              <p:spPr bwMode="auto">
                <a:xfrm>
                  <a:off x="10177989"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08" name="Rectangle 693"/>
                <p:cNvSpPr>
                  <a:spLocks noChangeArrowheads="1"/>
                </p:cNvSpPr>
                <p:nvPr/>
              </p:nvSpPr>
              <p:spPr bwMode="auto">
                <a:xfrm>
                  <a:off x="10232492"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09" name="Rectangle 694"/>
                <p:cNvSpPr>
                  <a:spLocks noChangeArrowheads="1"/>
                </p:cNvSpPr>
                <p:nvPr/>
              </p:nvSpPr>
              <p:spPr bwMode="auto">
                <a:xfrm>
                  <a:off x="10287950"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10" name="Rectangle 695"/>
                <p:cNvSpPr>
                  <a:spLocks noChangeArrowheads="1"/>
                </p:cNvSpPr>
                <p:nvPr/>
              </p:nvSpPr>
              <p:spPr bwMode="auto">
                <a:xfrm>
                  <a:off x="10342451"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11" name="Rectangle 696"/>
                <p:cNvSpPr>
                  <a:spLocks noChangeArrowheads="1"/>
                </p:cNvSpPr>
                <p:nvPr/>
              </p:nvSpPr>
              <p:spPr bwMode="auto">
                <a:xfrm>
                  <a:off x="10397910"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12" name="Rectangle 697"/>
                <p:cNvSpPr>
                  <a:spLocks noChangeArrowheads="1"/>
                </p:cNvSpPr>
                <p:nvPr/>
              </p:nvSpPr>
              <p:spPr bwMode="auto">
                <a:xfrm>
                  <a:off x="10452411"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13" name="Rectangle 698"/>
                <p:cNvSpPr>
                  <a:spLocks noChangeArrowheads="1"/>
                </p:cNvSpPr>
                <p:nvPr/>
              </p:nvSpPr>
              <p:spPr bwMode="auto">
                <a:xfrm>
                  <a:off x="10507869"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14" name="Rectangle 699"/>
                <p:cNvSpPr>
                  <a:spLocks noChangeArrowheads="1"/>
                </p:cNvSpPr>
                <p:nvPr/>
              </p:nvSpPr>
              <p:spPr bwMode="auto">
                <a:xfrm>
                  <a:off x="10563326"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15" name="Rectangle 700"/>
                <p:cNvSpPr>
                  <a:spLocks noChangeArrowheads="1"/>
                </p:cNvSpPr>
                <p:nvPr/>
              </p:nvSpPr>
              <p:spPr bwMode="auto">
                <a:xfrm>
                  <a:off x="10617829"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16" name="Rectangle 701"/>
                <p:cNvSpPr>
                  <a:spLocks noChangeArrowheads="1"/>
                </p:cNvSpPr>
                <p:nvPr/>
              </p:nvSpPr>
              <p:spPr bwMode="auto">
                <a:xfrm>
                  <a:off x="10673287"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17" name="Rectangle 702"/>
                <p:cNvSpPr>
                  <a:spLocks noChangeArrowheads="1"/>
                </p:cNvSpPr>
                <p:nvPr/>
              </p:nvSpPr>
              <p:spPr bwMode="auto">
                <a:xfrm>
                  <a:off x="10727788"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18" name="Rectangle 703"/>
                <p:cNvSpPr>
                  <a:spLocks noChangeArrowheads="1"/>
                </p:cNvSpPr>
                <p:nvPr/>
              </p:nvSpPr>
              <p:spPr bwMode="auto">
                <a:xfrm>
                  <a:off x="10783247"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19" name="Rectangle 704"/>
                <p:cNvSpPr>
                  <a:spLocks noChangeArrowheads="1"/>
                </p:cNvSpPr>
                <p:nvPr/>
              </p:nvSpPr>
              <p:spPr bwMode="auto">
                <a:xfrm>
                  <a:off x="10838705"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20" name="Rectangle 705"/>
                <p:cNvSpPr>
                  <a:spLocks noChangeArrowheads="1"/>
                </p:cNvSpPr>
                <p:nvPr/>
              </p:nvSpPr>
              <p:spPr bwMode="auto">
                <a:xfrm>
                  <a:off x="10893206"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21" name="Rectangle 706"/>
                <p:cNvSpPr>
                  <a:spLocks noChangeArrowheads="1"/>
                </p:cNvSpPr>
                <p:nvPr/>
              </p:nvSpPr>
              <p:spPr bwMode="auto">
                <a:xfrm>
                  <a:off x="10948663"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22" name="Rectangle 707"/>
                <p:cNvSpPr>
                  <a:spLocks noChangeArrowheads="1"/>
                </p:cNvSpPr>
                <p:nvPr/>
              </p:nvSpPr>
              <p:spPr bwMode="auto">
                <a:xfrm>
                  <a:off x="11003166"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23" name="Rectangle 708"/>
                <p:cNvSpPr>
                  <a:spLocks noChangeArrowheads="1"/>
                </p:cNvSpPr>
                <p:nvPr/>
              </p:nvSpPr>
              <p:spPr bwMode="auto">
                <a:xfrm>
                  <a:off x="9296400"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24" name="Rectangle 709"/>
                <p:cNvSpPr>
                  <a:spLocks noChangeArrowheads="1"/>
                </p:cNvSpPr>
                <p:nvPr/>
              </p:nvSpPr>
              <p:spPr bwMode="auto">
                <a:xfrm>
                  <a:off x="9351858"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25" name="Rectangle 710"/>
                <p:cNvSpPr>
                  <a:spLocks noChangeArrowheads="1"/>
                </p:cNvSpPr>
                <p:nvPr/>
              </p:nvSpPr>
              <p:spPr bwMode="auto">
                <a:xfrm>
                  <a:off x="9406360"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26" name="Rectangle 711"/>
                <p:cNvSpPr>
                  <a:spLocks noChangeArrowheads="1"/>
                </p:cNvSpPr>
                <p:nvPr/>
              </p:nvSpPr>
              <p:spPr bwMode="auto">
                <a:xfrm>
                  <a:off x="9461818"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27" name="Rectangle 712"/>
                <p:cNvSpPr>
                  <a:spLocks noChangeArrowheads="1"/>
                </p:cNvSpPr>
                <p:nvPr/>
              </p:nvSpPr>
              <p:spPr bwMode="auto">
                <a:xfrm>
                  <a:off x="9516319"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28" name="Rectangle 713"/>
                <p:cNvSpPr>
                  <a:spLocks noChangeArrowheads="1"/>
                </p:cNvSpPr>
                <p:nvPr/>
              </p:nvSpPr>
              <p:spPr bwMode="auto">
                <a:xfrm>
                  <a:off x="9571777"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29" name="Rectangle 714"/>
                <p:cNvSpPr>
                  <a:spLocks noChangeArrowheads="1"/>
                </p:cNvSpPr>
                <p:nvPr/>
              </p:nvSpPr>
              <p:spPr bwMode="auto">
                <a:xfrm>
                  <a:off x="9627236"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30" name="Rectangle 715"/>
                <p:cNvSpPr>
                  <a:spLocks noChangeArrowheads="1"/>
                </p:cNvSpPr>
                <p:nvPr/>
              </p:nvSpPr>
              <p:spPr bwMode="auto">
                <a:xfrm>
                  <a:off x="9681737"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31" name="Rectangle 716"/>
                <p:cNvSpPr>
                  <a:spLocks noChangeArrowheads="1"/>
                </p:cNvSpPr>
                <p:nvPr/>
              </p:nvSpPr>
              <p:spPr bwMode="auto">
                <a:xfrm>
                  <a:off x="9737195"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32" name="Rectangle 717"/>
                <p:cNvSpPr>
                  <a:spLocks noChangeArrowheads="1"/>
                </p:cNvSpPr>
                <p:nvPr/>
              </p:nvSpPr>
              <p:spPr bwMode="auto">
                <a:xfrm>
                  <a:off x="9791697"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33" name="Rectangle 718"/>
                <p:cNvSpPr>
                  <a:spLocks noChangeArrowheads="1"/>
                </p:cNvSpPr>
                <p:nvPr/>
              </p:nvSpPr>
              <p:spPr bwMode="auto">
                <a:xfrm>
                  <a:off x="9847155"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34" name="Rectangle 719"/>
                <p:cNvSpPr>
                  <a:spLocks noChangeArrowheads="1"/>
                </p:cNvSpPr>
                <p:nvPr/>
              </p:nvSpPr>
              <p:spPr bwMode="auto">
                <a:xfrm>
                  <a:off x="9902613"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35" name="Rectangle 720"/>
                <p:cNvSpPr>
                  <a:spLocks noChangeArrowheads="1"/>
                </p:cNvSpPr>
                <p:nvPr/>
              </p:nvSpPr>
              <p:spPr bwMode="auto">
                <a:xfrm>
                  <a:off x="9957114"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36" name="Rectangle 721"/>
                <p:cNvSpPr>
                  <a:spLocks noChangeArrowheads="1"/>
                </p:cNvSpPr>
                <p:nvPr/>
              </p:nvSpPr>
              <p:spPr bwMode="auto">
                <a:xfrm>
                  <a:off x="10012573"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37" name="Rectangle 722"/>
                <p:cNvSpPr>
                  <a:spLocks noChangeArrowheads="1"/>
                </p:cNvSpPr>
                <p:nvPr/>
              </p:nvSpPr>
              <p:spPr bwMode="auto">
                <a:xfrm>
                  <a:off x="10067074"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38" name="Rectangle 723"/>
                <p:cNvSpPr>
                  <a:spLocks noChangeArrowheads="1"/>
                </p:cNvSpPr>
                <p:nvPr/>
              </p:nvSpPr>
              <p:spPr bwMode="auto">
                <a:xfrm>
                  <a:off x="10122532"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39" name="Rectangle 724"/>
                <p:cNvSpPr>
                  <a:spLocks noChangeArrowheads="1"/>
                </p:cNvSpPr>
                <p:nvPr/>
              </p:nvSpPr>
              <p:spPr bwMode="auto">
                <a:xfrm>
                  <a:off x="10177989"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40" name="Rectangle 725"/>
                <p:cNvSpPr>
                  <a:spLocks noChangeArrowheads="1"/>
                </p:cNvSpPr>
                <p:nvPr/>
              </p:nvSpPr>
              <p:spPr bwMode="auto">
                <a:xfrm>
                  <a:off x="10232492"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41" name="Rectangle 726"/>
                <p:cNvSpPr>
                  <a:spLocks noChangeArrowheads="1"/>
                </p:cNvSpPr>
                <p:nvPr/>
              </p:nvSpPr>
              <p:spPr bwMode="auto">
                <a:xfrm>
                  <a:off x="10287950"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42" name="Rectangle 727"/>
                <p:cNvSpPr>
                  <a:spLocks noChangeArrowheads="1"/>
                </p:cNvSpPr>
                <p:nvPr/>
              </p:nvSpPr>
              <p:spPr bwMode="auto">
                <a:xfrm>
                  <a:off x="10342451"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43" name="Rectangle 728"/>
                <p:cNvSpPr>
                  <a:spLocks noChangeArrowheads="1"/>
                </p:cNvSpPr>
                <p:nvPr/>
              </p:nvSpPr>
              <p:spPr bwMode="auto">
                <a:xfrm>
                  <a:off x="10397910"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44" name="Rectangle 729"/>
                <p:cNvSpPr>
                  <a:spLocks noChangeArrowheads="1"/>
                </p:cNvSpPr>
                <p:nvPr/>
              </p:nvSpPr>
              <p:spPr bwMode="auto">
                <a:xfrm>
                  <a:off x="10452411"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45" name="Rectangle 730"/>
                <p:cNvSpPr>
                  <a:spLocks noChangeArrowheads="1"/>
                </p:cNvSpPr>
                <p:nvPr/>
              </p:nvSpPr>
              <p:spPr bwMode="auto">
                <a:xfrm>
                  <a:off x="10507869"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46" name="Rectangle 731"/>
                <p:cNvSpPr>
                  <a:spLocks noChangeArrowheads="1"/>
                </p:cNvSpPr>
                <p:nvPr/>
              </p:nvSpPr>
              <p:spPr bwMode="auto">
                <a:xfrm>
                  <a:off x="10563326"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47" name="Rectangle 732"/>
                <p:cNvSpPr>
                  <a:spLocks noChangeArrowheads="1"/>
                </p:cNvSpPr>
                <p:nvPr/>
              </p:nvSpPr>
              <p:spPr bwMode="auto">
                <a:xfrm>
                  <a:off x="10617829"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48" name="Rectangle 733"/>
                <p:cNvSpPr>
                  <a:spLocks noChangeArrowheads="1"/>
                </p:cNvSpPr>
                <p:nvPr/>
              </p:nvSpPr>
              <p:spPr bwMode="auto">
                <a:xfrm>
                  <a:off x="10673287"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49" name="Rectangle 734"/>
                <p:cNvSpPr>
                  <a:spLocks noChangeArrowheads="1"/>
                </p:cNvSpPr>
                <p:nvPr/>
              </p:nvSpPr>
              <p:spPr bwMode="auto">
                <a:xfrm>
                  <a:off x="10727788"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50" name="Rectangle 735"/>
                <p:cNvSpPr>
                  <a:spLocks noChangeArrowheads="1"/>
                </p:cNvSpPr>
                <p:nvPr/>
              </p:nvSpPr>
              <p:spPr bwMode="auto">
                <a:xfrm>
                  <a:off x="10783247"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51" name="Rectangle 736"/>
                <p:cNvSpPr>
                  <a:spLocks noChangeArrowheads="1"/>
                </p:cNvSpPr>
                <p:nvPr/>
              </p:nvSpPr>
              <p:spPr bwMode="auto">
                <a:xfrm>
                  <a:off x="10838705"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52" name="Rectangle 737"/>
                <p:cNvSpPr>
                  <a:spLocks noChangeArrowheads="1"/>
                </p:cNvSpPr>
                <p:nvPr/>
              </p:nvSpPr>
              <p:spPr bwMode="auto">
                <a:xfrm>
                  <a:off x="10893206"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53" name="Rectangle 738"/>
                <p:cNvSpPr>
                  <a:spLocks noChangeArrowheads="1"/>
                </p:cNvSpPr>
                <p:nvPr/>
              </p:nvSpPr>
              <p:spPr bwMode="auto">
                <a:xfrm>
                  <a:off x="10948663"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54" name="Rectangle 739"/>
                <p:cNvSpPr>
                  <a:spLocks noChangeArrowheads="1"/>
                </p:cNvSpPr>
                <p:nvPr/>
              </p:nvSpPr>
              <p:spPr bwMode="auto">
                <a:xfrm>
                  <a:off x="11003166"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55" name="Rectangle 740"/>
                <p:cNvSpPr>
                  <a:spLocks noChangeArrowheads="1"/>
                </p:cNvSpPr>
                <p:nvPr/>
              </p:nvSpPr>
              <p:spPr bwMode="auto">
                <a:xfrm>
                  <a:off x="9296400"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56" name="Rectangle 741"/>
                <p:cNvSpPr>
                  <a:spLocks noChangeArrowheads="1"/>
                </p:cNvSpPr>
                <p:nvPr/>
              </p:nvSpPr>
              <p:spPr bwMode="auto">
                <a:xfrm>
                  <a:off x="9351858"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57" name="Rectangle 742"/>
                <p:cNvSpPr>
                  <a:spLocks noChangeArrowheads="1"/>
                </p:cNvSpPr>
                <p:nvPr/>
              </p:nvSpPr>
              <p:spPr bwMode="auto">
                <a:xfrm>
                  <a:off x="9406360"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58" name="Rectangle 743"/>
                <p:cNvSpPr>
                  <a:spLocks noChangeArrowheads="1"/>
                </p:cNvSpPr>
                <p:nvPr/>
              </p:nvSpPr>
              <p:spPr bwMode="auto">
                <a:xfrm>
                  <a:off x="9461818"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59" name="Rectangle 744"/>
                <p:cNvSpPr>
                  <a:spLocks noChangeArrowheads="1"/>
                </p:cNvSpPr>
                <p:nvPr/>
              </p:nvSpPr>
              <p:spPr bwMode="auto">
                <a:xfrm>
                  <a:off x="9516319"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60" name="Rectangle 745"/>
                <p:cNvSpPr>
                  <a:spLocks noChangeArrowheads="1"/>
                </p:cNvSpPr>
                <p:nvPr/>
              </p:nvSpPr>
              <p:spPr bwMode="auto">
                <a:xfrm>
                  <a:off x="9571777"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61" name="Rectangle 746"/>
                <p:cNvSpPr>
                  <a:spLocks noChangeArrowheads="1"/>
                </p:cNvSpPr>
                <p:nvPr/>
              </p:nvSpPr>
              <p:spPr bwMode="auto">
                <a:xfrm>
                  <a:off x="9627236"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62" name="Rectangle 747"/>
                <p:cNvSpPr>
                  <a:spLocks noChangeArrowheads="1"/>
                </p:cNvSpPr>
                <p:nvPr/>
              </p:nvSpPr>
              <p:spPr bwMode="auto">
                <a:xfrm>
                  <a:off x="9681737"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63" name="Rectangle 748"/>
                <p:cNvSpPr>
                  <a:spLocks noChangeArrowheads="1"/>
                </p:cNvSpPr>
                <p:nvPr/>
              </p:nvSpPr>
              <p:spPr bwMode="auto">
                <a:xfrm>
                  <a:off x="9737195"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64" name="Rectangle 749"/>
                <p:cNvSpPr>
                  <a:spLocks noChangeArrowheads="1"/>
                </p:cNvSpPr>
                <p:nvPr/>
              </p:nvSpPr>
              <p:spPr bwMode="auto">
                <a:xfrm>
                  <a:off x="9791697"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65" name="Rectangle 750"/>
                <p:cNvSpPr>
                  <a:spLocks noChangeArrowheads="1"/>
                </p:cNvSpPr>
                <p:nvPr/>
              </p:nvSpPr>
              <p:spPr bwMode="auto">
                <a:xfrm>
                  <a:off x="9847155"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66" name="Rectangle 751"/>
                <p:cNvSpPr>
                  <a:spLocks noChangeArrowheads="1"/>
                </p:cNvSpPr>
                <p:nvPr/>
              </p:nvSpPr>
              <p:spPr bwMode="auto">
                <a:xfrm>
                  <a:off x="9902613"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67" name="Rectangle 752"/>
                <p:cNvSpPr>
                  <a:spLocks noChangeArrowheads="1"/>
                </p:cNvSpPr>
                <p:nvPr/>
              </p:nvSpPr>
              <p:spPr bwMode="auto">
                <a:xfrm>
                  <a:off x="9957114"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68" name="Rectangle 753"/>
                <p:cNvSpPr>
                  <a:spLocks noChangeArrowheads="1"/>
                </p:cNvSpPr>
                <p:nvPr/>
              </p:nvSpPr>
              <p:spPr bwMode="auto">
                <a:xfrm>
                  <a:off x="10012573"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69" name="Rectangle 754"/>
                <p:cNvSpPr>
                  <a:spLocks noChangeArrowheads="1"/>
                </p:cNvSpPr>
                <p:nvPr/>
              </p:nvSpPr>
              <p:spPr bwMode="auto">
                <a:xfrm>
                  <a:off x="10067074"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70" name="Rectangle 755"/>
                <p:cNvSpPr>
                  <a:spLocks noChangeArrowheads="1"/>
                </p:cNvSpPr>
                <p:nvPr/>
              </p:nvSpPr>
              <p:spPr bwMode="auto">
                <a:xfrm>
                  <a:off x="10122532"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71" name="Rectangle 756"/>
                <p:cNvSpPr>
                  <a:spLocks noChangeArrowheads="1"/>
                </p:cNvSpPr>
                <p:nvPr/>
              </p:nvSpPr>
              <p:spPr bwMode="auto">
                <a:xfrm>
                  <a:off x="10177989"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72" name="Rectangle 757"/>
                <p:cNvSpPr>
                  <a:spLocks noChangeArrowheads="1"/>
                </p:cNvSpPr>
                <p:nvPr/>
              </p:nvSpPr>
              <p:spPr bwMode="auto">
                <a:xfrm>
                  <a:off x="10232492"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73" name="Rectangle 758"/>
                <p:cNvSpPr>
                  <a:spLocks noChangeArrowheads="1"/>
                </p:cNvSpPr>
                <p:nvPr/>
              </p:nvSpPr>
              <p:spPr bwMode="auto">
                <a:xfrm>
                  <a:off x="10287950"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74" name="Rectangle 759"/>
                <p:cNvSpPr>
                  <a:spLocks noChangeArrowheads="1"/>
                </p:cNvSpPr>
                <p:nvPr/>
              </p:nvSpPr>
              <p:spPr bwMode="auto">
                <a:xfrm>
                  <a:off x="10342451"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75" name="Rectangle 760"/>
                <p:cNvSpPr>
                  <a:spLocks noChangeArrowheads="1"/>
                </p:cNvSpPr>
                <p:nvPr/>
              </p:nvSpPr>
              <p:spPr bwMode="auto">
                <a:xfrm>
                  <a:off x="10397910"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76" name="Rectangle 761"/>
                <p:cNvSpPr>
                  <a:spLocks noChangeArrowheads="1"/>
                </p:cNvSpPr>
                <p:nvPr/>
              </p:nvSpPr>
              <p:spPr bwMode="auto">
                <a:xfrm>
                  <a:off x="10452411"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77" name="Rectangle 762"/>
                <p:cNvSpPr>
                  <a:spLocks noChangeArrowheads="1"/>
                </p:cNvSpPr>
                <p:nvPr/>
              </p:nvSpPr>
              <p:spPr bwMode="auto">
                <a:xfrm>
                  <a:off x="10507869"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78" name="Rectangle 763"/>
                <p:cNvSpPr>
                  <a:spLocks noChangeArrowheads="1"/>
                </p:cNvSpPr>
                <p:nvPr/>
              </p:nvSpPr>
              <p:spPr bwMode="auto">
                <a:xfrm>
                  <a:off x="10563326"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79" name="Rectangle 764"/>
                <p:cNvSpPr>
                  <a:spLocks noChangeArrowheads="1"/>
                </p:cNvSpPr>
                <p:nvPr/>
              </p:nvSpPr>
              <p:spPr bwMode="auto">
                <a:xfrm>
                  <a:off x="10617829"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80" name="Rectangle 765"/>
                <p:cNvSpPr>
                  <a:spLocks noChangeArrowheads="1"/>
                </p:cNvSpPr>
                <p:nvPr/>
              </p:nvSpPr>
              <p:spPr bwMode="auto">
                <a:xfrm>
                  <a:off x="10673287"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81" name="Rectangle 766"/>
                <p:cNvSpPr>
                  <a:spLocks noChangeArrowheads="1"/>
                </p:cNvSpPr>
                <p:nvPr/>
              </p:nvSpPr>
              <p:spPr bwMode="auto">
                <a:xfrm>
                  <a:off x="10727788"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82" name="Rectangle 767"/>
                <p:cNvSpPr>
                  <a:spLocks noChangeArrowheads="1"/>
                </p:cNvSpPr>
                <p:nvPr/>
              </p:nvSpPr>
              <p:spPr bwMode="auto">
                <a:xfrm>
                  <a:off x="10783247"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83" name="Rectangle 768"/>
                <p:cNvSpPr>
                  <a:spLocks noChangeArrowheads="1"/>
                </p:cNvSpPr>
                <p:nvPr/>
              </p:nvSpPr>
              <p:spPr bwMode="auto">
                <a:xfrm>
                  <a:off x="10838705"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84" name="Rectangle 769"/>
                <p:cNvSpPr>
                  <a:spLocks noChangeArrowheads="1"/>
                </p:cNvSpPr>
                <p:nvPr/>
              </p:nvSpPr>
              <p:spPr bwMode="auto">
                <a:xfrm>
                  <a:off x="10893206"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85" name="Rectangle 770"/>
                <p:cNvSpPr>
                  <a:spLocks noChangeArrowheads="1"/>
                </p:cNvSpPr>
                <p:nvPr/>
              </p:nvSpPr>
              <p:spPr bwMode="auto">
                <a:xfrm>
                  <a:off x="10948663"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86" name="Rectangle 771"/>
                <p:cNvSpPr>
                  <a:spLocks noChangeArrowheads="1"/>
                </p:cNvSpPr>
                <p:nvPr/>
              </p:nvSpPr>
              <p:spPr bwMode="auto">
                <a:xfrm>
                  <a:off x="11003166"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87" name="Rectangle 772"/>
                <p:cNvSpPr>
                  <a:spLocks noChangeArrowheads="1"/>
                </p:cNvSpPr>
                <p:nvPr/>
              </p:nvSpPr>
              <p:spPr bwMode="auto">
                <a:xfrm>
                  <a:off x="9296400"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88" name="Rectangle 773"/>
                <p:cNvSpPr>
                  <a:spLocks noChangeArrowheads="1"/>
                </p:cNvSpPr>
                <p:nvPr/>
              </p:nvSpPr>
              <p:spPr bwMode="auto">
                <a:xfrm>
                  <a:off x="9351858"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89" name="Rectangle 774"/>
                <p:cNvSpPr>
                  <a:spLocks noChangeArrowheads="1"/>
                </p:cNvSpPr>
                <p:nvPr/>
              </p:nvSpPr>
              <p:spPr bwMode="auto">
                <a:xfrm>
                  <a:off x="9406360"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90" name="Rectangle 775"/>
                <p:cNvSpPr>
                  <a:spLocks noChangeArrowheads="1"/>
                </p:cNvSpPr>
                <p:nvPr/>
              </p:nvSpPr>
              <p:spPr bwMode="auto">
                <a:xfrm>
                  <a:off x="9461818"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91" name="Rectangle 776"/>
                <p:cNvSpPr>
                  <a:spLocks noChangeArrowheads="1"/>
                </p:cNvSpPr>
                <p:nvPr/>
              </p:nvSpPr>
              <p:spPr bwMode="auto">
                <a:xfrm>
                  <a:off x="9516319"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92" name="Rectangle 777"/>
                <p:cNvSpPr>
                  <a:spLocks noChangeArrowheads="1"/>
                </p:cNvSpPr>
                <p:nvPr/>
              </p:nvSpPr>
              <p:spPr bwMode="auto">
                <a:xfrm>
                  <a:off x="9571777"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93" name="Rectangle 778"/>
                <p:cNvSpPr>
                  <a:spLocks noChangeArrowheads="1"/>
                </p:cNvSpPr>
                <p:nvPr/>
              </p:nvSpPr>
              <p:spPr bwMode="auto">
                <a:xfrm>
                  <a:off x="9627236"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94" name="Rectangle 779"/>
                <p:cNvSpPr>
                  <a:spLocks noChangeArrowheads="1"/>
                </p:cNvSpPr>
                <p:nvPr/>
              </p:nvSpPr>
              <p:spPr bwMode="auto">
                <a:xfrm>
                  <a:off x="9681737"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95" name="Rectangle 780"/>
                <p:cNvSpPr>
                  <a:spLocks noChangeArrowheads="1"/>
                </p:cNvSpPr>
                <p:nvPr/>
              </p:nvSpPr>
              <p:spPr bwMode="auto">
                <a:xfrm>
                  <a:off x="9737195"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96" name="Rectangle 781"/>
                <p:cNvSpPr>
                  <a:spLocks noChangeArrowheads="1"/>
                </p:cNvSpPr>
                <p:nvPr/>
              </p:nvSpPr>
              <p:spPr bwMode="auto">
                <a:xfrm>
                  <a:off x="9791697"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97" name="Rectangle 782"/>
                <p:cNvSpPr>
                  <a:spLocks noChangeArrowheads="1"/>
                </p:cNvSpPr>
                <p:nvPr/>
              </p:nvSpPr>
              <p:spPr bwMode="auto">
                <a:xfrm>
                  <a:off x="9847155"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98" name="Rectangle 783"/>
                <p:cNvSpPr>
                  <a:spLocks noChangeArrowheads="1"/>
                </p:cNvSpPr>
                <p:nvPr/>
              </p:nvSpPr>
              <p:spPr bwMode="auto">
                <a:xfrm>
                  <a:off x="9902613"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199" name="Rectangle 784"/>
                <p:cNvSpPr>
                  <a:spLocks noChangeArrowheads="1"/>
                </p:cNvSpPr>
                <p:nvPr/>
              </p:nvSpPr>
              <p:spPr bwMode="auto">
                <a:xfrm>
                  <a:off x="9957114"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00" name="Rectangle 785"/>
                <p:cNvSpPr>
                  <a:spLocks noChangeArrowheads="1"/>
                </p:cNvSpPr>
                <p:nvPr/>
              </p:nvSpPr>
              <p:spPr bwMode="auto">
                <a:xfrm>
                  <a:off x="10012573"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01" name="Rectangle 786"/>
                <p:cNvSpPr>
                  <a:spLocks noChangeArrowheads="1"/>
                </p:cNvSpPr>
                <p:nvPr/>
              </p:nvSpPr>
              <p:spPr bwMode="auto">
                <a:xfrm>
                  <a:off x="10067074"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02" name="Rectangle 787"/>
                <p:cNvSpPr>
                  <a:spLocks noChangeArrowheads="1"/>
                </p:cNvSpPr>
                <p:nvPr/>
              </p:nvSpPr>
              <p:spPr bwMode="auto">
                <a:xfrm>
                  <a:off x="10122532"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03" name="Rectangle 788"/>
                <p:cNvSpPr>
                  <a:spLocks noChangeArrowheads="1"/>
                </p:cNvSpPr>
                <p:nvPr/>
              </p:nvSpPr>
              <p:spPr bwMode="auto">
                <a:xfrm>
                  <a:off x="10177989"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04" name="Rectangle 789"/>
                <p:cNvSpPr>
                  <a:spLocks noChangeArrowheads="1"/>
                </p:cNvSpPr>
                <p:nvPr/>
              </p:nvSpPr>
              <p:spPr bwMode="auto">
                <a:xfrm>
                  <a:off x="10232492"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05" name="Rectangle 790"/>
                <p:cNvSpPr>
                  <a:spLocks noChangeArrowheads="1"/>
                </p:cNvSpPr>
                <p:nvPr/>
              </p:nvSpPr>
              <p:spPr bwMode="auto">
                <a:xfrm>
                  <a:off x="10287950"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06" name="Rectangle 791"/>
                <p:cNvSpPr>
                  <a:spLocks noChangeArrowheads="1"/>
                </p:cNvSpPr>
                <p:nvPr/>
              </p:nvSpPr>
              <p:spPr bwMode="auto">
                <a:xfrm>
                  <a:off x="10342451"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07" name="Rectangle 792"/>
                <p:cNvSpPr>
                  <a:spLocks noChangeArrowheads="1"/>
                </p:cNvSpPr>
                <p:nvPr/>
              </p:nvSpPr>
              <p:spPr bwMode="auto">
                <a:xfrm>
                  <a:off x="10397910"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08" name="Rectangle 793"/>
                <p:cNvSpPr>
                  <a:spLocks noChangeArrowheads="1"/>
                </p:cNvSpPr>
                <p:nvPr/>
              </p:nvSpPr>
              <p:spPr bwMode="auto">
                <a:xfrm>
                  <a:off x="10452411"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09" name="Rectangle 794"/>
                <p:cNvSpPr>
                  <a:spLocks noChangeArrowheads="1"/>
                </p:cNvSpPr>
                <p:nvPr/>
              </p:nvSpPr>
              <p:spPr bwMode="auto">
                <a:xfrm>
                  <a:off x="10507869"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10" name="Rectangle 795"/>
                <p:cNvSpPr>
                  <a:spLocks noChangeArrowheads="1"/>
                </p:cNvSpPr>
                <p:nvPr/>
              </p:nvSpPr>
              <p:spPr bwMode="auto">
                <a:xfrm>
                  <a:off x="10563326"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11" name="Rectangle 796"/>
                <p:cNvSpPr>
                  <a:spLocks noChangeArrowheads="1"/>
                </p:cNvSpPr>
                <p:nvPr/>
              </p:nvSpPr>
              <p:spPr bwMode="auto">
                <a:xfrm>
                  <a:off x="10617829"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12" name="Rectangle 797"/>
                <p:cNvSpPr>
                  <a:spLocks noChangeArrowheads="1"/>
                </p:cNvSpPr>
                <p:nvPr/>
              </p:nvSpPr>
              <p:spPr bwMode="auto">
                <a:xfrm>
                  <a:off x="10673287"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13" name="Rectangle 798"/>
                <p:cNvSpPr>
                  <a:spLocks noChangeArrowheads="1"/>
                </p:cNvSpPr>
                <p:nvPr/>
              </p:nvSpPr>
              <p:spPr bwMode="auto">
                <a:xfrm>
                  <a:off x="10727788"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14" name="Rectangle 799"/>
                <p:cNvSpPr>
                  <a:spLocks noChangeArrowheads="1"/>
                </p:cNvSpPr>
                <p:nvPr/>
              </p:nvSpPr>
              <p:spPr bwMode="auto">
                <a:xfrm>
                  <a:off x="10783247"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15" name="Rectangle 800"/>
                <p:cNvSpPr>
                  <a:spLocks noChangeArrowheads="1"/>
                </p:cNvSpPr>
                <p:nvPr/>
              </p:nvSpPr>
              <p:spPr bwMode="auto">
                <a:xfrm>
                  <a:off x="10838705"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16" name="Rectangle 801"/>
                <p:cNvSpPr>
                  <a:spLocks noChangeArrowheads="1"/>
                </p:cNvSpPr>
                <p:nvPr/>
              </p:nvSpPr>
              <p:spPr bwMode="auto">
                <a:xfrm>
                  <a:off x="10893206"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17" name="Rectangle 802"/>
                <p:cNvSpPr>
                  <a:spLocks noChangeArrowheads="1"/>
                </p:cNvSpPr>
                <p:nvPr/>
              </p:nvSpPr>
              <p:spPr bwMode="auto">
                <a:xfrm>
                  <a:off x="10948663"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18" name="Rectangle 803"/>
                <p:cNvSpPr>
                  <a:spLocks noChangeArrowheads="1"/>
                </p:cNvSpPr>
                <p:nvPr/>
              </p:nvSpPr>
              <p:spPr bwMode="auto">
                <a:xfrm>
                  <a:off x="11003166"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19" name="Rectangle 804"/>
                <p:cNvSpPr>
                  <a:spLocks noChangeArrowheads="1"/>
                </p:cNvSpPr>
                <p:nvPr/>
              </p:nvSpPr>
              <p:spPr bwMode="auto">
                <a:xfrm>
                  <a:off x="9296400"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20" name="Rectangle 805"/>
                <p:cNvSpPr>
                  <a:spLocks noChangeArrowheads="1"/>
                </p:cNvSpPr>
                <p:nvPr/>
              </p:nvSpPr>
              <p:spPr bwMode="auto">
                <a:xfrm>
                  <a:off x="9351858"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21" name="Rectangle 806"/>
                <p:cNvSpPr>
                  <a:spLocks noChangeArrowheads="1"/>
                </p:cNvSpPr>
                <p:nvPr/>
              </p:nvSpPr>
              <p:spPr bwMode="auto">
                <a:xfrm>
                  <a:off x="9406360"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22" name="Rectangle 807"/>
                <p:cNvSpPr>
                  <a:spLocks noChangeArrowheads="1"/>
                </p:cNvSpPr>
                <p:nvPr/>
              </p:nvSpPr>
              <p:spPr bwMode="auto">
                <a:xfrm>
                  <a:off x="9461818"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23" name="Rectangle 808"/>
                <p:cNvSpPr>
                  <a:spLocks noChangeArrowheads="1"/>
                </p:cNvSpPr>
                <p:nvPr/>
              </p:nvSpPr>
              <p:spPr bwMode="auto">
                <a:xfrm>
                  <a:off x="9516319"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24" name="Rectangle 809"/>
                <p:cNvSpPr>
                  <a:spLocks noChangeArrowheads="1"/>
                </p:cNvSpPr>
                <p:nvPr/>
              </p:nvSpPr>
              <p:spPr bwMode="auto">
                <a:xfrm>
                  <a:off x="9571777"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25" name="Rectangle 810"/>
                <p:cNvSpPr>
                  <a:spLocks noChangeArrowheads="1"/>
                </p:cNvSpPr>
                <p:nvPr/>
              </p:nvSpPr>
              <p:spPr bwMode="auto">
                <a:xfrm>
                  <a:off x="9627236"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26" name="Rectangle 811"/>
                <p:cNvSpPr>
                  <a:spLocks noChangeArrowheads="1"/>
                </p:cNvSpPr>
                <p:nvPr/>
              </p:nvSpPr>
              <p:spPr bwMode="auto">
                <a:xfrm>
                  <a:off x="9681737"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27" name="Rectangle 812"/>
                <p:cNvSpPr>
                  <a:spLocks noChangeArrowheads="1"/>
                </p:cNvSpPr>
                <p:nvPr/>
              </p:nvSpPr>
              <p:spPr bwMode="auto">
                <a:xfrm>
                  <a:off x="9737195"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28" name="Rectangle 813"/>
                <p:cNvSpPr>
                  <a:spLocks noChangeArrowheads="1"/>
                </p:cNvSpPr>
                <p:nvPr/>
              </p:nvSpPr>
              <p:spPr bwMode="auto">
                <a:xfrm>
                  <a:off x="9791697"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29" name="Rectangle 814"/>
                <p:cNvSpPr>
                  <a:spLocks noChangeArrowheads="1"/>
                </p:cNvSpPr>
                <p:nvPr/>
              </p:nvSpPr>
              <p:spPr bwMode="auto">
                <a:xfrm>
                  <a:off x="9847155"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30" name="Rectangle 815"/>
                <p:cNvSpPr>
                  <a:spLocks noChangeArrowheads="1"/>
                </p:cNvSpPr>
                <p:nvPr/>
              </p:nvSpPr>
              <p:spPr bwMode="auto">
                <a:xfrm>
                  <a:off x="9902613"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31" name="Rectangle 816"/>
                <p:cNvSpPr>
                  <a:spLocks noChangeArrowheads="1"/>
                </p:cNvSpPr>
                <p:nvPr/>
              </p:nvSpPr>
              <p:spPr bwMode="auto">
                <a:xfrm>
                  <a:off x="9957114"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32" name="Rectangle 817"/>
                <p:cNvSpPr>
                  <a:spLocks noChangeArrowheads="1"/>
                </p:cNvSpPr>
                <p:nvPr/>
              </p:nvSpPr>
              <p:spPr bwMode="auto">
                <a:xfrm>
                  <a:off x="10012573"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33" name="Rectangle 818"/>
                <p:cNvSpPr>
                  <a:spLocks noChangeArrowheads="1"/>
                </p:cNvSpPr>
                <p:nvPr/>
              </p:nvSpPr>
              <p:spPr bwMode="auto">
                <a:xfrm>
                  <a:off x="10067074"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34" name="Rectangle 819"/>
                <p:cNvSpPr>
                  <a:spLocks noChangeArrowheads="1"/>
                </p:cNvSpPr>
                <p:nvPr/>
              </p:nvSpPr>
              <p:spPr bwMode="auto">
                <a:xfrm>
                  <a:off x="10122532"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35" name="Rectangle 820"/>
                <p:cNvSpPr>
                  <a:spLocks noChangeArrowheads="1"/>
                </p:cNvSpPr>
                <p:nvPr/>
              </p:nvSpPr>
              <p:spPr bwMode="auto">
                <a:xfrm>
                  <a:off x="10177989"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36" name="Rectangle 821"/>
                <p:cNvSpPr>
                  <a:spLocks noChangeArrowheads="1"/>
                </p:cNvSpPr>
                <p:nvPr/>
              </p:nvSpPr>
              <p:spPr bwMode="auto">
                <a:xfrm>
                  <a:off x="10232492"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37" name="Rectangle 822"/>
                <p:cNvSpPr>
                  <a:spLocks noChangeArrowheads="1"/>
                </p:cNvSpPr>
                <p:nvPr/>
              </p:nvSpPr>
              <p:spPr bwMode="auto">
                <a:xfrm>
                  <a:off x="10287950"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38" name="Rectangle 823"/>
                <p:cNvSpPr>
                  <a:spLocks noChangeArrowheads="1"/>
                </p:cNvSpPr>
                <p:nvPr/>
              </p:nvSpPr>
              <p:spPr bwMode="auto">
                <a:xfrm>
                  <a:off x="10342451"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39" name="Rectangle 824"/>
                <p:cNvSpPr>
                  <a:spLocks noChangeArrowheads="1"/>
                </p:cNvSpPr>
                <p:nvPr/>
              </p:nvSpPr>
              <p:spPr bwMode="auto">
                <a:xfrm>
                  <a:off x="10397910"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40" name="Rectangle 825"/>
                <p:cNvSpPr>
                  <a:spLocks noChangeArrowheads="1"/>
                </p:cNvSpPr>
                <p:nvPr/>
              </p:nvSpPr>
              <p:spPr bwMode="auto">
                <a:xfrm>
                  <a:off x="10452411"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41" name="Rectangle 826"/>
                <p:cNvSpPr>
                  <a:spLocks noChangeArrowheads="1"/>
                </p:cNvSpPr>
                <p:nvPr/>
              </p:nvSpPr>
              <p:spPr bwMode="auto">
                <a:xfrm>
                  <a:off x="10507869"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42" name="Rectangle 827"/>
                <p:cNvSpPr>
                  <a:spLocks noChangeArrowheads="1"/>
                </p:cNvSpPr>
                <p:nvPr/>
              </p:nvSpPr>
              <p:spPr bwMode="auto">
                <a:xfrm>
                  <a:off x="10563326"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43" name="Rectangle 828"/>
                <p:cNvSpPr>
                  <a:spLocks noChangeArrowheads="1"/>
                </p:cNvSpPr>
                <p:nvPr/>
              </p:nvSpPr>
              <p:spPr bwMode="auto">
                <a:xfrm>
                  <a:off x="10617829"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44" name="Rectangle 829"/>
                <p:cNvSpPr>
                  <a:spLocks noChangeArrowheads="1"/>
                </p:cNvSpPr>
                <p:nvPr/>
              </p:nvSpPr>
              <p:spPr bwMode="auto">
                <a:xfrm>
                  <a:off x="10673287"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45" name="Rectangle 830"/>
                <p:cNvSpPr>
                  <a:spLocks noChangeArrowheads="1"/>
                </p:cNvSpPr>
                <p:nvPr/>
              </p:nvSpPr>
              <p:spPr bwMode="auto">
                <a:xfrm>
                  <a:off x="10727788"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46" name="Rectangle 831"/>
                <p:cNvSpPr>
                  <a:spLocks noChangeArrowheads="1"/>
                </p:cNvSpPr>
                <p:nvPr/>
              </p:nvSpPr>
              <p:spPr bwMode="auto">
                <a:xfrm>
                  <a:off x="10783247"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47" name="Rectangle 832"/>
                <p:cNvSpPr>
                  <a:spLocks noChangeArrowheads="1"/>
                </p:cNvSpPr>
                <p:nvPr/>
              </p:nvSpPr>
              <p:spPr bwMode="auto">
                <a:xfrm>
                  <a:off x="10838705"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48" name="Rectangle 833"/>
                <p:cNvSpPr>
                  <a:spLocks noChangeArrowheads="1"/>
                </p:cNvSpPr>
                <p:nvPr/>
              </p:nvSpPr>
              <p:spPr bwMode="auto">
                <a:xfrm>
                  <a:off x="10893206"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49" name="Rectangle 834"/>
                <p:cNvSpPr>
                  <a:spLocks noChangeArrowheads="1"/>
                </p:cNvSpPr>
                <p:nvPr/>
              </p:nvSpPr>
              <p:spPr bwMode="auto">
                <a:xfrm>
                  <a:off x="10948663"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50" name="Rectangle 835"/>
                <p:cNvSpPr>
                  <a:spLocks noChangeArrowheads="1"/>
                </p:cNvSpPr>
                <p:nvPr/>
              </p:nvSpPr>
              <p:spPr bwMode="auto">
                <a:xfrm>
                  <a:off x="11003166"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51" name="Rectangle 836"/>
                <p:cNvSpPr>
                  <a:spLocks noChangeArrowheads="1"/>
                </p:cNvSpPr>
                <p:nvPr/>
              </p:nvSpPr>
              <p:spPr bwMode="auto">
                <a:xfrm>
                  <a:off x="9296400"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52" name="Rectangle 837"/>
                <p:cNvSpPr>
                  <a:spLocks noChangeArrowheads="1"/>
                </p:cNvSpPr>
                <p:nvPr/>
              </p:nvSpPr>
              <p:spPr bwMode="auto">
                <a:xfrm>
                  <a:off x="9351858"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53" name="Rectangle 838"/>
                <p:cNvSpPr>
                  <a:spLocks noChangeArrowheads="1"/>
                </p:cNvSpPr>
                <p:nvPr/>
              </p:nvSpPr>
              <p:spPr bwMode="auto">
                <a:xfrm>
                  <a:off x="9406360"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54" name="Rectangle 839"/>
                <p:cNvSpPr>
                  <a:spLocks noChangeArrowheads="1"/>
                </p:cNvSpPr>
                <p:nvPr/>
              </p:nvSpPr>
              <p:spPr bwMode="auto">
                <a:xfrm>
                  <a:off x="9461818"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55" name="Rectangle 840"/>
                <p:cNvSpPr>
                  <a:spLocks noChangeArrowheads="1"/>
                </p:cNvSpPr>
                <p:nvPr/>
              </p:nvSpPr>
              <p:spPr bwMode="auto">
                <a:xfrm>
                  <a:off x="9516319"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56" name="Rectangle 841"/>
                <p:cNvSpPr>
                  <a:spLocks noChangeArrowheads="1"/>
                </p:cNvSpPr>
                <p:nvPr/>
              </p:nvSpPr>
              <p:spPr bwMode="auto">
                <a:xfrm>
                  <a:off x="9571777"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57" name="Rectangle 842"/>
                <p:cNvSpPr>
                  <a:spLocks noChangeArrowheads="1"/>
                </p:cNvSpPr>
                <p:nvPr/>
              </p:nvSpPr>
              <p:spPr bwMode="auto">
                <a:xfrm>
                  <a:off x="9627236"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58" name="Rectangle 843"/>
                <p:cNvSpPr>
                  <a:spLocks noChangeArrowheads="1"/>
                </p:cNvSpPr>
                <p:nvPr/>
              </p:nvSpPr>
              <p:spPr bwMode="auto">
                <a:xfrm>
                  <a:off x="9681737"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59" name="Rectangle 844"/>
                <p:cNvSpPr>
                  <a:spLocks noChangeArrowheads="1"/>
                </p:cNvSpPr>
                <p:nvPr/>
              </p:nvSpPr>
              <p:spPr bwMode="auto">
                <a:xfrm>
                  <a:off x="9737195"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60" name="Rectangle 845"/>
                <p:cNvSpPr>
                  <a:spLocks noChangeArrowheads="1"/>
                </p:cNvSpPr>
                <p:nvPr/>
              </p:nvSpPr>
              <p:spPr bwMode="auto">
                <a:xfrm>
                  <a:off x="9791697"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61" name="Rectangle 846"/>
                <p:cNvSpPr>
                  <a:spLocks noChangeArrowheads="1"/>
                </p:cNvSpPr>
                <p:nvPr/>
              </p:nvSpPr>
              <p:spPr bwMode="auto">
                <a:xfrm>
                  <a:off x="9847155"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62" name="Rectangle 847"/>
                <p:cNvSpPr>
                  <a:spLocks noChangeArrowheads="1"/>
                </p:cNvSpPr>
                <p:nvPr/>
              </p:nvSpPr>
              <p:spPr bwMode="auto">
                <a:xfrm>
                  <a:off x="9902613"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63" name="Rectangle 848"/>
                <p:cNvSpPr>
                  <a:spLocks noChangeArrowheads="1"/>
                </p:cNvSpPr>
                <p:nvPr/>
              </p:nvSpPr>
              <p:spPr bwMode="auto">
                <a:xfrm>
                  <a:off x="9957114"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64" name="Rectangle 849"/>
                <p:cNvSpPr>
                  <a:spLocks noChangeArrowheads="1"/>
                </p:cNvSpPr>
                <p:nvPr/>
              </p:nvSpPr>
              <p:spPr bwMode="auto">
                <a:xfrm>
                  <a:off x="10012573"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65" name="Rectangle 850"/>
                <p:cNvSpPr>
                  <a:spLocks noChangeArrowheads="1"/>
                </p:cNvSpPr>
                <p:nvPr/>
              </p:nvSpPr>
              <p:spPr bwMode="auto">
                <a:xfrm>
                  <a:off x="10067074"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66" name="Rectangle 851"/>
                <p:cNvSpPr>
                  <a:spLocks noChangeArrowheads="1"/>
                </p:cNvSpPr>
                <p:nvPr/>
              </p:nvSpPr>
              <p:spPr bwMode="auto">
                <a:xfrm>
                  <a:off x="10122532"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67" name="Rectangle 852"/>
                <p:cNvSpPr>
                  <a:spLocks noChangeArrowheads="1"/>
                </p:cNvSpPr>
                <p:nvPr/>
              </p:nvSpPr>
              <p:spPr bwMode="auto">
                <a:xfrm>
                  <a:off x="10177989"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68" name="Rectangle 853"/>
                <p:cNvSpPr>
                  <a:spLocks noChangeArrowheads="1"/>
                </p:cNvSpPr>
                <p:nvPr/>
              </p:nvSpPr>
              <p:spPr bwMode="auto">
                <a:xfrm>
                  <a:off x="10232492"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69" name="Rectangle 854"/>
                <p:cNvSpPr>
                  <a:spLocks noChangeArrowheads="1"/>
                </p:cNvSpPr>
                <p:nvPr/>
              </p:nvSpPr>
              <p:spPr bwMode="auto">
                <a:xfrm>
                  <a:off x="10287950"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70" name="Rectangle 855"/>
                <p:cNvSpPr>
                  <a:spLocks noChangeArrowheads="1"/>
                </p:cNvSpPr>
                <p:nvPr/>
              </p:nvSpPr>
              <p:spPr bwMode="auto">
                <a:xfrm>
                  <a:off x="10342451"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71" name="Rectangle 856"/>
                <p:cNvSpPr>
                  <a:spLocks noChangeArrowheads="1"/>
                </p:cNvSpPr>
                <p:nvPr/>
              </p:nvSpPr>
              <p:spPr bwMode="auto">
                <a:xfrm>
                  <a:off x="10397910"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72" name="Rectangle 857"/>
                <p:cNvSpPr>
                  <a:spLocks noChangeArrowheads="1"/>
                </p:cNvSpPr>
                <p:nvPr/>
              </p:nvSpPr>
              <p:spPr bwMode="auto">
                <a:xfrm>
                  <a:off x="10452411"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73" name="Rectangle 858"/>
                <p:cNvSpPr>
                  <a:spLocks noChangeArrowheads="1"/>
                </p:cNvSpPr>
                <p:nvPr/>
              </p:nvSpPr>
              <p:spPr bwMode="auto">
                <a:xfrm>
                  <a:off x="10507869"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74" name="Rectangle 859"/>
                <p:cNvSpPr>
                  <a:spLocks noChangeArrowheads="1"/>
                </p:cNvSpPr>
                <p:nvPr/>
              </p:nvSpPr>
              <p:spPr bwMode="auto">
                <a:xfrm>
                  <a:off x="10563326"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75" name="Rectangle 860"/>
                <p:cNvSpPr>
                  <a:spLocks noChangeArrowheads="1"/>
                </p:cNvSpPr>
                <p:nvPr/>
              </p:nvSpPr>
              <p:spPr bwMode="auto">
                <a:xfrm>
                  <a:off x="10617829"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76" name="Rectangle 861"/>
                <p:cNvSpPr>
                  <a:spLocks noChangeArrowheads="1"/>
                </p:cNvSpPr>
                <p:nvPr/>
              </p:nvSpPr>
              <p:spPr bwMode="auto">
                <a:xfrm>
                  <a:off x="10673287"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77" name="Rectangle 862"/>
                <p:cNvSpPr>
                  <a:spLocks noChangeArrowheads="1"/>
                </p:cNvSpPr>
                <p:nvPr/>
              </p:nvSpPr>
              <p:spPr bwMode="auto">
                <a:xfrm>
                  <a:off x="10727788"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78" name="Rectangle 863"/>
                <p:cNvSpPr>
                  <a:spLocks noChangeArrowheads="1"/>
                </p:cNvSpPr>
                <p:nvPr/>
              </p:nvSpPr>
              <p:spPr bwMode="auto">
                <a:xfrm>
                  <a:off x="10783247"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79" name="Rectangle 864"/>
                <p:cNvSpPr>
                  <a:spLocks noChangeArrowheads="1"/>
                </p:cNvSpPr>
                <p:nvPr/>
              </p:nvSpPr>
              <p:spPr bwMode="auto">
                <a:xfrm>
                  <a:off x="10838705"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80" name="Rectangle 865"/>
                <p:cNvSpPr>
                  <a:spLocks noChangeArrowheads="1"/>
                </p:cNvSpPr>
                <p:nvPr/>
              </p:nvSpPr>
              <p:spPr bwMode="auto">
                <a:xfrm>
                  <a:off x="10893206"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81" name="Rectangle 866"/>
                <p:cNvSpPr>
                  <a:spLocks noChangeArrowheads="1"/>
                </p:cNvSpPr>
                <p:nvPr/>
              </p:nvSpPr>
              <p:spPr bwMode="auto">
                <a:xfrm>
                  <a:off x="10948663"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82" name="Rectangle 867"/>
                <p:cNvSpPr>
                  <a:spLocks noChangeArrowheads="1"/>
                </p:cNvSpPr>
                <p:nvPr/>
              </p:nvSpPr>
              <p:spPr bwMode="auto">
                <a:xfrm>
                  <a:off x="11003166"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83" name="Rectangle 868"/>
                <p:cNvSpPr>
                  <a:spLocks noChangeArrowheads="1"/>
                </p:cNvSpPr>
                <p:nvPr/>
              </p:nvSpPr>
              <p:spPr bwMode="auto">
                <a:xfrm>
                  <a:off x="9296400"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84" name="Rectangle 869"/>
                <p:cNvSpPr>
                  <a:spLocks noChangeArrowheads="1"/>
                </p:cNvSpPr>
                <p:nvPr/>
              </p:nvSpPr>
              <p:spPr bwMode="auto">
                <a:xfrm>
                  <a:off x="9351858"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85" name="Rectangle 870"/>
                <p:cNvSpPr>
                  <a:spLocks noChangeArrowheads="1"/>
                </p:cNvSpPr>
                <p:nvPr/>
              </p:nvSpPr>
              <p:spPr bwMode="auto">
                <a:xfrm>
                  <a:off x="9406360"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86" name="Rectangle 871"/>
                <p:cNvSpPr>
                  <a:spLocks noChangeArrowheads="1"/>
                </p:cNvSpPr>
                <p:nvPr/>
              </p:nvSpPr>
              <p:spPr bwMode="auto">
                <a:xfrm>
                  <a:off x="9461818"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87" name="Rectangle 872"/>
                <p:cNvSpPr>
                  <a:spLocks noChangeArrowheads="1"/>
                </p:cNvSpPr>
                <p:nvPr/>
              </p:nvSpPr>
              <p:spPr bwMode="auto">
                <a:xfrm>
                  <a:off x="9516319"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88" name="Rectangle 873"/>
                <p:cNvSpPr>
                  <a:spLocks noChangeArrowheads="1"/>
                </p:cNvSpPr>
                <p:nvPr/>
              </p:nvSpPr>
              <p:spPr bwMode="auto">
                <a:xfrm>
                  <a:off x="9571777"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89" name="Rectangle 874"/>
                <p:cNvSpPr>
                  <a:spLocks noChangeArrowheads="1"/>
                </p:cNvSpPr>
                <p:nvPr/>
              </p:nvSpPr>
              <p:spPr bwMode="auto">
                <a:xfrm>
                  <a:off x="9627236"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90" name="Rectangle 875"/>
                <p:cNvSpPr>
                  <a:spLocks noChangeArrowheads="1"/>
                </p:cNvSpPr>
                <p:nvPr/>
              </p:nvSpPr>
              <p:spPr bwMode="auto">
                <a:xfrm>
                  <a:off x="9681737"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91" name="Rectangle 876"/>
                <p:cNvSpPr>
                  <a:spLocks noChangeArrowheads="1"/>
                </p:cNvSpPr>
                <p:nvPr/>
              </p:nvSpPr>
              <p:spPr bwMode="auto">
                <a:xfrm>
                  <a:off x="9737195"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92" name="Rectangle 877"/>
                <p:cNvSpPr>
                  <a:spLocks noChangeArrowheads="1"/>
                </p:cNvSpPr>
                <p:nvPr/>
              </p:nvSpPr>
              <p:spPr bwMode="auto">
                <a:xfrm>
                  <a:off x="9791697"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93" name="Rectangle 878"/>
                <p:cNvSpPr>
                  <a:spLocks noChangeArrowheads="1"/>
                </p:cNvSpPr>
                <p:nvPr/>
              </p:nvSpPr>
              <p:spPr bwMode="auto">
                <a:xfrm>
                  <a:off x="9847155"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94" name="Rectangle 879"/>
                <p:cNvSpPr>
                  <a:spLocks noChangeArrowheads="1"/>
                </p:cNvSpPr>
                <p:nvPr/>
              </p:nvSpPr>
              <p:spPr bwMode="auto">
                <a:xfrm>
                  <a:off x="9902613"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95" name="Rectangle 880"/>
                <p:cNvSpPr>
                  <a:spLocks noChangeArrowheads="1"/>
                </p:cNvSpPr>
                <p:nvPr/>
              </p:nvSpPr>
              <p:spPr bwMode="auto">
                <a:xfrm>
                  <a:off x="9957114"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96" name="Rectangle 881"/>
                <p:cNvSpPr>
                  <a:spLocks noChangeArrowheads="1"/>
                </p:cNvSpPr>
                <p:nvPr/>
              </p:nvSpPr>
              <p:spPr bwMode="auto">
                <a:xfrm>
                  <a:off x="10012573"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97" name="Rectangle 882"/>
                <p:cNvSpPr>
                  <a:spLocks noChangeArrowheads="1"/>
                </p:cNvSpPr>
                <p:nvPr/>
              </p:nvSpPr>
              <p:spPr bwMode="auto">
                <a:xfrm>
                  <a:off x="10067074"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98" name="Rectangle 883"/>
                <p:cNvSpPr>
                  <a:spLocks noChangeArrowheads="1"/>
                </p:cNvSpPr>
                <p:nvPr/>
              </p:nvSpPr>
              <p:spPr bwMode="auto">
                <a:xfrm>
                  <a:off x="10122532"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299" name="Rectangle 884"/>
                <p:cNvSpPr>
                  <a:spLocks noChangeArrowheads="1"/>
                </p:cNvSpPr>
                <p:nvPr/>
              </p:nvSpPr>
              <p:spPr bwMode="auto">
                <a:xfrm>
                  <a:off x="10177989"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00" name="Rectangle 885"/>
                <p:cNvSpPr>
                  <a:spLocks noChangeArrowheads="1"/>
                </p:cNvSpPr>
                <p:nvPr/>
              </p:nvSpPr>
              <p:spPr bwMode="auto">
                <a:xfrm>
                  <a:off x="10232492"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01" name="Rectangle 886"/>
                <p:cNvSpPr>
                  <a:spLocks noChangeArrowheads="1"/>
                </p:cNvSpPr>
                <p:nvPr/>
              </p:nvSpPr>
              <p:spPr bwMode="auto">
                <a:xfrm>
                  <a:off x="10287950"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02" name="Rectangle 887"/>
                <p:cNvSpPr>
                  <a:spLocks noChangeArrowheads="1"/>
                </p:cNvSpPr>
                <p:nvPr/>
              </p:nvSpPr>
              <p:spPr bwMode="auto">
                <a:xfrm>
                  <a:off x="10342451"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03" name="Rectangle 888"/>
                <p:cNvSpPr>
                  <a:spLocks noChangeArrowheads="1"/>
                </p:cNvSpPr>
                <p:nvPr/>
              </p:nvSpPr>
              <p:spPr bwMode="auto">
                <a:xfrm>
                  <a:off x="10397910"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04" name="Rectangle 889"/>
                <p:cNvSpPr>
                  <a:spLocks noChangeArrowheads="1"/>
                </p:cNvSpPr>
                <p:nvPr/>
              </p:nvSpPr>
              <p:spPr bwMode="auto">
                <a:xfrm>
                  <a:off x="10452411"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05" name="Rectangle 890"/>
                <p:cNvSpPr>
                  <a:spLocks noChangeArrowheads="1"/>
                </p:cNvSpPr>
                <p:nvPr/>
              </p:nvSpPr>
              <p:spPr bwMode="auto">
                <a:xfrm>
                  <a:off x="10507869"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06" name="Rectangle 891"/>
                <p:cNvSpPr>
                  <a:spLocks noChangeArrowheads="1"/>
                </p:cNvSpPr>
                <p:nvPr/>
              </p:nvSpPr>
              <p:spPr bwMode="auto">
                <a:xfrm>
                  <a:off x="10563326"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07" name="Rectangle 892"/>
                <p:cNvSpPr>
                  <a:spLocks noChangeArrowheads="1"/>
                </p:cNvSpPr>
                <p:nvPr/>
              </p:nvSpPr>
              <p:spPr bwMode="auto">
                <a:xfrm>
                  <a:off x="10617829"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08" name="Rectangle 893"/>
                <p:cNvSpPr>
                  <a:spLocks noChangeArrowheads="1"/>
                </p:cNvSpPr>
                <p:nvPr/>
              </p:nvSpPr>
              <p:spPr bwMode="auto">
                <a:xfrm>
                  <a:off x="10673287"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09" name="Rectangle 894"/>
                <p:cNvSpPr>
                  <a:spLocks noChangeArrowheads="1"/>
                </p:cNvSpPr>
                <p:nvPr/>
              </p:nvSpPr>
              <p:spPr bwMode="auto">
                <a:xfrm>
                  <a:off x="10727788"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10" name="Rectangle 895"/>
                <p:cNvSpPr>
                  <a:spLocks noChangeArrowheads="1"/>
                </p:cNvSpPr>
                <p:nvPr/>
              </p:nvSpPr>
              <p:spPr bwMode="auto">
                <a:xfrm>
                  <a:off x="10783247"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11" name="Rectangle 896"/>
                <p:cNvSpPr>
                  <a:spLocks noChangeArrowheads="1"/>
                </p:cNvSpPr>
                <p:nvPr/>
              </p:nvSpPr>
              <p:spPr bwMode="auto">
                <a:xfrm>
                  <a:off x="10838705"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12" name="Rectangle 897"/>
                <p:cNvSpPr>
                  <a:spLocks noChangeArrowheads="1"/>
                </p:cNvSpPr>
                <p:nvPr/>
              </p:nvSpPr>
              <p:spPr bwMode="auto">
                <a:xfrm>
                  <a:off x="10893206"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13" name="Rectangle 898"/>
                <p:cNvSpPr>
                  <a:spLocks noChangeArrowheads="1"/>
                </p:cNvSpPr>
                <p:nvPr/>
              </p:nvSpPr>
              <p:spPr bwMode="auto">
                <a:xfrm>
                  <a:off x="10948663"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14" name="Rectangle 899"/>
                <p:cNvSpPr>
                  <a:spLocks noChangeArrowheads="1"/>
                </p:cNvSpPr>
                <p:nvPr/>
              </p:nvSpPr>
              <p:spPr bwMode="auto">
                <a:xfrm>
                  <a:off x="11003166"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15" name="Rectangle 900"/>
                <p:cNvSpPr>
                  <a:spLocks noChangeArrowheads="1"/>
                </p:cNvSpPr>
                <p:nvPr/>
              </p:nvSpPr>
              <p:spPr bwMode="auto">
                <a:xfrm>
                  <a:off x="9296400"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16" name="Rectangle 901"/>
                <p:cNvSpPr>
                  <a:spLocks noChangeArrowheads="1"/>
                </p:cNvSpPr>
                <p:nvPr/>
              </p:nvSpPr>
              <p:spPr bwMode="auto">
                <a:xfrm>
                  <a:off x="9351858"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17" name="Rectangle 902"/>
                <p:cNvSpPr>
                  <a:spLocks noChangeArrowheads="1"/>
                </p:cNvSpPr>
                <p:nvPr/>
              </p:nvSpPr>
              <p:spPr bwMode="auto">
                <a:xfrm>
                  <a:off x="9406360"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18" name="Rectangle 903"/>
                <p:cNvSpPr>
                  <a:spLocks noChangeArrowheads="1"/>
                </p:cNvSpPr>
                <p:nvPr/>
              </p:nvSpPr>
              <p:spPr bwMode="auto">
                <a:xfrm>
                  <a:off x="9461818"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19" name="Rectangle 904"/>
                <p:cNvSpPr>
                  <a:spLocks noChangeArrowheads="1"/>
                </p:cNvSpPr>
                <p:nvPr/>
              </p:nvSpPr>
              <p:spPr bwMode="auto">
                <a:xfrm>
                  <a:off x="9516319"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20" name="Rectangle 905"/>
                <p:cNvSpPr>
                  <a:spLocks noChangeArrowheads="1"/>
                </p:cNvSpPr>
                <p:nvPr/>
              </p:nvSpPr>
              <p:spPr bwMode="auto">
                <a:xfrm>
                  <a:off x="9571777"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21" name="Rectangle 906"/>
                <p:cNvSpPr>
                  <a:spLocks noChangeArrowheads="1"/>
                </p:cNvSpPr>
                <p:nvPr/>
              </p:nvSpPr>
              <p:spPr bwMode="auto">
                <a:xfrm>
                  <a:off x="9627236"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22" name="Rectangle 907"/>
                <p:cNvSpPr>
                  <a:spLocks noChangeArrowheads="1"/>
                </p:cNvSpPr>
                <p:nvPr/>
              </p:nvSpPr>
              <p:spPr bwMode="auto">
                <a:xfrm>
                  <a:off x="9681737"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23" name="Rectangle 908"/>
                <p:cNvSpPr>
                  <a:spLocks noChangeArrowheads="1"/>
                </p:cNvSpPr>
                <p:nvPr/>
              </p:nvSpPr>
              <p:spPr bwMode="auto">
                <a:xfrm>
                  <a:off x="9737195"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24" name="Rectangle 909"/>
                <p:cNvSpPr>
                  <a:spLocks noChangeArrowheads="1"/>
                </p:cNvSpPr>
                <p:nvPr/>
              </p:nvSpPr>
              <p:spPr bwMode="auto">
                <a:xfrm>
                  <a:off x="9791697"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25" name="Rectangle 910"/>
                <p:cNvSpPr>
                  <a:spLocks noChangeArrowheads="1"/>
                </p:cNvSpPr>
                <p:nvPr/>
              </p:nvSpPr>
              <p:spPr bwMode="auto">
                <a:xfrm>
                  <a:off x="9847155"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26" name="Rectangle 911"/>
                <p:cNvSpPr>
                  <a:spLocks noChangeArrowheads="1"/>
                </p:cNvSpPr>
                <p:nvPr/>
              </p:nvSpPr>
              <p:spPr bwMode="auto">
                <a:xfrm>
                  <a:off x="9902613"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27" name="Rectangle 912"/>
                <p:cNvSpPr>
                  <a:spLocks noChangeArrowheads="1"/>
                </p:cNvSpPr>
                <p:nvPr/>
              </p:nvSpPr>
              <p:spPr bwMode="auto">
                <a:xfrm>
                  <a:off x="9957114"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28" name="Rectangle 913"/>
                <p:cNvSpPr>
                  <a:spLocks noChangeArrowheads="1"/>
                </p:cNvSpPr>
                <p:nvPr/>
              </p:nvSpPr>
              <p:spPr bwMode="auto">
                <a:xfrm>
                  <a:off x="10012573"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29" name="Rectangle 914"/>
                <p:cNvSpPr>
                  <a:spLocks noChangeArrowheads="1"/>
                </p:cNvSpPr>
                <p:nvPr/>
              </p:nvSpPr>
              <p:spPr bwMode="auto">
                <a:xfrm>
                  <a:off x="10067074"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30" name="Rectangle 915"/>
                <p:cNvSpPr>
                  <a:spLocks noChangeArrowheads="1"/>
                </p:cNvSpPr>
                <p:nvPr/>
              </p:nvSpPr>
              <p:spPr bwMode="auto">
                <a:xfrm>
                  <a:off x="10122532"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31" name="Rectangle 916"/>
                <p:cNvSpPr>
                  <a:spLocks noChangeArrowheads="1"/>
                </p:cNvSpPr>
                <p:nvPr/>
              </p:nvSpPr>
              <p:spPr bwMode="auto">
                <a:xfrm>
                  <a:off x="10177989"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32" name="Rectangle 917"/>
                <p:cNvSpPr>
                  <a:spLocks noChangeArrowheads="1"/>
                </p:cNvSpPr>
                <p:nvPr/>
              </p:nvSpPr>
              <p:spPr bwMode="auto">
                <a:xfrm>
                  <a:off x="10232492"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33" name="Rectangle 918"/>
                <p:cNvSpPr>
                  <a:spLocks noChangeArrowheads="1"/>
                </p:cNvSpPr>
                <p:nvPr/>
              </p:nvSpPr>
              <p:spPr bwMode="auto">
                <a:xfrm>
                  <a:off x="10287950"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34" name="Rectangle 919"/>
                <p:cNvSpPr>
                  <a:spLocks noChangeArrowheads="1"/>
                </p:cNvSpPr>
                <p:nvPr/>
              </p:nvSpPr>
              <p:spPr bwMode="auto">
                <a:xfrm>
                  <a:off x="10342451"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35" name="Rectangle 920"/>
                <p:cNvSpPr>
                  <a:spLocks noChangeArrowheads="1"/>
                </p:cNvSpPr>
                <p:nvPr/>
              </p:nvSpPr>
              <p:spPr bwMode="auto">
                <a:xfrm>
                  <a:off x="10397910"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36" name="Rectangle 921"/>
                <p:cNvSpPr>
                  <a:spLocks noChangeArrowheads="1"/>
                </p:cNvSpPr>
                <p:nvPr/>
              </p:nvSpPr>
              <p:spPr bwMode="auto">
                <a:xfrm>
                  <a:off x="10452411"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37" name="Rectangle 922"/>
                <p:cNvSpPr>
                  <a:spLocks noChangeArrowheads="1"/>
                </p:cNvSpPr>
                <p:nvPr/>
              </p:nvSpPr>
              <p:spPr bwMode="auto">
                <a:xfrm>
                  <a:off x="10507869"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38" name="Rectangle 923"/>
                <p:cNvSpPr>
                  <a:spLocks noChangeArrowheads="1"/>
                </p:cNvSpPr>
                <p:nvPr/>
              </p:nvSpPr>
              <p:spPr bwMode="auto">
                <a:xfrm>
                  <a:off x="10563326"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39" name="Rectangle 924"/>
                <p:cNvSpPr>
                  <a:spLocks noChangeArrowheads="1"/>
                </p:cNvSpPr>
                <p:nvPr/>
              </p:nvSpPr>
              <p:spPr bwMode="auto">
                <a:xfrm>
                  <a:off x="10617829"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40" name="Rectangle 925"/>
                <p:cNvSpPr>
                  <a:spLocks noChangeArrowheads="1"/>
                </p:cNvSpPr>
                <p:nvPr/>
              </p:nvSpPr>
              <p:spPr bwMode="auto">
                <a:xfrm>
                  <a:off x="10673287"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41" name="Rectangle 926"/>
                <p:cNvSpPr>
                  <a:spLocks noChangeArrowheads="1"/>
                </p:cNvSpPr>
                <p:nvPr/>
              </p:nvSpPr>
              <p:spPr bwMode="auto">
                <a:xfrm>
                  <a:off x="10727788"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42" name="Rectangle 927"/>
                <p:cNvSpPr>
                  <a:spLocks noChangeArrowheads="1"/>
                </p:cNvSpPr>
                <p:nvPr/>
              </p:nvSpPr>
              <p:spPr bwMode="auto">
                <a:xfrm>
                  <a:off x="10783247"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43" name="Rectangle 928"/>
                <p:cNvSpPr>
                  <a:spLocks noChangeArrowheads="1"/>
                </p:cNvSpPr>
                <p:nvPr/>
              </p:nvSpPr>
              <p:spPr bwMode="auto">
                <a:xfrm>
                  <a:off x="10838705"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44" name="Rectangle 929"/>
                <p:cNvSpPr>
                  <a:spLocks noChangeArrowheads="1"/>
                </p:cNvSpPr>
                <p:nvPr/>
              </p:nvSpPr>
              <p:spPr bwMode="auto">
                <a:xfrm>
                  <a:off x="10893206"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45" name="Rectangle 930"/>
                <p:cNvSpPr>
                  <a:spLocks noChangeArrowheads="1"/>
                </p:cNvSpPr>
                <p:nvPr/>
              </p:nvSpPr>
              <p:spPr bwMode="auto">
                <a:xfrm>
                  <a:off x="10948663"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46" name="Rectangle 931"/>
                <p:cNvSpPr>
                  <a:spLocks noChangeArrowheads="1"/>
                </p:cNvSpPr>
                <p:nvPr/>
              </p:nvSpPr>
              <p:spPr bwMode="auto">
                <a:xfrm>
                  <a:off x="11003166"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47" name="Rectangle 932"/>
                <p:cNvSpPr>
                  <a:spLocks noChangeArrowheads="1"/>
                </p:cNvSpPr>
                <p:nvPr/>
              </p:nvSpPr>
              <p:spPr bwMode="auto">
                <a:xfrm>
                  <a:off x="9296400"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48" name="Rectangle 933"/>
                <p:cNvSpPr>
                  <a:spLocks noChangeArrowheads="1"/>
                </p:cNvSpPr>
                <p:nvPr/>
              </p:nvSpPr>
              <p:spPr bwMode="auto">
                <a:xfrm>
                  <a:off x="9351858"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49" name="Rectangle 934"/>
                <p:cNvSpPr>
                  <a:spLocks noChangeArrowheads="1"/>
                </p:cNvSpPr>
                <p:nvPr/>
              </p:nvSpPr>
              <p:spPr bwMode="auto">
                <a:xfrm>
                  <a:off x="9406360"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50" name="Rectangle 935"/>
                <p:cNvSpPr>
                  <a:spLocks noChangeArrowheads="1"/>
                </p:cNvSpPr>
                <p:nvPr/>
              </p:nvSpPr>
              <p:spPr bwMode="auto">
                <a:xfrm>
                  <a:off x="9461818"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51" name="Rectangle 936"/>
                <p:cNvSpPr>
                  <a:spLocks noChangeArrowheads="1"/>
                </p:cNvSpPr>
                <p:nvPr/>
              </p:nvSpPr>
              <p:spPr bwMode="auto">
                <a:xfrm>
                  <a:off x="9516319"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52" name="Rectangle 937"/>
                <p:cNvSpPr>
                  <a:spLocks noChangeArrowheads="1"/>
                </p:cNvSpPr>
                <p:nvPr/>
              </p:nvSpPr>
              <p:spPr bwMode="auto">
                <a:xfrm>
                  <a:off x="9571777"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53" name="Rectangle 938"/>
                <p:cNvSpPr>
                  <a:spLocks noChangeArrowheads="1"/>
                </p:cNvSpPr>
                <p:nvPr/>
              </p:nvSpPr>
              <p:spPr bwMode="auto">
                <a:xfrm>
                  <a:off x="9627236"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54" name="Rectangle 939"/>
                <p:cNvSpPr>
                  <a:spLocks noChangeArrowheads="1"/>
                </p:cNvSpPr>
                <p:nvPr/>
              </p:nvSpPr>
              <p:spPr bwMode="auto">
                <a:xfrm>
                  <a:off x="9681737"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55" name="Rectangle 940"/>
                <p:cNvSpPr>
                  <a:spLocks noChangeArrowheads="1"/>
                </p:cNvSpPr>
                <p:nvPr/>
              </p:nvSpPr>
              <p:spPr bwMode="auto">
                <a:xfrm>
                  <a:off x="9737195"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56" name="Rectangle 941"/>
                <p:cNvSpPr>
                  <a:spLocks noChangeArrowheads="1"/>
                </p:cNvSpPr>
                <p:nvPr/>
              </p:nvSpPr>
              <p:spPr bwMode="auto">
                <a:xfrm>
                  <a:off x="9791697"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57" name="Rectangle 942"/>
                <p:cNvSpPr>
                  <a:spLocks noChangeArrowheads="1"/>
                </p:cNvSpPr>
                <p:nvPr/>
              </p:nvSpPr>
              <p:spPr bwMode="auto">
                <a:xfrm>
                  <a:off x="9847155"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58" name="Rectangle 943"/>
                <p:cNvSpPr>
                  <a:spLocks noChangeArrowheads="1"/>
                </p:cNvSpPr>
                <p:nvPr/>
              </p:nvSpPr>
              <p:spPr bwMode="auto">
                <a:xfrm>
                  <a:off x="9902613"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59" name="Rectangle 944"/>
                <p:cNvSpPr>
                  <a:spLocks noChangeArrowheads="1"/>
                </p:cNvSpPr>
                <p:nvPr/>
              </p:nvSpPr>
              <p:spPr bwMode="auto">
                <a:xfrm>
                  <a:off x="9957114"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60" name="Rectangle 945"/>
                <p:cNvSpPr>
                  <a:spLocks noChangeArrowheads="1"/>
                </p:cNvSpPr>
                <p:nvPr/>
              </p:nvSpPr>
              <p:spPr bwMode="auto">
                <a:xfrm>
                  <a:off x="10012573"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61" name="Rectangle 946"/>
                <p:cNvSpPr>
                  <a:spLocks noChangeArrowheads="1"/>
                </p:cNvSpPr>
                <p:nvPr/>
              </p:nvSpPr>
              <p:spPr bwMode="auto">
                <a:xfrm>
                  <a:off x="10067074"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62" name="Rectangle 947"/>
                <p:cNvSpPr>
                  <a:spLocks noChangeArrowheads="1"/>
                </p:cNvSpPr>
                <p:nvPr/>
              </p:nvSpPr>
              <p:spPr bwMode="auto">
                <a:xfrm>
                  <a:off x="10122532"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63" name="Rectangle 948"/>
                <p:cNvSpPr>
                  <a:spLocks noChangeArrowheads="1"/>
                </p:cNvSpPr>
                <p:nvPr/>
              </p:nvSpPr>
              <p:spPr bwMode="auto">
                <a:xfrm>
                  <a:off x="10177989"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64" name="Rectangle 949"/>
                <p:cNvSpPr>
                  <a:spLocks noChangeArrowheads="1"/>
                </p:cNvSpPr>
                <p:nvPr/>
              </p:nvSpPr>
              <p:spPr bwMode="auto">
                <a:xfrm>
                  <a:off x="10232492"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65" name="Rectangle 950"/>
                <p:cNvSpPr>
                  <a:spLocks noChangeArrowheads="1"/>
                </p:cNvSpPr>
                <p:nvPr/>
              </p:nvSpPr>
              <p:spPr bwMode="auto">
                <a:xfrm>
                  <a:off x="10287950"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66" name="Rectangle 951"/>
                <p:cNvSpPr>
                  <a:spLocks noChangeArrowheads="1"/>
                </p:cNvSpPr>
                <p:nvPr/>
              </p:nvSpPr>
              <p:spPr bwMode="auto">
                <a:xfrm>
                  <a:off x="10342451"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67" name="Rectangle 952"/>
                <p:cNvSpPr>
                  <a:spLocks noChangeArrowheads="1"/>
                </p:cNvSpPr>
                <p:nvPr/>
              </p:nvSpPr>
              <p:spPr bwMode="auto">
                <a:xfrm>
                  <a:off x="10397910"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68" name="Rectangle 953"/>
                <p:cNvSpPr>
                  <a:spLocks noChangeArrowheads="1"/>
                </p:cNvSpPr>
                <p:nvPr/>
              </p:nvSpPr>
              <p:spPr bwMode="auto">
                <a:xfrm>
                  <a:off x="10452411"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69" name="Rectangle 954"/>
                <p:cNvSpPr>
                  <a:spLocks noChangeArrowheads="1"/>
                </p:cNvSpPr>
                <p:nvPr/>
              </p:nvSpPr>
              <p:spPr bwMode="auto">
                <a:xfrm>
                  <a:off x="10507869"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70" name="Rectangle 955"/>
                <p:cNvSpPr>
                  <a:spLocks noChangeArrowheads="1"/>
                </p:cNvSpPr>
                <p:nvPr/>
              </p:nvSpPr>
              <p:spPr bwMode="auto">
                <a:xfrm>
                  <a:off x="10563326"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71" name="Rectangle 956"/>
                <p:cNvSpPr>
                  <a:spLocks noChangeArrowheads="1"/>
                </p:cNvSpPr>
                <p:nvPr/>
              </p:nvSpPr>
              <p:spPr bwMode="auto">
                <a:xfrm>
                  <a:off x="10617829"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72" name="Rectangle 957"/>
                <p:cNvSpPr>
                  <a:spLocks noChangeArrowheads="1"/>
                </p:cNvSpPr>
                <p:nvPr/>
              </p:nvSpPr>
              <p:spPr bwMode="auto">
                <a:xfrm>
                  <a:off x="10673287"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73" name="Rectangle 958"/>
                <p:cNvSpPr>
                  <a:spLocks noChangeArrowheads="1"/>
                </p:cNvSpPr>
                <p:nvPr/>
              </p:nvSpPr>
              <p:spPr bwMode="auto">
                <a:xfrm>
                  <a:off x="10727788"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74" name="Rectangle 959"/>
                <p:cNvSpPr>
                  <a:spLocks noChangeArrowheads="1"/>
                </p:cNvSpPr>
                <p:nvPr/>
              </p:nvSpPr>
              <p:spPr bwMode="auto">
                <a:xfrm>
                  <a:off x="10783247"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75" name="Rectangle 960"/>
                <p:cNvSpPr>
                  <a:spLocks noChangeArrowheads="1"/>
                </p:cNvSpPr>
                <p:nvPr/>
              </p:nvSpPr>
              <p:spPr bwMode="auto">
                <a:xfrm>
                  <a:off x="10838705"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76" name="Rectangle 961"/>
                <p:cNvSpPr>
                  <a:spLocks noChangeArrowheads="1"/>
                </p:cNvSpPr>
                <p:nvPr/>
              </p:nvSpPr>
              <p:spPr bwMode="auto">
                <a:xfrm>
                  <a:off x="10893206"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77" name="Rectangle 962"/>
                <p:cNvSpPr>
                  <a:spLocks noChangeArrowheads="1"/>
                </p:cNvSpPr>
                <p:nvPr/>
              </p:nvSpPr>
              <p:spPr bwMode="auto">
                <a:xfrm>
                  <a:off x="10948663"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78" name="Rectangle 963"/>
                <p:cNvSpPr>
                  <a:spLocks noChangeArrowheads="1"/>
                </p:cNvSpPr>
                <p:nvPr/>
              </p:nvSpPr>
              <p:spPr bwMode="auto">
                <a:xfrm>
                  <a:off x="11003166"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79" name="Rectangle 964"/>
                <p:cNvSpPr>
                  <a:spLocks noChangeArrowheads="1"/>
                </p:cNvSpPr>
                <p:nvPr/>
              </p:nvSpPr>
              <p:spPr bwMode="auto">
                <a:xfrm>
                  <a:off x="9296400"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80" name="Rectangle 965"/>
                <p:cNvSpPr>
                  <a:spLocks noChangeArrowheads="1"/>
                </p:cNvSpPr>
                <p:nvPr/>
              </p:nvSpPr>
              <p:spPr bwMode="auto">
                <a:xfrm>
                  <a:off x="9351858"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81" name="Rectangle 966"/>
                <p:cNvSpPr>
                  <a:spLocks noChangeArrowheads="1"/>
                </p:cNvSpPr>
                <p:nvPr/>
              </p:nvSpPr>
              <p:spPr bwMode="auto">
                <a:xfrm>
                  <a:off x="9406360"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82" name="Rectangle 967"/>
                <p:cNvSpPr>
                  <a:spLocks noChangeArrowheads="1"/>
                </p:cNvSpPr>
                <p:nvPr/>
              </p:nvSpPr>
              <p:spPr bwMode="auto">
                <a:xfrm>
                  <a:off x="9461818"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83" name="Rectangle 968"/>
                <p:cNvSpPr>
                  <a:spLocks noChangeArrowheads="1"/>
                </p:cNvSpPr>
                <p:nvPr/>
              </p:nvSpPr>
              <p:spPr bwMode="auto">
                <a:xfrm>
                  <a:off x="9516319"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84" name="Rectangle 969"/>
                <p:cNvSpPr>
                  <a:spLocks noChangeArrowheads="1"/>
                </p:cNvSpPr>
                <p:nvPr/>
              </p:nvSpPr>
              <p:spPr bwMode="auto">
                <a:xfrm>
                  <a:off x="9571777"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85" name="Rectangle 970"/>
                <p:cNvSpPr>
                  <a:spLocks noChangeArrowheads="1"/>
                </p:cNvSpPr>
                <p:nvPr/>
              </p:nvSpPr>
              <p:spPr bwMode="auto">
                <a:xfrm>
                  <a:off x="9627236"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86" name="Rectangle 971"/>
                <p:cNvSpPr>
                  <a:spLocks noChangeArrowheads="1"/>
                </p:cNvSpPr>
                <p:nvPr/>
              </p:nvSpPr>
              <p:spPr bwMode="auto">
                <a:xfrm>
                  <a:off x="9681737"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87" name="Rectangle 972"/>
                <p:cNvSpPr>
                  <a:spLocks noChangeArrowheads="1"/>
                </p:cNvSpPr>
                <p:nvPr/>
              </p:nvSpPr>
              <p:spPr bwMode="auto">
                <a:xfrm>
                  <a:off x="9737195"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88" name="Rectangle 973"/>
                <p:cNvSpPr>
                  <a:spLocks noChangeArrowheads="1"/>
                </p:cNvSpPr>
                <p:nvPr/>
              </p:nvSpPr>
              <p:spPr bwMode="auto">
                <a:xfrm>
                  <a:off x="9791697"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89" name="Rectangle 974"/>
                <p:cNvSpPr>
                  <a:spLocks noChangeArrowheads="1"/>
                </p:cNvSpPr>
                <p:nvPr/>
              </p:nvSpPr>
              <p:spPr bwMode="auto">
                <a:xfrm>
                  <a:off x="9847155"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90" name="Rectangle 975"/>
                <p:cNvSpPr>
                  <a:spLocks noChangeArrowheads="1"/>
                </p:cNvSpPr>
                <p:nvPr/>
              </p:nvSpPr>
              <p:spPr bwMode="auto">
                <a:xfrm>
                  <a:off x="9902613"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91" name="Rectangle 976"/>
                <p:cNvSpPr>
                  <a:spLocks noChangeArrowheads="1"/>
                </p:cNvSpPr>
                <p:nvPr/>
              </p:nvSpPr>
              <p:spPr bwMode="auto">
                <a:xfrm>
                  <a:off x="9957114"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92" name="Rectangle 977"/>
                <p:cNvSpPr>
                  <a:spLocks noChangeArrowheads="1"/>
                </p:cNvSpPr>
                <p:nvPr/>
              </p:nvSpPr>
              <p:spPr bwMode="auto">
                <a:xfrm>
                  <a:off x="10012573"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93" name="Rectangle 978"/>
                <p:cNvSpPr>
                  <a:spLocks noChangeArrowheads="1"/>
                </p:cNvSpPr>
                <p:nvPr/>
              </p:nvSpPr>
              <p:spPr bwMode="auto">
                <a:xfrm>
                  <a:off x="10067074"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94" name="Rectangle 979"/>
                <p:cNvSpPr>
                  <a:spLocks noChangeArrowheads="1"/>
                </p:cNvSpPr>
                <p:nvPr/>
              </p:nvSpPr>
              <p:spPr bwMode="auto">
                <a:xfrm>
                  <a:off x="10122532"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95" name="Rectangle 980"/>
                <p:cNvSpPr>
                  <a:spLocks noChangeArrowheads="1"/>
                </p:cNvSpPr>
                <p:nvPr/>
              </p:nvSpPr>
              <p:spPr bwMode="auto">
                <a:xfrm>
                  <a:off x="10177989"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96" name="Rectangle 981"/>
                <p:cNvSpPr>
                  <a:spLocks noChangeArrowheads="1"/>
                </p:cNvSpPr>
                <p:nvPr/>
              </p:nvSpPr>
              <p:spPr bwMode="auto">
                <a:xfrm>
                  <a:off x="10232492"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97" name="Rectangle 982"/>
                <p:cNvSpPr>
                  <a:spLocks noChangeArrowheads="1"/>
                </p:cNvSpPr>
                <p:nvPr/>
              </p:nvSpPr>
              <p:spPr bwMode="auto">
                <a:xfrm>
                  <a:off x="10287950"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98" name="Rectangle 983"/>
                <p:cNvSpPr>
                  <a:spLocks noChangeArrowheads="1"/>
                </p:cNvSpPr>
                <p:nvPr/>
              </p:nvSpPr>
              <p:spPr bwMode="auto">
                <a:xfrm>
                  <a:off x="10342451"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399" name="Rectangle 984"/>
                <p:cNvSpPr>
                  <a:spLocks noChangeArrowheads="1"/>
                </p:cNvSpPr>
                <p:nvPr/>
              </p:nvSpPr>
              <p:spPr bwMode="auto">
                <a:xfrm>
                  <a:off x="10397910"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00" name="Rectangle 985"/>
                <p:cNvSpPr>
                  <a:spLocks noChangeArrowheads="1"/>
                </p:cNvSpPr>
                <p:nvPr/>
              </p:nvSpPr>
              <p:spPr bwMode="auto">
                <a:xfrm>
                  <a:off x="10452411"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01" name="Rectangle 986"/>
                <p:cNvSpPr>
                  <a:spLocks noChangeArrowheads="1"/>
                </p:cNvSpPr>
                <p:nvPr/>
              </p:nvSpPr>
              <p:spPr bwMode="auto">
                <a:xfrm>
                  <a:off x="10507869"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02" name="Rectangle 987"/>
                <p:cNvSpPr>
                  <a:spLocks noChangeArrowheads="1"/>
                </p:cNvSpPr>
                <p:nvPr/>
              </p:nvSpPr>
              <p:spPr bwMode="auto">
                <a:xfrm>
                  <a:off x="10563326"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03" name="Rectangle 988"/>
                <p:cNvSpPr>
                  <a:spLocks noChangeArrowheads="1"/>
                </p:cNvSpPr>
                <p:nvPr/>
              </p:nvSpPr>
              <p:spPr bwMode="auto">
                <a:xfrm>
                  <a:off x="10617829"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04" name="Rectangle 989"/>
                <p:cNvSpPr>
                  <a:spLocks noChangeArrowheads="1"/>
                </p:cNvSpPr>
                <p:nvPr/>
              </p:nvSpPr>
              <p:spPr bwMode="auto">
                <a:xfrm>
                  <a:off x="10673287"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05" name="Rectangle 990"/>
                <p:cNvSpPr>
                  <a:spLocks noChangeArrowheads="1"/>
                </p:cNvSpPr>
                <p:nvPr/>
              </p:nvSpPr>
              <p:spPr bwMode="auto">
                <a:xfrm>
                  <a:off x="10727788"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06" name="Rectangle 991"/>
                <p:cNvSpPr>
                  <a:spLocks noChangeArrowheads="1"/>
                </p:cNvSpPr>
                <p:nvPr/>
              </p:nvSpPr>
              <p:spPr bwMode="auto">
                <a:xfrm>
                  <a:off x="10783247"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07" name="Rectangle 992"/>
                <p:cNvSpPr>
                  <a:spLocks noChangeArrowheads="1"/>
                </p:cNvSpPr>
                <p:nvPr/>
              </p:nvSpPr>
              <p:spPr bwMode="auto">
                <a:xfrm>
                  <a:off x="10838705"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08" name="Rectangle 993"/>
                <p:cNvSpPr>
                  <a:spLocks noChangeArrowheads="1"/>
                </p:cNvSpPr>
                <p:nvPr/>
              </p:nvSpPr>
              <p:spPr bwMode="auto">
                <a:xfrm>
                  <a:off x="10893206"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09" name="Rectangle 994"/>
                <p:cNvSpPr>
                  <a:spLocks noChangeArrowheads="1"/>
                </p:cNvSpPr>
                <p:nvPr/>
              </p:nvSpPr>
              <p:spPr bwMode="auto">
                <a:xfrm>
                  <a:off x="10948663"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10" name="Rectangle 995"/>
                <p:cNvSpPr>
                  <a:spLocks noChangeArrowheads="1"/>
                </p:cNvSpPr>
                <p:nvPr/>
              </p:nvSpPr>
              <p:spPr bwMode="auto">
                <a:xfrm>
                  <a:off x="11003166"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11" name="Rectangle 996"/>
                <p:cNvSpPr>
                  <a:spLocks noChangeArrowheads="1"/>
                </p:cNvSpPr>
                <p:nvPr/>
              </p:nvSpPr>
              <p:spPr bwMode="auto">
                <a:xfrm>
                  <a:off x="9296400"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12" name="Rectangle 997"/>
                <p:cNvSpPr>
                  <a:spLocks noChangeArrowheads="1"/>
                </p:cNvSpPr>
                <p:nvPr/>
              </p:nvSpPr>
              <p:spPr bwMode="auto">
                <a:xfrm>
                  <a:off x="9351858"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13" name="Rectangle 998"/>
                <p:cNvSpPr>
                  <a:spLocks noChangeArrowheads="1"/>
                </p:cNvSpPr>
                <p:nvPr/>
              </p:nvSpPr>
              <p:spPr bwMode="auto">
                <a:xfrm>
                  <a:off x="9406360"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14" name="Rectangle 999"/>
                <p:cNvSpPr>
                  <a:spLocks noChangeArrowheads="1"/>
                </p:cNvSpPr>
                <p:nvPr/>
              </p:nvSpPr>
              <p:spPr bwMode="auto">
                <a:xfrm>
                  <a:off x="9461818"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15" name="Rectangle 1000"/>
                <p:cNvSpPr>
                  <a:spLocks noChangeArrowheads="1"/>
                </p:cNvSpPr>
                <p:nvPr/>
              </p:nvSpPr>
              <p:spPr bwMode="auto">
                <a:xfrm>
                  <a:off x="9516319"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16" name="Rectangle 1001"/>
                <p:cNvSpPr>
                  <a:spLocks noChangeArrowheads="1"/>
                </p:cNvSpPr>
                <p:nvPr/>
              </p:nvSpPr>
              <p:spPr bwMode="auto">
                <a:xfrm>
                  <a:off x="9571777"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17" name="Rectangle 1002"/>
                <p:cNvSpPr>
                  <a:spLocks noChangeArrowheads="1"/>
                </p:cNvSpPr>
                <p:nvPr/>
              </p:nvSpPr>
              <p:spPr bwMode="auto">
                <a:xfrm>
                  <a:off x="9627236"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18" name="Rectangle 1003"/>
                <p:cNvSpPr>
                  <a:spLocks noChangeArrowheads="1"/>
                </p:cNvSpPr>
                <p:nvPr/>
              </p:nvSpPr>
              <p:spPr bwMode="auto">
                <a:xfrm>
                  <a:off x="9681737"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19" name="Rectangle 1004"/>
                <p:cNvSpPr>
                  <a:spLocks noChangeArrowheads="1"/>
                </p:cNvSpPr>
                <p:nvPr/>
              </p:nvSpPr>
              <p:spPr bwMode="auto">
                <a:xfrm>
                  <a:off x="9737195"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20" name="Rectangle 1005"/>
                <p:cNvSpPr>
                  <a:spLocks noChangeArrowheads="1"/>
                </p:cNvSpPr>
                <p:nvPr/>
              </p:nvSpPr>
              <p:spPr bwMode="auto">
                <a:xfrm>
                  <a:off x="9791697"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21" name="Rectangle 1006"/>
                <p:cNvSpPr>
                  <a:spLocks noChangeArrowheads="1"/>
                </p:cNvSpPr>
                <p:nvPr/>
              </p:nvSpPr>
              <p:spPr bwMode="auto">
                <a:xfrm>
                  <a:off x="9847155"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22" name="Rectangle 1007"/>
                <p:cNvSpPr>
                  <a:spLocks noChangeArrowheads="1"/>
                </p:cNvSpPr>
                <p:nvPr/>
              </p:nvSpPr>
              <p:spPr bwMode="auto">
                <a:xfrm>
                  <a:off x="9902613"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23" name="Rectangle 1008"/>
                <p:cNvSpPr>
                  <a:spLocks noChangeArrowheads="1"/>
                </p:cNvSpPr>
                <p:nvPr/>
              </p:nvSpPr>
              <p:spPr bwMode="auto">
                <a:xfrm>
                  <a:off x="9957114"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24" name="Rectangle 1009"/>
                <p:cNvSpPr>
                  <a:spLocks noChangeArrowheads="1"/>
                </p:cNvSpPr>
                <p:nvPr/>
              </p:nvSpPr>
              <p:spPr bwMode="auto">
                <a:xfrm>
                  <a:off x="10012573"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25" name="Rectangle 1010"/>
                <p:cNvSpPr>
                  <a:spLocks noChangeArrowheads="1"/>
                </p:cNvSpPr>
                <p:nvPr/>
              </p:nvSpPr>
              <p:spPr bwMode="auto">
                <a:xfrm>
                  <a:off x="10067074"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26" name="Rectangle 1011"/>
                <p:cNvSpPr>
                  <a:spLocks noChangeArrowheads="1"/>
                </p:cNvSpPr>
                <p:nvPr/>
              </p:nvSpPr>
              <p:spPr bwMode="auto">
                <a:xfrm>
                  <a:off x="10122532"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27" name="Rectangle 1012"/>
                <p:cNvSpPr>
                  <a:spLocks noChangeArrowheads="1"/>
                </p:cNvSpPr>
                <p:nvPr/>
              </p:nvSpPr>
              <p:spPr bwMode="auto">
                <a:xfrm>
                  <a:off x="10177989"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28" name="Rectangle 1013"/>
                <p:cNvSpPr>
                  <a:spLocks noChangeArrowheads="1"/>
                </p:cNvSpPr>
                <p:nvPr/>
              </p:nvSpPr>
              <p:spPr bwMode="auto">
                <a:xfrm>
                  <a:off x="10232492"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29" name="Rectangle 1014"/>
                <p:cNvSpPr>
                  <a:spLocks noChangeArrowheads="1"/>
                </p:cNvSpPr>
                <p:nvPr/>
              </p:nvSpPr>
              <p:spPr bwMode="auto">
                <a:xfrm>
                  <a:off x="10287950"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30" name="Rectangle 1015"/>
                <p:cNvSpPr>
                  <a:spLocks noChangeArrowheads="1"/>
                </p:cNvSpPr>
                <p:nvPr/>
              </p:nvSpPr>
              <p:spPr bwMode="auto">
                <a:xfrm>
                  <a:off x="10342451"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31" name="Rectangle 1016"/>
                <p:cNvSpPr>
                  <a:spLocks noChangeArrowheads="1"/>
                </p:cNvSpPr>
                <p:nvPr/>
              </p:nvSpPr>
              <p:spPr bwMode="auto">
                <a:xfrm>
                  <a:off x="10397910"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32" name="Rectangle 1017"/>
                <p:cNvSpPr>
                  <a:spLocks noChangeArrowheads="1"/>
                </p:cNvSpPr>
                <p:nvPr/>
              </p:nvSpPr>
              <p:spPr bwMode="auto">
                <a:xfrm>
                  <a:off x="10452411"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33" name="Rectangle 1018"/>
                <p:cNvSpPr>
                  <a:spLocks noChangeArrowheads="1"/>
                </p:cNvSpPr>
                <p:nvPr/>
              </p:nvSpPr>
              <p:spPr bwMode="auto">
                <a:xfrm>
                  <a:off x="10507869"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34" name="Rectangle 1019"/>
                <p:cNvSpPr>
                  <a:spLocks noChangeArrowheads="1"/>
                </p:cNvSpPr>
                <p:nvPr/>
              </p:nvSpPr>
              <p:spPr bwMode="auto">
                <a:xfrm>
                  <a:off x="10563326"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35" name="Rectangle 1020"/>
                <p:cNvSpPr>
                  <a:spLocks noChangeArrowheads="1"/>
                </p:cNvSpPr>
                <p:nvPr/>
              </p:nvSpPr>
              <p:spPr bwMode="auto">
                <a:xfrm>
                  <a:off x="10617829"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36" name="Rectangle 1021"/>
                <p:cNvSpPr>
                  <a:spLocks noChangeArrowheads="1"/>
                </p:cNvSpPr>
                <p:nvPr/>
              </p:nvSpPr>
              <p:spPr bwMode="auto">
                <a:xfrm>
                  <a:off x="10673287"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37" name="Rectangle 1022"/>
                <p:cNvSpPr>
                  <a:spLocks noChangeArrowheads="1"/>
                </p:cNvSpPr>
                <p:nvPr/>
              </p:nvSpPr>
              <p:spPr bwMode="auto">
                <a:xfrm>
                  <a:off x="10727788"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38" name="Rectangle 1023"/>
                <p:cNvSpPr>
                  <a:spLocks noChangeArrowheads="1"/>
                </p:cNvSpPr>
                <p:nvPr/>
              </p:nvSpPr>
              <p:spPr bwMode="auto">
                <a:xfrm>
                  <a:off x="10783247"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39" name="Rectangle 0"/>
                <p:cNvSpPr>
                  <a:spLocks noChangeArrowheads="1"/>
                </p:cNvSpPr>
                <p:nvPr/>
              </p:nvSpPr>
              <p:spPr bwMode="auto">
                <a:xfrm>
                  <a:off x="10838705"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40" name="Rectangle 1"/>
                <p:cNvSpPr>
                  <a:spLocks noChangeArrowheads="1"/>
                </p:cNvSpPr>
                <p:nvPr/>
              </p:nvSpPr>
              <p:spPr bwMode="auto">
                <a:xfrm>
                  <a:off x="10893206"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41" name="Rectangle 2"/>
                <p:cNvSpPr>
                  <a:spLocks noChangeArrowheads="1"/>
                </p:cNvSpPr>
                <p:nvPr/>
              </p:nvSpPr>
              <p:spPr bwMode="auto">
                <a:xfrm>
                  <a:off x="10948663"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42" name="Rectangle 3"/>
                <p:cNvSpPr>
                  <a:spLocks noChangeArrowheads="1"/>
                </p:cNvSpPr>
                <p:nvPr/>
              </p:nvSpPr>
              <p:spPr bwMode="auto">
                <a:xfrm>
                  <a:off x="11003166"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43" name="Rectangle 4"/>
                <p:cNvSpPr>
                  <a:spLocks noChangeArrowheads="1"/>
                </p:cNvSpPr>
                <p:nvPr/>
              </p:nvSpPr>
              <p:spPr bwMode="auto">
                <a:xfrm>
                  <a:off x="9296400" y="3048000"/>
                  <a:ext cx="1762224" cy="1608359"/>
                </a:xfrm>
                <a:prstGeom prst="rect">
                  <a:avLst/>
                </a:prstGeom>
                <a:noFill/>
                <a:ln w="952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44" name="Rectangle 109"/>
                <p:cNvSpPr>
                  <a:spLocks noChangeArrowheads="1"/>
                </p:cNvSpPr>
                <p:nvPr/>
              </p:nvSpPr>
              <p:spPr bwMode="auto">
                <a:xfrm>
                  <a:off x="10787071" y="3101233"/>
                  <a:ext cx="54501" cy="49742"/>
                </a:xfrm>
                <a:prstGeom prst="rect">
                  <a:avLst/>
                </a:prstGeom>
                <a:solidFill>
                  <a:srgbClr val="00FFFF"/>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445" name="Rectangle 110"/>
                <p:cNvSpPr>
                  <a:spLocks noChangeArrowheads="1"/>
                </p:cNvSpPr>
                <p:nvPr/>
              </p:nvSpPr>
              <p:spPr bwMode="auto">
                <a:xfrm>
                  <a:off x="10841573" y="3101233"/>
                  <a:ext cx="55458" cy="49742"/>
                </a:xfrm>
                <a:prstGeom prst="rect">
                  <a:avLst/>
                </a:prstGeom>
                <a:solidFill>
                  <a:srgbClr val="00FFFF"/>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446" name="Rectangle 111"/>
                <p:cNvSpPr>
                  <a:spLocks noChangeArrowheads="1"/>
                </p:cNvSpPr>
                <p:nvPr/>
              </p:nvSpPr>
              <p:spPr bwMode="auto">
                <a:xfrm>
                  <a:off x="10998678" y="3050618"/>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447" name="Rectangle 112"/>
                <p:cNvSpPr>
                  <a:spLocks noChangeArrowheads="1"/>
                </p:cNvSpPr>
                <p:nvPr/>
              </p:nvSpPr>
              <p:spPr bwMode="auto">
                <a:xfrm>
                  <a:off x="10897030" y="3101233"/>
                  <a:ext cx="55458" cy="49742"/>
                </a:xfrm>
                <a:prstGeom prst="rect">
                  <a:avLst/>
                </a:prstGeom>
                <a:solidFill>
                  <a:srgbClr val="00FFFF"/>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448" name="Rectangle 113"/>
                <p:cNvSpPr>
                  <a:spLocks noChangeArrowheads="1"/>
                </p:cNvSpPr>
                <p:nvPr/>
              </p:nvSpPr>
              <p:spPr bwMode="auto">
                <a:xfrm>
                  <a:off x="10952488" y="3101233"/>
                  <a:ext cx="54501" cy="49742"/>
                </a:xfrm>
                <a:prstGeom prst="rect">
                  <a:avLst/>
                </a:prstGeom>
                <a:solidFill>
                  <a:srgbClr val="00FFFF"/>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449" name="Rectangle 114"/>
                <p:cNvSpPr>
                  <a:spLocks noChangeArrowheads="1"/>
                </p:cNvSpPr>
                <p:nvPr/>
              </p:nvSpPr>
              <p:spPr bwMode="auto">
                <a:xfrm>
                  <a:off x="10511693" y="3402310"/>
                  <a:ext cx="55458" cy="50615"/>
                </a:xfrm>
                <a:prstGeom prst="rect">
                  <a:avLst/>
                </a:prstGeom>
                <a:solidFill>
                  <a:srgbClr val="FF99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450" name="Rectangle 115"/>
                <p:cNvSpPr>
                  <a:spLocks noChangeArrowheads="1"/>
                </p:cNvSpPr>
                <p:nvPr/>
              </p:nvSpPr>
              <p:spPr bwMode="auto">
                <a:xfrm>
                  <a:off x="10236317" y="3704260"/>
                  <a:ext cx="55458" cy="49742"/>
                </a:xfrm>
                <a:prstGeom prst="rect">
                  <a:avLst/>
                </a:prstGeom>
                <a:solidFill>
                  <a:srgbClr val="800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451" name="Rectangle 116"/>
                <p:cNvSpPr>
                  <a:spLocks noChangeArrowheads="1"/>
                </p:cNvSpPr>
                <p:nvPr/>
              </p:nvSpPr>
              <p:spPr bwMode="auto">
                <a:xfrm>
                  <a:off x="10180859" y="3754002"/>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452" name="Rectangle 117"/>
                <p:cNvSpPr>
                  <a:spLocks noChangeArrowheads="1"/>
                </p:cNvSpPr>
                <p:nvPr/>
              </p:nvSpPr>
              <p:spPr bwMode="auto">
                <a:xfrm>
                  <a:off x="10126356" y="3804618"/>
                  <a:ext cx="54501"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453" name="Rectangle 118"/>
                <p:cNvSpPr>
                  <a:spLocks noChangeArrowheads="1"/>
                </p:cNvSpPr>
                <p:nvPr/>
              </p:nvSpPr>
              <p:spPr bwMode="auto">
                <a:xfrm>
                  <a:off x="10070899" y="3854361"/>
                  <a:ext cx="55458" cy="50615"/>
                </a:xfrm>
                <a:prstGeom prst="rect">
                  <a:avLst/>
                </a:prstGeom>
                <a:solidFill>
                  <a:srgbClr val="0080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454" name="Rectangle 119"/>
                <p:cNvSpPr>
                  <a:spLocks noChangeArrowheads="1"/>
                </p:cNvSpPr>
                <p:nvPr/>
              </p:nvSpPr>
              <p:spPr bwMode="auto">
                <a:xfrm>
                  <a:off x="10731612" y="3150977"/>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455" name="Rectangle 120"/>
                <p:cNvSpPr>
                  <a:spLocks noChangeArrowheads="1"/>
                </p:cNvSpPr>
                <p:nvPr/>
              </p:nvSpPr>
              <p:spPr bwMode="auto">
                <a:xfrm>
                  <a:off x="10677111" y="3201593"/>
                  <a:ext cx="54501"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456" name="Rectangle 121"/>
                <p:cNvSpPr>
                  <a:spLocks noChangeArrowheads="1"/>
                </p:cNvSpPr>
                <p:nvPr/>
              </p:nvSpPr>
              <p:spPr bwMode="auto">
                <a:xfrm>
                  <a:off x="10621654" y="3251335"/>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457" name="Rectangle 122"/>
                <p:cNvSpPr>
                  <a:spLocks noChangeArrowheads="1"/>
                </p:cNvSpPr>
                <p:nvPr/>
              </p:nvSpPr>
              <p:spPr bwMode="auto">
                <a:xfrm>
                  <a:off x="10567151" y="3301951"/>
                  <a:ext cx="54501"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458" name="Rectangle 123"/>
                <p:cNvSpPr>
                  <a:spLocks noChangeArrowheads="1"/>
                </p:cNvSpPr>
                <p:nvPr/>
              </p:nvSpPr>
              <p:spPr bwMode="auto">
                <a:xfrm>
                  <a:off x="10511693" y="3352568"/>
                  <a:ext cx="55458" cy="49742"/>
                </a:xfrm>
                <a:prstGeom prst="rect">
                  <a:avLst/>
                </a:prstGeom>
                <a:solidFill>
                  <a:srgbClr val="FF99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459" name="Rectangle 124"/>
                <p:cNvSpPr>
                  <a:spLocks noChangeArrowheads="1"/>
                </p:cNvSpPr>
                <p:nvPr/>
              </p:nvSpPr>
              <p:spPr bwMode="auto">
                <a:xfrm>
                  <a:off x="10456236" y="3452926"/>
                  <a:ext cx="55458"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460" name="Rectangle 125"/>
                <p:cNvSpPr>
                  <a:spLocks noChangeArrowheads="1"/>
                </p:cNvSpPr>
                <p:nvPr/>
              </p:nvSpPr>
              <p:spPr bwMode="auto">
                <a:xfrm>
                  <a:off x="10401735" y="3502669"/>
                  <a:ext cx="54501"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461" name="Rectangle 126"/>
                <p:cNvSpPr>
                  <a:spLocks noChangeArrowheads="1"/>
                </p:cNvSpPr>
                <p:nvPr/>
              </p:nvSpPr>
              <p:spPr bwMode="auto">
                <a:xfrm>
                  <a:off x="10346275" y="3553285"/>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462" name="Rectangle 127"/>
                <p:cNvSpPr>
                  <a:spLocks noChangeArrowheads="1"/>
                </p:cNvSpPr>
                <p:nvPr/>
              </p:nvSpPr>
              <p:spPr bwMode="auto">
                <a:xfrm>
                  <a:off x="10291774" y="3603900"/>
                  <a:ext cx="54501"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463" name="Rectangle 128"/>
                <p:cNvSpPr>
                  <a:spLocks noChangeArrowheads="1"/>
                </p:cNvSpPr>
                <p:nvPr/>
              </p:nvSpPr>
              <p:spPr bwMode="auto">
                <a:xfrm>
                  <a:off x="10236317" y="3653643"/>
                  <a:ext cx="55458" cy="50615"/>
                </a:xfrm>
                <a:prstGeom prst="rect">
                  <a:avLst/>
                </a:prstGeom>
                <a:solidFill>
                  <a:srgbClr val="800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464" name="Rectangle 129"/>
                <p:cNvSpPr>
                  <a:spLocks noChangeArrowheads="1"/>
                </p:cNvSpPr>
                <p:nvPr/>
              </p:nvSpPr>
              <p:spPr bwMode="auto">
                <a:xfrm>
                  <a:off x="10016398" y="3854361"/>
                  <a:ext cx="54501" cy="50615"/>
                </a:xfrm>
                <a:prstGeom prst="rect">
                  <a:avLst/>
                </a:prstGeom>
                <a:solidFill>
                  <a:srgbClr val="0080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465" name="Rectangle 130"/>
                <p:cNvSpPr>
                  <a:spLocks noChangeArrowheads="1"/>
                </p:cNvSpPr>
                <p:nvPr/>
              </p:nvSpPr>
              <p:spPr bwMode="auto">
                <a:xfrm>
                  <a:off x="9960938" y="3904977"/>
                  <a:ext cx="55458" cy="50615"/>
                </a:xfrm>
                <a:prstGeom prst="rect">
                  <a:avLst/>
                </a:prstGeom>
                <a:solidFill>
                  <a:srgbClr val="9933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466" name="Rectangle 131"/>
                <p:cNvSpPr>
                  <a:spLocks noChangeArrowheads="1"/>
                </p:cNvSpPr>
                <p:nvPr/>
              </p:nvSpPr>
              <p:spPr bwMode="auto">
                <a:xfrm>
                  <a:off x="9960938" y="3955592"/>
                  <a:ext cx="55458" cy="49742"/>
                </a:xfrm>
                <a:prstGeom prst="rect">
                  <a:avLst/>
                </a:prstGeom>
                <a:solidFill>
                  <a:srgbClr val="9933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467" name="Rectangle 132"/>
                <p:cNvSpPr>
                  <a:spLocks noChangeArrowheads="1"/>
                </p:cNvSpPr>
                <p:nvPr/>
              </p:nvSpPr>
              <p:spPr bwMode="auto">
                <a:xfrm>
                  <a:off x="9906437" y="4005335"/>
                  <a:ext cx="54501"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468" name="Rectangle 133"/>
                <p:cNvSpPr>
                  <a:spLocks noChangeArrowheads="1"/>
                </p:cNvSpPr>
                <p:nvPr/>
              </p:nvSpPr>
              <p:spPr bwMode="auto">
                <a:xfrm>
                  <a:off x="9850980" y="4055952"/>
                  <a:ext cx="55458"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469" name="Rectangle 134"/>
                <p:cNvSpPr>
                  <a:spLocks noChangeArrowheads="1"/>
                </p:cNvSpPr>
                <p:nvPr/>
              </p:nvSpPr>
              <p:spPr bwMode="auto">
                <a:xfrm>
                  <a:off x="9795522" y="4105694"/>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470" name="Rectangle 135"/>
                <p:cNvSpPr>
                  <a:spLocks noChangeArrowheads="1"/>
                </p:cNvSpPr>
                <p:nvPr/>
              </p:nvSpPr>
              <p:spPr bwMode="auto">
                <a:xfrm>
                  <a:off x="9741019" y="4156310"/>
                  <a:ext cx="54501"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471" name="Rectangle 136"/>
                <p:cNvSpPr>
                  <a:spLocks noChangeArrowheads="1"/>
                </p:cNvSpPr>
                <p:nvPr/>
              </p:nvSpPr>
              <p:spPr bwMode="auto">
                <a:xfrm>
                  <a:off x="9685562" y="4206925"/>
                  <a:ext cx="55458"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472" name="Rectangle 137"/>
                <p:cNvSpPr>
                  <a:spLocks noChangeArrowheads="1"/>
                </p:cNvSpPr>
                <p:nvPr/>
              </p:nvSpPr>
              <p:spPr bwMode="auto">
                <a:xfrm>
                  <a:off x="9631061" y="4256669"/>
                  <a:ext cx="54501"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473" name="Rectangle 138"/>
                <p:cNvSpPr>
                  <a:spLocks noChangeArrowheads="1"/>
                </p:cNvSpPr>
                <p:nvPr/>
              </p:nvSpPr>
              <p:spPr bwMode="auto">
                <a:xfrm>
                  <a:off x="9575601" y="4307284"/>
                  <a:ext cx="55458"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474" name="Rectangle 139"/>
                <p:cNvSpPr>
                  <a:spLocks noChangeArrowheads="1"/>
                </p:cNvSpPr>
                <p:nvPr/>
              </p:nvSpPr>
              <p:spPr bwMode="auto">
                <a:xfrm>
                  <a:off x="9520144" y="4357027"/>
                  <a:ext cx="55458" cy="50615"/>
                </a:xfrm>
                <a:prstGeom prst="rect">
                  <a:avLst/>
                </a:prstGeom>
                <a:solidFill>
                  <a:srgbClr val="000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475" name="Rectangle 140"/>
                <p:cNvSpPr>
                  <a:spLocks noChangeArrowheads="1"/>
                </p:cNvSpPr>
                <p:nvPr/>
              </p:nvSpPr>
              <p:spPr bwMode="auto">
                <a:xfrm>
                  <a:off x="9520144" y="4407644"/>
                  <a:ext cx="55458" cy="50615"/>
                </a:xfrm>
                <a:prstGeom prst="rect">
                  <a:avLst/>
                </a:prstGeom>
                <a:solidFill>
                  <a:srgbClr val="000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476" name="Rectangle 141"/>
                <p:cNvSpPr>
                  <a:spLocks noChangeArrowheads="1"/>
                </p:cNvSpPr>
                <p:nvPr/>
              </p:nvSpPr>
              <p:spPr bwMode="auto">
                <a:xfrm>
                  <a:off x="9465643" y="4458259"/>
                  <a:ext cx="54501"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477" name="Rectangle 142"/>
                <p:cNvSpPr>
                  <a:spLocks noChangeArrowheads="1"/>
                </p:cNvSpPr>
                <p:nvPr/>
              </p:nvSpPr>
              <p:spPr bwMode="auto">
                <a:xfrm>
                  <a:off x="9410185" y="4508002"/>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478" name="Rectangle 143"/>
                <p:cNvSpPr>
                  <a:spLocks noChangeArrowheads="1"/>
                </p:cNvSpPr>
                <p:nvPr/>
              </p:nvSpPr>
              <p:spPr bwMode="auto">
                <a:xfrm>
                  <a:off x="9355682" y="4558617"/>
                  <a:ext cx="54501"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7479" name="Rectangle 144"/>
                <p:cNvSpPr>
                  <a:spLocks noChangeArrowheads="1"/>
                </p:cNvSpPr>
                <p:nvPr/>
              </p:nvSpPr>
              <p:spPr bwMode="auto">
                <a:xfrm>
                  <a:off x="9300225" y="4608361"/>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grpSp>
        </p:grpSp>
        <p:grpSp>
          <p:nvGrpSpPr>
            <p:cNvPr id="7480" name="Group 7479"/>
            <p:cNvGrpSpPr/>
            <p:nvPr/>
          </p:nvGrpSpPr>
          <p:grpSpPr>
            <a:xfrm>
              <a:off x="1759457" y="3617193"/>
              <a:ext cx="1762224" cy="1610976"/>
              <a:chOff x="2895600" y="2895600"/>
              <a:chExt cx="1762224" cy="1610976"/>
            </a:xfrm>
          </p:grpSpPr>
          <p:sp>
            <p:nvSpPr>
              <p:cNvPr id="7481" name="Rectangle 7480"/>
              <p:cNvSpPr/>
              <p:nvPr/>
            </p:nvSpPr>
            <p:spPr>
              <a:xfrm>
                <a:off x="2903913" y="2903913"/>
                <a:ext cx="1752600" cy="1600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482" name="Group 4416"/>
              <p:cNvGrpSpPr/>
              <p:nvPr/>
            </p:nvGrpSpPr>
            <p:grpSpPr>
              <a:xfrm>
                <a:off x="2895600" y="2895600"/>
                <a:ext cx="1762224" cy="1610976"/>
                <a:chOff x="9296400" y="3048000"/>
                <a:chExt cx="1762224" cy="1610976"/>
              </a:xfrm>
            </p:grpSpPr>
            <p:sp>
              <p:nvSpPr>
                <p:cNvPr id="7483" name="Rectangle 4"/>
                <p:cNvSpPr>
                  <a:spLocks noChangeArrowheads="1"/>
                </p:cNvSpPr>
                <p:nvPr/>
              </p:nvSpPr>
              <p:spPr bwMode="auto">
                <a:xfrm>
                  <a:off x="9296400"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84" name="Rectangle 5"/>
                <p:cNvSpPr>
                  <a:spLocks noChangeArrowheads="1"/>
                </p:cNvSpPr>
                <p:nvPr/>
              </p:nvSpPr>
              <p:spPr bwMode="auto">
                <a:xfrm>
                  <a:off x="9351858"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85" name="Rectangle 6"/>
                <p:cNvSpPr>
                  <a:spLocks noChangeArrowheads="1"/>
                </p:cNvSpPr>
                <p:nvPr/>
              </p:nvSpPr>
              <p:spPr bwMode="auto">
                <a:xfrm>
                  <a:off x="9406360"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86" name="Rectangle 7"/>
                <p:cNvSpPr>
                  <a:spLocks noChangeArrowheads="1"/>
                </p:cNvSpPr>
                <p:nvPr/>
              </p:nvSpPr>
              <p:spPr bwMode="auto">
                <a:xfrm>
                  <a:off x="9461818"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87" name="Rectangle 8"/>
                <p:cNvSpPr>
                  <a:spLocks noChangeArrowheads="1"/>
                </p:cNvSpPr>
                <p:nvPr/>
              </p:nvSpPr>
              <p:spPr bwMode="auto">
                <a:xfrm>
                  <a:off x="9516319"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88" name="Rectangle 9"/>
                <p:cNvSpPr>
                  <a:spLocks noChangeArrowheads="1"/>
                </p:cNvSpPr>
                <p:nvPr/>
              </p:nvSpPr>
              <p:spPr bwMode="auto">
                <a:xfrm>
                  <a:off x="9571777"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89" name="Rectangle 10"/>
                <p:cNvSpPr>
                  <a:spLocks noChangeArrowheads="1"/>
                </p:cNvSpPr>
                <p:nvPr/>
              </p:nvSpPr>
              <p:spPr bwMode="auto">
                <a:xfrm>
                  <a:off x="9627236"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90" name="Rectangle 11"/>
                <p:cNvSpPr>
                  <a:spLocks noChangeArrowheads="1"/>
                </p:cNvSpPr>
                <p:nvPr/>
              </p:nvSpPr>
              <p:spPr bwMode="auto">
                <a:xfrm>
                  <a:off x="9681737"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91" name="Rectangle 12"/>
                <p:cNvSpPr>
                  <a:spLocks noChangeArrowheads="1"/>
                </p:cNvSpPr>
                <p:nvPr/>
              </p:nvSpPr>
              <p:spPr bwMode="auto">
                <a:xfrm>
                  <a:off x="9737195"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92" name="Rectangle 13"/>
                <p:cNvSpPr>
                  <a:spLocks noChangeArrowheads="1"/>
                </p:cNvSpPr>
                <p:nvPr/>
              </p:nvSpPr>
              <p:spPr bwMode="auto">
                <a:xfrm>
                  <a:off x="9791697"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93" name="Rectangle 14"/>
                <p:cNvSpPr>
                  <a:spLocks noChangeArrowheads="1"/>
                </p:cNvSpPr>
                <p:nvPr/>
              </p:nvSpPr>
              <p:spPr bwMode="auto">
                <a:xfrm>
                  <a:off x="9847155"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94" name="Rectangle 15"/>
                <p:cNvSpPr>
                  <a:spLocks noChangeArrowheads="1"/>
                </p:cNvSpPr>
                <p:nvPr/>
              </p:nvSpPr>
              <p:spPr bwMode="auto">
                <a:xfrm>
                  <a:off x="9902613"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95" name="Rectangle 16"/>
                <p:cNvSpPr>
                  <a:spLocks noChangeArrowheads="1"/>
                </p:cNvSpPr>
                <p:nvPr/>
              </p:nvSpPr>
              <p:spPr bwMode="auto">
                <a:xfrm>
                  <a:off x="9957114"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96" name="Rectangle 17"/>
                <p:cNvSpPr>
                  <a:spLocks noChangeArrowheads="1"/>
                </p:cNvSpPr>
                <p:nvPr/>
              </p:nvSpPr>
              <p:spPr bwMode="auto">
                <a:xfrm>
                  <a:off x="10012573"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97" name="Rectangle 18"/>
                <p:cNvSpPr>
                  <a:spLocks noChangeArrowheads="1"/>
                </p:cNvSpPr>
                <p:nvPr/>
              </p:nvSpPr>
              <p:spPr bwMode="auto">
                <a:xfrm>
                  <a:off x="10067074"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98" name="Rectangle 19"/>
                <p:cNvSpPr>
                  <a:spLocks noChangeArrowheads="1"/>
                </p:cNvSpPr>
                <p:nvPr/>
              </p:nvSpPr>
              <p:spPr bwMode="auto">
                <a:xfrm>
                  <a:off x="10122532"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499" name="Rectangle 20"/>
                <p:cNvSpPr>
                  <a:spLocks noChangeArrowheads="1"/>
                </p:cNvSpPr>
                <p:nvPr/>
              </p:nvSpPr>
              <p:spPr bwMode="auto">
                <a:xfrm>
                  <a:off x="10177989"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00" name="Rectangle 21"/>
                <p:cNvSpPr>
                  <a:spLocks noChangeArrowheads="1"/>
                </p:cNvSpPr>
                <p:nvPr/>
              </p:nvSpPr>
              <p:spPr bwMode="auto">
                <a:xfrm>
                  <a:off x="10232492"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01" name="Rectangle 22"/>
                <p:cNvSpPr>
                  <a:spLocks noChangeArrowheads="1"/>
                </p:cNvSpPr>
                <p:nvPr/>
              </p:nvSpPr>
              <p:spPr bwMode="auto">
                <a:xfrm>
                  <a:off x="10287950"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02" name="Rectangle 23"/>
                <p:cNvSpPr>
                  <a:spLocks noChangeArrowheads="1"/>
                </p:cNvSpPr>
                <p:nvPr/>
              </p:nvSpPr>
              <p:spPr bwMode="auto">
                <a:xfrm>
                  <a:off x="10342451"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03" name="Rectangle 24"/>
                <p:cNvSpPr>
                  <a:spLocks noChangeArrowheads="1"/>
                </p:cNvSpPr>
                <p:nvPr/>
              </p:nvSpPr>
              <p:spPr bwMode="auto">
                <a:xfrm>
                  <a:off x="10397910"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04" name="Rectangle 25"/>
                <p:cNvSpPr>
                  <a:spLocks noChangeArrowheads="1"/>
                </p:cNvSpPr>
                <p:nvPr/>
              </p:nvSpPr>
              <p:spPr bwMode="auto">
                <a:xfrm>
                  <a:off x="10452411"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05" name="Rectangle 26"/>
                <p:cNvSpPr>
                  <a:spLocks noChangeArrowheads="1"/>
                </p:cNvSpPr>
                <p:nvPr/>
              </p:nvSpPr>
              <p:spPr bwMode="auto">
                <a:xfrm>
                  <a:off x="10507869"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06" name="Rectangle 27"/>
                <p:cNvSpPr>
                  <a:spLocks noChangeArrowheads="1"/>
                </p:cNvSpPr>
                <p:nvPr/>
              </p:nvSpPr>
              <p:spPr bwMode="auto">
                <a:xfrm>
                  <a:off x="10563326"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07" name="Rectangle 28"/>
                <p:cNvSpPr>
                  <a:spLocks noChangeArrowheads="1"/>
                </p:cNvSpPr>
                <p:nvPr/>
              </p:nvSpPr>
              <p:spPr bwMode="auto">
                <a:xfrm>
                  <a:off x="10617829"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08" name="Rectangle 29"/>
                <p:cNvSpPr>
                  <a:spLocks noChangeArrowheads="1"/>
                </p:cNvSpPr>
                <p:nvPr/>
              </p:nvSpPr>
              <p:spPr bwMode="auto">
                <a:xfrm>
                  <a:off x="10673287"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09" name="Rectangle 30"/>
                <p:cNvSpPr>
                  <a:spLocks noChangeArrowheads="1"/>
                </p:cNvSpPr>
                <p:nvPr/>
              </p:nvSpPr>
              <p:spPr bwMode="auto">
                <a:xfrm>
                  <a:off x="10727788"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10" name="Rectangle 31"/>
                <p:cNvSpPr>
                  <a:spLocks noChangeArrowheads="1"/>
                </p:cNvSpPr>
                <p:nvPr/>
              </p:nvSpPr>
              <p:spPr bwMode="auto">
                <a:xfrm>
                  <a:off x="10783247"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11" name="Rectangle 32"/>
                <p:cNvSpPr>
                  <a:spLocks noChangeArrowheads="1"/>
                </p:cNvSpPr>
                <p:nvPr/>
              </p:nvSpPr>
              <p:spPr bwMode="auto">
                <a:xfrm>
                  <a:off x="10838705"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12" name="Rectangle 33"/>
                <p:cNvSpPr>
                  <a:spLocks noChangeArrowheads="1"/>
                </p:cNvSpPr>
                <p:nvPr/>
              </p:nvSpPr>
              <p:spPr bwMode="auto">
                <a:xfrm>
                  <a:off x="10893206"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13" name="Rectangle 34"/>
                <p:cNvSpPr>
                  <a:spLocks noChangeArrowheads="1"/>
                </p:cNvSpPr>
                <p:nvPr/>
              </p:nvSpPr>
              <p:spPr bwMode="auto">
                <a:xfrm>
                  <a:off x="10948663" y="3048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14" name="Rectangle 35"/>
                <p:cNvSpPr>
                  <a:spLocks noChangeArrowheads="1"/>
                </p:cNvSpPr>
                <p:nvPr/>
              </p:nvSpPr>
              <p:spPr bwMode="auto">
                <a:xfrm>
                  <a:off x="10994853" y="3048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15" name="Rectangle 36"/>
                <p:cNvSpPr>
                  <a:spLocks noChangeArrowheads="1"/>
                </p:cNvSpPr>
                <p:nvPr/>
              </p:nvSpPr>
              <p:spPr bwMode="auto">
                <a:xfrm>
                  <a:off x="9296400"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16" name="Rectangle 37"/>
                <p:cNvSpPr>
                  <a:spLocks noChangeArrowheads="1"/>
                </p:cNvSpPr>
                <p:nvPr/>
              </p:nvSpPr>
              <p:spPr bwMode="auto">
                <a:xfrm>
                  <a:off x="9351858"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17" name="Rectangle 38"/>
                <p:cNvSpPr>
                  <a:spLocks noChangeArrowheads="1"/>
                </p:cNvSpPr>
                <p:nvPr/>
              </p:nvSpPr>
              <p:spPr bwMode="auto">
                <a:xfrm>
                  <a:off x="9406360"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18" name="Rectangle 39"/>
                <p:cNvSpPr>
                  <a:spLocks noChangeArrowheads="1"/>
                </p:cNvSpPr>
                <p:nvPr/>
              </p:nvSpPr>
              <p:spPr bwMode="auto">
                <a:xfrm>
                  <a:off x="9461818"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19" name="Rectangle 40"/>
                <p:cNvSpPr>
                  <a:spLocks noChangeArrowheads="1"/>
                </p:cNvSpPr>
                <p:nvPr/>
              </p:nvSpPr>
              <p:spPr bwMode="auto">
                <a:xfrm>
                  <a:off x="9516319"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20" name="Rectangle 41"/>
                <p:cNvSpPr>
                  <a:spLocks noChangeArrowheads="1"/>
                </p:cNvSpPr>
                <p:nvPr/>
              </p:nvSpPr>
              <p:spPr bwMode="auto">
                <a:xfrm>
                  <a:off x="9571777"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21" name="Rectangle 42"/>
                <p:cNvSpPr>
                  <a:spLocks noChangeArrowheads="1"/>
                </p:cNvSpPr>
                <p:nvPr/>
              </p:nvSpPr>
              <p:spPr bwMode="auto">
                <a:xfrm>
                  <a:off x="9627236"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22" name="Rectangle 43"/>
                <p:cNvSpPr>
                  <a:spLocks noChangeArrowheads="1"/>
                </p:cNvSpPr>
                <p:nvPr/>
              </p:nvSpPr>
              <p:spPr bwMode="auto">
                <a:xfrm>
                  <a:off x="9681737"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23" name="Rectangle 44"/>
                <p:cNvSpPr>
                  <a:spLocks noChangeArrowheads="1"/>
                </p:cNvSpPr>
                <p:nvPr/>
              </p:nvSpPr>
              <p:spPr bwMode="auto">
                <a:xfrm>
                  <a:off x="9737195"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24" name="Rectangle 45"/>
                <p:cNvSpPr>
                  <a:spLocks noChangeArrowheads="1"/>
                </p:cNvSpPr>
                <p:nvPr/>
              </p:nvSpPr>
              <p:spPr bwMode="auto">
                <a:xfrm>
                  <a:off x="9791697"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25" name="Rectangle 46"/>
                <p:cNvSpPr>
                  <a:spLocks noChangeArrowheads="1"/>
                </p:cNvSpPr>
                <p:nvPr/>
              </p:nvSpPr>
              <p:spPr bwMode="auto">
                <a:xfrm>
                  <a:off x="9847155"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26" name="Rectangle 47"/>
                <p:cNvSpPr>
                  <a:spLocks noChangeArrowheads="1"/>
                </p:cNvSpPr>
                <p:nvPr/>
              </p:nvSpPr>
              <p:spPr bwMode="auto">
                <a:xfrm>
                  <a:off x="9902613"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27" name="Rectangle 48"/>
                <p:cNvSpPr>
                  <a:spLocks noChangeArrowheads="1"/>
                </p:cNvSpPr>
                <p:nvPr/>
              </p:nvSpPr>
              <p:spPr bwMode="auto">
                <a:xfrm>
                  <a:off x="9957114"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28" name="Rectangle 49"/>
                <p:cNvSpPr>
                  <a:spLocks noChangeArrowheads="1"/>
                </p:cNvSpPr>
                <p:nvPr/>
              </p:nvSpPr>
              <p:spPr bwMode="auto">
                <a:xfrm>
                  <a:off x="10012573"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29" name="Rectangle 50"/>
                <p:cNvSpPr>
                  <a:spLocks noChangeArrowheads="1"/>
                </p:cNvSpPr>
                <p:nvPr/>
              </p:nvSpPr>
              <p:spPr bwMode="auto">
                <a:xfrm>
                  <a:off x="10067074"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30" name="Rectangle 51"/>
                <p:cNvSpPr>
                  <a:spLocks noChangeArrowheads="1"/>
                </p:cNvSpPr>
                <p:nvPr/>
              </p:nvSpPr>
              <p:spPr bwMode="auto">
                <a:xfrm>
                  <a:off x="10122532"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31" name="Rectangle 52"/>
                <p:cNvSpPr>
                  <a:spLocks noChangeArrowheads="1"/>
                </p:cNvSpPr>
                <p:nvPr/>
              </p:nvSpPr>
              <p:spPr bwMode="auto">
                <a:xfrm>
                  <a:off x="10177989"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32" name="Rectangle 53"/>
                <p:cNvSpPr>
                  <a:spLocks noChangeArrowheads="1"/>
                </p:cNvSpPr>
                <p:nvPr/>
              </p:nvSpPr>
              <p:spPr bwMode="auto">
                <a:xfrm>
                  <a:off x="10232492"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33" name="Rectangle 54"/>
                <p:cNvSpPr>
                  <a:spLocks noChangeArrowheads="1"/>
                </p:cNvSpPr>
                <p:nvPr/>
              </p:nvSpPr>
              <p:spPr bwMode="auto">
                <a:xfrm>
                  <a:off x="10287950"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34" name="Rectangle 55"/>
                <p:cNvSpPr>
                  <a:spLocks noChangeArrowheads="1"/>
                </p:cNvSpPr>
                <p:nvPr/>
              </p:nvSpPr>
              <p:spPr bwMode="auto">
                <a:xfrm>
                  <a:off x="10342451"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35" name="Rectangle 56"/>
                <p:cNvSpPr>
                  <a:spLocks noChangeArrowheads="1"/>
                </p:cNvSpPr>
                <p:nvPr/>
              </p:nvSpPr>
              <p:spPr bwMode="auto">
                <a:xfrm>
                  <a:off x="10397910"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36" name="Rectangle 57"/>
                <p:cNvSpPr>
                  <a:spLocks noChangeArrowheads="1"/>
                </p:cNvSpPr>
                <p:nvPr/>
              </p:nvSpPr>
              <p:spPr bwMode="auto">
                <a:xfrm>
                  <a:off x="10452411"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37" name="Rectangle 58"/>
                <p:cNvSpPr>
                  <a:spLocks noChangeArrowheads="1"/>
                </p:cNvSpPr>
                <p:nvPr/>
              </p:nvSpPr>
              <p:spPr bwMode="auto">
                <a:xfrm>
                  <a:off x="10507869"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38" name="Rectangle 59"/>
                <p:cNvSpPr>
                  <a:spLocks noChangeArrowheads="1"/>
                </p:cNvSpPr>
                <p:nvPr/>
              </p:nvSpPr>
              <p:spPr bwMode="auto">
                <a:xfrm>
                  <a:off x="10563326"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39" name="Rectangle 60"/>
                <p:cNvSpPr>
                  <a:spLocks noChangeArrowheads="1"/>
                </p:cNvSpPr>
                <p:nvPr/>
              </p:nvSpPr>
              <p:spPr bwMode="auto">
                <a:xfrm>
                  <a:off x="10617829"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40" name="Rectangle 61"/>
                <p:cNvSpPr>
                  <a:spLocks noChangeArrowheads="1"/>
                </p:cNvSpPr>
                <p:nvPr/>
              </p:nvSpPr>
              <p:spPr bwMode="auto">
                <a:xfrm>
                  <a:off x="10673287"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41" name="Rectangle 62"/>
                <p:cNvSpPr>
                  <a:spLocks noChangeArrowheads="1"/>
                </p:cNvSpPr>
                <p:nvPr/>
              </p:nvSpPr>
              <p:spPr bwMode="auto">
                <a:xfrm>
                  <a:off x="10727788"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42" name="Rectangle 63"/>
                <p:cNvSpPr>
                  <a:spLocks noChangeArrowheads="1"/>
                </p:cNvSpPr>
                <p:nvPr/>
              </p:nvSpPr>
              <p:spPr bwMode="auto">
                <a:xfrm>
                  <a:off x="10783247"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43" name="Rectangle 64"/>
                <p:cNvSpPr>
                  <a:spLocks noChangeArrowheads="1"/>
                </p:cNvSpPr>
                <p:nvPr/>
              </p:nvSpPr>
              <p:spPr bwMode="auto">
                <a:xfrm>
                  <a:off x="10838705"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44" name="Rectangle 65"/>
                <p:cNvSpPr>
                  <a:spLocks noChangeArrowheads="1"/>
                </p:cNvSpPr>
                <p:nvPr/>
              </p:nvSpPr>
              <p:spPr bwMode="auto">
                <a:xfrm>
                  <a:off x="10893206"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45" name="Rectangle 66"/>
                <p:cNvSpPr>
                  <a:spLocks noChangeArrowheads="1"/>
                </p:cNvSpPr>
                <p:nvPr/>
              </p:nvSpPr>
              <p:spPr bwMode="auto">
                <a:xfrm>
                  <a:off x="10948663" y="3098616"/>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46" name="Rectangle 67"/>
                <p:cNvSpPr>
                  <a:spLocks noChangeArrowheads="1"/>
                </p:cNvSpPr>
                <p:nvPr/>
              </p:nvSpPr>
              <p:spPr bwMode="auto">
                <a:xfrm>
                  <a:off x="11003166" y="3098616"/>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47" name="Rectangle 68"/>
                <p:cNvSpPr>
                  <a:spLocks noChangeArrowheads="1"/>
                </p:cNvSpPr>
                <p:nvPr/>
              </p:nvSpPr>
              <p:spPr bwMode="auto">
                <a:xfrm>
                  <a:off x="9296400"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48" name="Rectangle 69"/>
                <p:cNvSpPr>
                  <a:spLocks noChangeArrowheads="1"/>
                </p:cNvSpPr>
                <p:nvPr/>
              </p:nvSpPr>
              <p:spPr bwMode="auto">
                <a:xfrm>
                  <a:off x="9351858"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49" name="Rectangle 70"/>
                <p:cNvSpPr>
                  <a:spLocks noChangeArrowheads="1"/>
                </p:cNvSpPr>
                <p:nvPr/>
              </p:nvSpPr>
              <p:spPr bwMode="auto">
                <a:xfrm>
                  <a:off x="9406360"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50" name="Rectangle 71"/>
                <p:cNvSpPr>
                  <a:spLocks noChangeArrowheads="1"/>
                </p:cNvSpPr>
                <p:nvPr/>
              </p:nvSpPr>
              <p:spPr bwMode="auto">
                <a:xfrm>
                  <a:off x="9461818"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51" name="Rectangle 72"/>
                <p:cNvSpPr>
                  <a:spLocks noChangeArrowheads="1"/>
                </p:cNvSpPr>
                <p:nvPr/>
              </p:nvSpPr>
              <p:spPr bwMode="auto">
                <a:xfrm>
                  <a:off x="9516319"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52" name="Rectangle 73"/>
                <p:cNvSpPr>
                  <a:spLocks noChangeArrowheads="1"/>
                </p:cNvSpPr>
                <p:nvPr/>
              </p:nvSpPr>
              <p:spPr bwMode="auto">
                <a:xfrm>
                  <a:off x="9571777"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53" name="Rectangle 74"/>
                <p:cNvSpPr>
                  <a:spLocks noChangeArrowheads="1"/>
                </p:cNvSpPr>
                <p:nvPr/>
              </p:nvSpPr>
              <p:spPr bwMode="auto">
                <a:xfrm>
                  <a:off x="9627236"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54" name="Rectangle 75"/>
                <p:cNvSpPr>
                  <a:spLocks noChangeArrowheads="1"/>
                </p:cNvSpPr>
                <p:nvPr/>
              </p:nvSpPr>
              <p:spPr bwMode="auto">
                <a:xfrm>
                  <a:off x="9681737"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55" name="Rectangle 76"/>
                <p:cNvSpPr>
                  <a:spLocks noChangeArrowheads="1"/>
                </p:cNvSpPr>
                <p:nvPr/>
              </p:nvSpPr>
              <p:spPr bwMode="auto">
                <a:xfrm>
                  <a:off x="9737195"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56" name="Rectangle 77"/>
                <p:cNvSpPr>
                  <a:spLocks noChangeArrowheads="1"/>
                </p:cNvSpPr>
                <p:nvPr/>
              </p:nvSpPr>
              <p:spPr bwMode="auto">
                <a:xfrm>
                  <a:off x="9791697"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57" name="Rectangle 78"/>
                <p:cNvSpPr>
                  <a:spLocks noChangeArrowheads="1"/>
                </p:cNvSpPr>
                <p:nvPr/>
              </p:nvSpPr>
              <p:spPr bwMode="auto">
                <a:xfrm>
                  <a:off x="9847155"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58" name="Rectangle 79"/>
                <p:cNvSpPr>
                  <a:spLocks noChangeArrowheads="1"/>
                </p:cNvSpPr>
                <p:nvPr/>
              </p:nvSpPr>
              <p:spPr bwMode="auto">
                <a:xfrm>
                  <a:off x="9902613"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59" name="Rectangle 80"/>
                <p:cNvSpPr>
                  <a:spLocks noChangeArrowheads="1"/>
                </p:cNvSpPr>
                <p:nvPr/>
              </p:nvSpPr>
              <p:spPr bwMode="auto">
                <a:xfrm>
                  <a:off x="9957114"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60" name="Rectangle 81"/>
                <p:cNvSpPr>
                  <a:spLocks noChangeArrowheads="1"/>
                </p:cNvSpPr>
                <p:nvPr/>
              </p:nvSpPr>
              <p:spPr bwMode="auto">
                <a:xfrm>
                  <a:off x="10012573"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61" name="Rectangle 82"/>
                <p:cNvSpPr>
                  <a:spLocks noChangeArrowheads="1"/>
                </p:cNvSpPr>
                <p:nvPr/>
              </p:nvSpPr>
              <p:spPr bwMode="auto">
                <a:xfrm>
                  <a:off x="10067074"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62" name="Rectangle 83"/>
                <p:cNvSpPr>
                  <a:spLocks noChangeArrowheads="1"/>
                </p:cNvSpPr>
                <p:nvPr/>
              </p:nvSpPr>
              <p:spPr bwMode="auto">
                <a:xfrm>
                  <a:off x="10122532"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63" name="Rectangle 84"/>
                <p:cNvSpPr>
                  <a:spLocks noChangeArrowheads="1"/>
                </p:cNvSpPr>
                <p:nvPr/>
              </p:nvSpPr>
              <p:spPr bwMode="auto">
                <a:xfrm>
                  <a:off x="10177989"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64" name="Rectangle 85"/>
                <p:cNvSpPr>
                  <a:spLocks noChangeArrowheads="1"/>
                </p:cNvSpPr>
                <p:nvPr/>
              </p:nvSpPr>
              <p:spPr bwMode="auto">
                <a:xfrm>
                  <a:off x="10232492"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65" name="Rectangle 86"/>
                <p:cNvSpPr>
                  <a:spLocks noChangeArrowheads="1"/>
                </p:cNvSpPr>
                <p:nvPr/>
              </p:nvSpPr>
              <p:spPr bwMode="auto">
                <a:xfrm>
                  <a:off x="10287950"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66" name="Rectangle 87"/>
                <p:cNvSpPr>
                  <a:spLocks noChangeArrowheads="1"/>
                </p:cNvSpPr>
                <p:nvPr/>
              </p:nvSpPr>
              <p:spPr bwMode="auto">
                <a:xfrm>
                  <a:off x="10342451"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67" name="Rectangle 88"/>
                <p:cNvSpPr>
                  <a:spLocks noChangeArrowheads="1"/>
                </p:cNvSpPr>
                <p:nvPr/>
              </p:nvSpPr>
              <p:spPr bwMode="auto">
                <a:xfrm>
                  <a:off x="10397910"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68" name="Rectangle 89"/>
                <p:cNvSpPr>
                  <a:spLocks noChangeArrowheads="1"/>
                </p:cNvSpPr>
                <p:nvPr/>
              </p:nvSpPr>
              <p:spPr bwMode="auto">
                <a:xfrm>
                  <a:off x="10452411"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69" name="Rectangle 90"/>
                <p:cNvSpPr>
                  <a:spLocks noChangeArrowheads="1"/>
                </p:cNvSpPr>
                <p:nvPr/>
              </p:nvSpPr>
              <p:spPr bwMode="auto">
                <a:xfrm>
                  <a:off x="10507869"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70" name="Rectangle 91"/>
                <p:cNvSpPr>
                  <a:spLocks noChangeArrowheads="1"/>
                </p:cNvSpPr>
                <p:nvPr/>
              </p:nvSpPr>
              <p:spPr bwMode="auto">
                <a:xfrm>
                  <a:off x="10563326"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71" name="Rectangle 92"/>
                <p:cNvSpPr>
                  <a:spLocks noChangeArrowheads="1"/>
                </p:cNvSpPr>
                <p:nvPr/>
              </p:nvSpPr>
              <p:spPr bwMode="auto">
                <a:xfrm>
                  <a:off x="10617829"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72" name="Rectangle 93"/>
                <p:cNvSpPr>
                  <a:spLocks noChangeArrowheads="1"/>
                </p:cNvSpPr>
                <p:nvPr/>
              </p:nvSpPr>
              <p:spPr bwMode="auto">
                <a:xfrm>
                  <a:off x="10673287"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73" name="Rectangle 94"/>
                <p:cNvSpPr>
                  <a:spLocks noChangeArrowheads="1"/>
                </p:cNvSpPr>
                <p:nvPr/>
              </p:nvSpPr>
              <p:spPr bwMode="auto">
                <a:xfrm>
                  <a:off x="10727788"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74" name="Rectangle 95"/>
                <p:cNvSpPr>
                  <a:spLocks noChangeArrowheads="1"/>
                </p:cNvSpPr>
                <p:nvPr/>
              </p:nvSpPr>
              <p:spPr bwMode="auto">
                <a:xfrm>
                  <a:off x="10783247"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75" name="Rectangle 96"/>
                <p:cNvSpPr>
                  <a:spLocks noChangeArrowheads="1"/>
                </p:cNvSpPr>
                <p:nvPr/>
              </p:nvSpPr>
              <p:spPr bwMode="auto">
                <a:xfrm>
                  <a:off x="10838705"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76" name="Rectangle 97"/>
                <p:cNvSpPr>
                  <a:spLocks noChangeArrowheads="1"/>
                </p:cNvSpPr>
                <p:nvPr/>
              </p:nvSpPr>
              <p:spPr bwMode="auto">
                <a:xfrm>
                  <a:off x="10893206"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77" name="Rectangle 98"/>
                <p:cNvSpPr>
                  <a:spLocks noChangeArrowheads="1"/>
                </p:cNvSpPr>
                <p:nvPr/>
              </p:nvSpPr>
              <p:spPr bwMode="auto">
                <a:xfrm>
                  <a:off x="10948663" y="314836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78" name="Rectangle 99"/>
                <p:cNvSpPr>
                  <a:spLocks noChangeArrowheads="1"/>
                </p:cNvSpPr>
                <p:nvPr/>
              </p:nvSpPr>
              <p:spPr bwMode="auto">
                <a:xfrm>
                  <a:off x="11003166" y="314836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79" name="Rectangle 100"/>
                <p:cNvSpPr>
                  <a:spLocks noChangeArrowheads="1"/>
                </p:cNvSpPr>
                <p:nvPr/>
              </p:nvSpPr>
              <p:spPr bwMode="auto">
                <a:xfrm>
                  <a:off x="9296400"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80" name="Rectangle 101"/>
                <p:cNvSpPr>
                  <a:spLocks noChangeArrowheads="1"/>
                </p:cNvSpPr>
                <p:nvPr/>
              </p:nvSpPr>
              <p:spPr bwMode="auto">
                <a:xfrm>
                  <a:off x="9351858"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81" name="Rectangle 102"/>
                <p:cNvSpPr>
                  <a:spLocks noChangeArrowheads="1"/>
                </p:cNvSpPr>
                <p:nvPr/>
              </p:nvSpPr>
              <p:spPr bwMode="auto">
                <a:xfrm>
                  <a:off x="9406360"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82" name="Rectangle 103"/>
                <p:cNvSpPr>
                  <a:spLocks noChangeArrowheads="1"/>
                </p:cNvSpPr>
                <p:nvPr/>
              </p:nvSpPr>
              <p:spPr bwMode="auto">
                <a:xfrm>
                  <a:off x="9461818"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83" name="Rectangle 104"/>
                <p:cNvSpPr>
                  <a:spLocks noChangeArrowheads="1"/>
                </p:cNvSpPr>
                <p:nvPr/>
              </p:nvSpPr>
              <p:spPr bwMode="auto">
                <a:xfrm>
                  <a:off x="9516319"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84" name="Rectangle 105"/>
                <p:cNvSpPr>
                  <a:spLocks noChangeArrowheads="1"/>
                </p:cNvSpPr>
                <p:nvPr/>
              </p:nvSpPr>
              <p:spPr bwMode="auto">
                <a:xfrm>
                  <a:off x="9571777"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85" name="Rectangle 106"/>
                <p:cNvSpPr>
                  <a:spLocks noChangeArrowheads="1"/>
                </p:cNvSpPr>
                <p:nvPr/>
              </p:nvSpPr>
              <p:spPr bwMode="auto">
                <a:xfrm>
                  <a:off x="9627236"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86" name="Rectangle 107"/>
                <p:cNvSpPr>
                  <a:spLocks noChangeArrowheads="1"/>
                </p:cNvSpPr>
                <p:nvPr/>
              </p:nvSpPr>
              <p:spPr bwMode="auto">
                <a:xfrm>
                  <a:off x="9681737"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87" name="Rectangle 108"/>
                <p:cNvSpPr>
                  <a:spLocks noChangeArrowheads="1"/>
                </p:cNvSpPr>
                <p:nvPr/>
              </p:nvSpPr>
              <p:spPr bwMode="auto">
                <a:xfrm>
                  <a:off x="9737195"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88" name="Rectangle 109"/>
                <p:cNvSpPr>
                  <a:spLocks noChangeArrowheads="1"/>
                </p:cNvSpPr>
                <p:nvPr/>
              </p:nvSpPr>
              <p:spPr bwMode="auto">
                <a:xfrm>
                  <a:off x="9791697"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89" name="Rectangle 110"/>
                <p:cNvSpPr>
                  <a:spLocks noChangeArrowheads="1"/>
                </p:cNvSpPr>
                <p:nvPr/>
              </p:nvSpPr>
              <p:spPr bwMode="auto">
                <a:xfrm>
                  <a:off x="9847155"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90" name="Rectangle 111"/>
                <p:cNvSpPr>
                  <a:spLocks noChangeArrowheads="1"/>
                </p:cNvSpPr>
                <p:nvPr/>
              </p:nvSpPr>
              <p:spPr bwMode="auto">
                <a:xfrm>
                  <a:off x="9902613"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91" name="Rectangle 112"/>
                <p:cNvSpPr>
                  <a:spLocks noChangeArrowheads="1"/>
                </p:cNvSpPr>
                <p:nvPr/>
              </p:nvSpPr>
              <p:spPr bwMode="auto">
                <a:xfrm>
                  <a:off x="9957114"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92" name="Rectangle 113"/>
                <p:cNvSpPr>
                  <a:spLocks noChangeArrowheads="1"/>
                </p:cNvSpPr>
                <p:nvPr/>
              </p:nvSpPr>
              <p:spPr bwMode="auto">
                <a:xfrm>
                  <a:off x="10012573"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93" name="Rectangle 114"/>
                <p:cNvSpPr>
                  <a:spLocks noChangeArrowheads="1"/>
                </p:cNvSpPr>
                <p:nvPr/>
              </p:nvSpPr>
              <p:spPr bwMode="auto">
                <a:xfrm>
                  <a:off x="10067074"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94" name="Rectangle 115"/>
                <p:cNvSpPr>
                  <a:spLocks noChangeArrowheads="1"/>
                </p:cNvSpPr>
                <p:nvPr/>
              </p:nvSpPr>
              <p:spPr bwMode="auto">
                <a:xfrm>
                  <a:off x="10122532"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95" name="Rectangle 116"/>
                <p:cNvSpPr>
                  <a:spLocks noChangeArrowheads="1"/>
                </p:cNvSpPr>
                <p:nvPr/>
              </p:nvSpPr>
              <p:spPr bwMode="auto">
                <a:xfrm>
                  <a:off x="10177989"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96" name="Rectangle 117"/>
                <p:cNvSpPr>
                  <a:spLocks noChangeArrowheads="1"/>
                </p:cNvSpPr>
                <p:nvPr/>
              </p:nvSpPr>
              <p:spPr bwMode="auto">
                <a:xfrm>
                  <a:off x="10232492"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97" name="Rectangle 118"/>
                <p:cNvSpPr>
                  <a:spLocks noChangeArrowheads="1"/>
                </p:cNvSpPr>
                <p:nvPr/>
              </p:nvSpPr>
              <p:spPr bwMode="auto">
                <a:xfrm>
                  <a:off x="10287950"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98" name="Rectangle 119"/>
                <p:cNvSpPr>
                  <a:spLocks noChangeArrowheads="1"/>
                </p:cNvSpPr>
                <p:nvPr/>
              </p:nvSpPr>
              <p:spPr bwMode="auto">
                <a:xfrm>
                  <a:off x="10342451"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599" name="Rectangle 120"/>
                <p:cNvSpPr>
                  <a:spLocks noChangeArrowheads="1"/>
                </p:cNvSpPr>
                <p:nvPr/>
              </p:nvSpPr>
              <p:spPr bwMode="auto">
                <a:xfrm>
                  <a:off x="10397910"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00" name="Rectangle 121"/>
                <p:cNvSpPr>
                  <a:spLocks noChangeArrowheads="1"/>
                </p:cNvSpPr>
                <p:nvPr/>
              </p:nvSpPr>
              <p:spPr bwMode="auto">
                <a:xfrm>
                  <a:off x="10452411"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01" name="Rectangle 122"/>
                <p:cNvSpPr>
                  <a:spLocks noChangeArrowheads="1"/>
                </p:cNvSpPr>
                <p:nvPr/>
              </p:nvSpPr>
              <p:spPr bwMode="auto">
                <a:xfrm>
                  <a:off x="10507869"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02" name="Rectangle 123"/>
                <p:cNvSpPr>
                  <a:spLocks noChangeArrowheads="1"/>
                </p:cNvSpPr>
                <p:nvPr/>
              </p:nvSpPr>
              <p:spPr bwMode="auto">
                <a:xfrm>
                  <a:off x="10563326"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03" name="Rectangle 124"/>
                <p:cNvSpPr>
                  <a:spLocks noChangeArrowheads="1"/>
                </p:cNvSpPr>
                <p:nvPr/>
              </p:nvSpPr>
              <p:spPr bwMode="auto">
                <a:xfrm>
                  <a:off x="10617829"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04" name="Rectangle 125"/>
                <p:cNvSpPr>
                  <a:spLocks noChangeArrowheads="1"/>
                </p:cNvSpPr>
                <p:nvPr/>
              </p:nvSpPr>
              <p:spPr bwMode="auto">
                <a:xfrm>
                  <a:off x="10673287"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05" name="Rectangle 126"/>
                <p:cNvSpPr>
                  <a:spLocks noChangeArrowheads="1"/>
                </p:cNvSpPr>
                <p:nvPr/>
              </p:nvSpPr>
              <p:spPr bwMode="auto">
                <a:xfrm>
                  <a:off x="10727788"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06" name="Rectangle 127"/>
                <p:cNvSpPr>
                  <a:spLocks noChangeArrowheads="1"/>
                </p:cNvSpPr>
                <p:nvPr/>
              </p:nvSpPr>
              <p:spPr bwMode="auto">
                <a:xfrm>
                  <a:off x="10783247"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07" name="Rectangle 128"/>
                <p:cNvSpPr>
                  <a:spLocks noChangeArrowheads="1"/>
                </p:cNvSpPr>
                <p:nvPr/>
              </p:nvSpPr>
              <p:spPr bwMode="auto">
                <a:xfrm>
                  <a:off x="10838705"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08" name="Rectangle 129"/>
                <p:cNvSpPr>
                  <a:spLocks noChangeArrowheads="1"/>
                </p:cNvSpPr>
                <p:nvPr/>
              </p:nvSpPr>
              <p:spPr bwMode="auto">
                <a:xfrm>
                  <a:off x="10893206"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09" name="Rectangle 130"/>
                <p:cNvSpPr>
                  <a:spLocks noChangeArrowheads="1"/>
                </p:cNvSpPr>
                <p:nvPr/>
              </p:nvSpPr>
              <p:spPr bwMode="auto">
                <a:xfrm>
                  <a:off x="10948663" y="3198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10" name="Rectangle 131"/>
                <p:cNvSpPr>
                  <a:spLocks noChangeArrowheads="1"/>
                </p:cNvSpPr>
                <p:nvPr/>
              </p:nvSpPr>
              <p:spPr bwMode="auto">
                <a:xfrm>
                  <a:off x="11003166" y="3198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11" name="Rectangle 132"/>
                <p:cNvSpPr>
                  <a:spLocks noChangeArrowheads="1"/>
                </p:cNvSpPr>
                <p:nvPr/>
              </p:nvSpPr>
              <p:spPr bwMode="auto">
                <a:xfrm>
                  <a:off x="9296400"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12" name="Rectangle 133"/>
                <p:cNvSpPr>
                  <a:spLocks noChangeArrowheads="1"/>
                </p:cNvSpPr>
                <p:nvPr/>
              </p:nvSpPr>
              <p:spPr bwMode="auto">
                <a:xfrm>
                  <a:off x="9351858"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13" name="Rectangle 134"/>
                <p:cNvSpPr>
                  <a:spLocks noChangeArrowheads="1"/>
                </p:cNvSpPr>
                <p:nvPr/>
              </p:nvSpPr>
              <p:spPr bwMode="auto">
                <a:xfrm>
                  <a:off x="9406360"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14" name="Rectangle 135"/>
                <p:cNvSpPr>
                  <a:spLocks noChangeArrowheads="1"/>
                </p:cNvSpPr>
                <p:nvPr/>
              </p:nvSpPr>
              <p:spPr bwMode="auto">
                <a:xfrm>
                  <a:off x="9461818"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15" name="Rectangle 136"/>
                <p:cNvSpPr>
                  <a:spLocks noChangeArrowheads="1"/>
                </p:cNvSpPr>
                <p:nvPr/>
              </p:nvSpPr>
              <p:spPr bwMode="auto">
                <a:xfrm>
                  <a:off x="9516319"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16" name="Rectangle 137"/>
                <p:cNvSpPr>
                  <a:spLocks noChangeArrowheads="1"/>
                </p:cNvSpPr>
                <p:nvPr/>
              </p:nvSpPr>
              <p:spPr bwMode="auto">
                <a:xfrm>
                  <a:off x="9571777"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17" name="Rectangle 138"/>
                <p:cNvSpPr>
                  <a:spLocks noChangeArrowheads="1"/>
                </p:cNvSpPr>
                <p:nvPr/>
              </p:nvSpPr>
              <p:spPr bwMode="auto">
                <a:xfrm>
                  <a:off x="9627236"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18" name="Rectangle 139"/>
                <p:cNvSpPr>
                  <a:spLocks noChangeArrowheads="1"/>
                </p:cNvSpPr>
                <p:nvPr/>
              </p:nvSpPr>
              <p:spPr bwMode="auto">
                <a:xfrm>
                  <a:off x="9681737"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19" name="Rectangle 140"/>
                <p:cNvSpPr>
                  <a:spLocks noChangeArrowheads="1"/>
                </p:cNvSpPr>
                <p:nvPr/>
              </p:nvSpPr>
              <p:spPr bwMode="auto">
                <a:xfrm>
                  <a:off x="9737195"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20" name="Rectangle 141"/>
                <p:cNvSpPr>
                  <a:spLocks noChangeArrowheads="1"/>
                </p:cNvSpPr>
                <p:nvPr/>
              </p:nvSpPr>
              <p:spPr bwMode="auto">
                <a:xfrm>
                  <a:off x="9791697"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21" name="Rectangle 142"/>
                <p:cNvSpPr>
                  <a:spLocks noChangeArrowheads="1"/>
                </p:cNvSpPr>
                <p:nvPr/>
              </p:nvSpPr>
              <p:spPr bwMode="auto">
                <a:xfrm>
                  <a:off x="9847155"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22" name="Rectangle 143"/>
                <p:cNvSpPr>
                  <a:spLocks noChangeArrowheads="1"/>
                </p:cNvSpPr>
                <p:nvPr/>
              </p:nvSpPr>
              <p:spPr bwMode="auto">
                <a:xfrm>
                  <a:off x="9902613"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23" name="Rectangle 144"/>
                <p:cNvSpPr>
                  <a:spLocks noChangeArrowheads="1"/>
                </p:cNvSpPr>
                <p:nvPr/>
              </p:nvSpPr>
              <p:spPr bwMode="auto">
                <a:xfrm>
                  <a:off x="9957114"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24" name="Rectangle 145"/>
                <p:cNvSpPr>
                  <a:spLocks noChangeArrowheads="1"/>
                </p:cNvSpPr>
                <p:nvPr/>
              </p:nvSpPr>
              <p:spPr bwMode="auto">
                <a:xfrm>
                  <a:off x="10012573"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25" name="Rectangle 146"/>
                <p:cNvSpPr>
                  <a:spLocks noChangeArrowheads="1"/>
                </p:cNvSpPr>
                <p:nvPr/>
              </p:nvSpPr>
              <p:spPr bwMode="auto">
                <a:xfrm>
                  <a:off x="10067074"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26" name="Rectangle 147"/>
                <p:cNvSpPr>
                  <a:spLocks noChangeArrowheads="1"/>
                </p:cNvSpPr>
                <p:nvPr/>
              </p:nvSpPr>
              <p:spPr bwMode="auto">
                <a:xfrm>
                  <a:off x="10122532"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27" name="Rectangle 148"/>
                <p:cNvSpPr>
                  <a:spLocks noChangeArrowheads="1"/>
                </p:cNvSpPr>
                <p:nvPr/>
              </p:nvSpPr>
              <p:spPr bwMode="auto">
                <a:xfrm>
                  <a:off x="10177989"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28" name="Rectangle 149"/>
                <p:cNvSpPr>
                  <a:spLocks noChangeArrowheads="1"/>
                </p:cNvSpPr>
                <p:nvPr/>
              </p:nvSpPr>
              <p:spPr bwMode="auto">
                <a:xfrm>
                  <a:off x="10232492"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29" name="Rectangle 150"/>
                <p:cNvSpPr>
                  <a:spLocks noChangeArrowheads="1"/>
                </p:cNvSpPr>
                <p:nvPr/>
              </p:nvSpPr>
              <p:spPr bwMode="auto">
                <a:xfrm>
                  <a:off x="10287950"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30" name="Rectangle 151"/>
                <p:cNvSpPr>
                  <a:spLocks noChangeArrowheads="1"/>
                </p:cNvSpPr>
                <p:nvPr/>
              </p:nvSpPr>
              <p:spPr bwMode="auto">
                <a:xfrm>
                  <a:off x="10342451"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31" name="Rectangle 152"/>
                <p:cNvSpPr>
                  <a:spLocks noChangeArrowheads="1"/>
                </p:cNvSpPr>
                <p:nvPr/>
              </p:nvSpPr>
              <p:spPr bwMode="auto">
                <a:xfrm>
                  <a:off x="10397910"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32" name="Rectangle 153"/>
                <p:cNvSpPr>
                  <a:spLocks noChangeArrowheads="1"/>
                </p:cNvSpPr>
                <p:nvPr/>
              </p:nvSpPr>
              <p:spPr bwMode="auto">
                <a:xfrm>
                  <a:off x="10452411"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33" name="Rectangle 154"/>
                <p:cNvSpPr>
                  <a:spLocks noChangeArrowheads="1"/>
                </p:cNvSpPr>
                <p:nvPr/>
              </p:nvSpPr>
              <p:spPr bwMode="auto">
                <a:xfrm>
                  <a:off x="10507869"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34" name="Rectangle 155"/>
                <p:cNvSpPr>
                  <a:spLocks noChangeArrowheads="1"/>
                </p:cNvSpPr>
                <p:nvPr/>
              </p:nvSpPr>
              <p:spPr bwMode="auto">
                <a:xfrm>
                  <a:off x="10563326"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35" name="Rectangle 156"/>
                <p:cNvSpPr>
                  <a:spLocks noChangeArrowheads="1"/>
                </p:cNvSpPr>
                <p:nvPr/>
              </p:nvSpPr>
              <p:spPr bwMode="auto">
                <a:xfrm>
                  <a:off x="10617829"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36" name="Rectangle 157"/>
                <p:cNvSpPr>
                  <a:spLocks noChangeArrowheads="1"/>
                </p:cNvSpPr>
                <p:nvPr/>
              </p:nvSpPr>
              <p:spPr bwMode="auto">
                <a:xfrm>
                  <a:off x="10673287"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37" name="Rectangle 158"/>
                <p:cNvSpPr>
                  <a:spLocks noChangeArrowheads="1"/>
                </p:cNvSpPr>
                <p:nvPr/>
              </p:nvSpPr>
              <p:spPr bwMode="auto">
                <a:xfrm>
                  <a:off x="10727788"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38" name="Rectangle 159"/>
                <p:cNvSpPr>
                  <a:spLocks noChangeArrowheads="1"/>
                </p:cNvSpPr>
                <p:nvPr/>
              </p:nvSpPr>
              <p:spPr bwMode="auto">
                <a:xfrm>
                  <a:off x="10783247"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39" name="Rectangle 160"/>
                <p:cNvSpPr>
                  <a:spLocks noChangeArrowheads="1"/>
                </p:cNvSpPr>
                <p:nvPr/>
              </p:nvSpPr>
              <p:spPr bwMode="auto">
                <a:xfrm>
                  <a:off x="10838705"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40" name="Rectangle 161"/>
                <p:cNvSpPr>
                  <a:spLocks noChangeArrowheads="1"/>
                </p:cNvSpPr>
                <p:nvPr/>
              </p:nvSpPr>
              <p:spPr bwMode="auto">
                <a:xfrm>
                  <a:off x="10893206"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41" name="Rectangle 162"/>
                <p:cNvSpPr>
                  <a:spLocks noChangeArrowheads="1"/>
                </p:cNvSpPr>
                <p:nvPr/>
              </p:nvSpPr>
              <p:spPr bwMode="auto">
                <a:xfrm>
                  <a:off x="10948663" y="3248718"/>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42" name="Rectangle 163"/>
                <p:cNvSpPr>
                  <a:spLocks noChangeArrowheads="1"/>
                </p:cNvSpPr>
                <p:nvPr/>
              </p:nvSpPr>
              <p:spPr bwMode="auto">
                <a:xfrm>
                  <a:off x="11003166" y="3248718"/>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43" name="Rectangle 164"/>
                <p:cNvSpPr>
                  <a:spLocks noChangeArrowheads="1"/>
                </p:cNvSpPr>
                <p:nvPr/>
              </p:nvSpPr>
              <p:spPr bwMode="auto">
                <a:xfrm>
                  <a:off x="9296400"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44" name="Rectangle 165"/>
                <p:cNvSpPr>
                  <a:spLocks noChangeArrowheads="1"/>
                </p:cNvSpPr>
                <p:nvPr/>
              </p:nvSpPr>
              <p:spPr bwMode="auto">
                <a:xfrm>
                  <a:off x="9351858"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45" name="Rectangle 166"/>
                <p:cNvSpPr>
                  <a:spLocks noChangeArrowheads="1"/>
                </p:cNvSpPr>
                <p:nvPr/>
              </p:nvSpPr>
              <p:spPr bwMode="auto">
                <a:xfrm>
                  <a:off x="9406360"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46" name="Rectangle 167"/>
                <p:cNvSpPr>
                  <a:spLocks noChangeArrowheads="1"/>
                </p:cNvSpPr>
                <p:nvPr/>
              </p:nvSpPr>
              <p:spPr bwMode="auto">
                <a:xfrm>
                  <a:off x="9461818"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47" name="Rectangle 168"/>
                <p:cNvSpPr>
                  <a:spLocks noChangeArrowheads="1"/>
                </p:cNvSpPr>
                <p:nvPr/>
              </p:nvSpPr>
              <p:spPr bwMode="auto">
                <a:xfrm>
                  <a:off x="9516319"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48" name="Rectangle 169"/>
                <p:cNvSpPr>
                  <a:spLocks noChangeArrowheads="1"/>
                </p:cNvSpPr>
                <p:nvPr/>
              </p:nvSpPr>
              <p:spPr bwMode="auto">
                <a:xfrm>
                  <a:off x="9571777"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49" name="Rectangle 170"/>
                <p:cNvSpPr>
                  <a:spLocks noChangeArrowheads="1"/>
                </p:cNvSpPr>
                <p:nvPr/>
              </p:nvSpPr>
              <p:spPr bwMode="auto">
                <a:xfrm>
                  <a:off x="9627236"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50" name="Rectangle 171"/>
                <p:cNvSpPr>
                  <a:spLocks noChangeArrowheads="1"/>
                </p:cNvSpPr>
                <p:nvPr/>
              </p:nvSpPr>
              <p:spPr bwMode="auto">
                <a:xfrm>
                  <a:off x="9681737"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51" name="Rectangle 172"/>
                <p:cNvSpPr>
                  <a:spLocks noChangeArrowheads="1"/>
                </p:cNvSpPr>
                <p:nvPr/>
              </p:nvSpPr>
              <p:spPr bwMode="auto">
                <a:xfrm>
                  <a:off x="9737195"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52" name="Rectangle 173"/>
                <p:cNvSpPr>
                  <a:spLocks noChangeArrowheads="1"/>
                </p:cNvSpPr>
                <p:nvPr/>
              </p:nvSpPr>
              <p:spPr bwMode="auto">
                <a:xfrm>
                  <a:off x="9791697"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53" name="Rectangle 174"/>
                <p:cNvSpPr>
                  <a:spLocks noChangeArrowheads="1"/>
                </p:cNvSpPr>
                <p:nvPr/>
              </p:nvSpPr>
              <p:spPr bwMode="auto">
                <a:xfrm>
                  <a:off x="9847155"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54" name="Rectangle 175"/>
                <p:cNvSpPr>
                  <a:spLocks noChangeArrowheads="1"/>
                </p:cNvSpPr>
                <p:nvPr/>
              </p:nvSpPr>
              <p:spPr bwMode="auto">
                <a:xfrm>
                  <a:off x="9902613"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55" name="Rectangle 176"/>
                <p:cNvSpPr>
                  <a:spLocks noChangeArrowheads="1"/>
                </p:cNvSpPr>
                <p:nvPr/>
              </p:nvSpPr>
              <p:spPr bwMode="auto">
                <a:xfrm>
                  <a:off x="9957114"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56" name="Rectangle 177"/>
                <p:cNvSpPr>
                  <a:spLocks noChangeArrowheads="1"/>
                </p:cNvSpPr>
                <p:nvPr/>
              </p:nvSpPr>
              <p:spPr bwMode="auto">
                <a:xfrm>
                  <a:off x="10012573"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57" name="Rectangle 178"/>
                <p:cNvSpPr>
                  <a:spLocks noChangeArrowheads="1"/>
                </p:cNvSpPr>
                <p:nvPr/>
              </p:nvSpPr>
              <p:spPr bwMode="auto">
                <a:xfrm>
                  <a:off x="10067074"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58" name="Rectangle 179"/>
                <p:cNvSpPr>
                  <a:spLocks noChangeArrowheads="1"/>
                </p:cNvSpPr>
                <p:nvPr/>
              </p:nvSpPr>
              <p:spPr bwMode="auto">
                <a:xfrm>
                  <a:off x="10122532"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59" name="Rectangle 180"/>
                <p:cNvSpPr>
                  <a:spLocks noChangeArrowheads="1"/>
                </p:cNvSpPr>
                <p:nvPr/>
              </p:nvSpPr>
              <p:spPr bwMode="auto">
                <a:xfrm>
                  <a:off x="10177989"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60" name="Rectangle 181"/>
                <p:cNvSpPr>
                  <a:spLocks noChangeArrowheads="1"/>
                </p:cNvSpPr>
                <p:nvPr/>
              </p:nvSpPr>
              <p:spPr bwMode="auto">
                <a:xfrm>
                  <a:off x="10232492"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61" name="Rectangle 182"/>
                <p:cNvSpPr>
                  <a:spLocks noChangeArrowheads="1"/>
                </p:cNvSpPr>
                <p:nvPr/>
              </p:nvSpPr>
              <p:spPr bwMode="auto">
                <a:xfrm>
                  <a:off x="10287950"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62" name="Rectangle 183"/>
                <p:cNvSpPr>
                  <a:spLocks noChangeArrowheads="1"/>
                </p:cNvSpPr>
                <p:nvPr/>
              </p:nvSpPr>
              <p:spPr bwMode="auto">
                <a:xfrm>
                  <a:off x="10342451"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63" name="Rectangle 184"/>
                <p:cNvSpPr>
                  <a:spLocks noChangeArrowheads="1"/>
                </p:cNvSpPr>
                <p:nvPr/>
              </p:nvSpPr>
              <p:spPr bwMode="auto">
                <a:xfrm>
                  <a:off x="10397910"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64" name="Rectangle 185"/>
                <p:cNvSpPr>
                  <a:spLocks noChangeArrowheads="1"/>
                </p:cNvSpPr>
                <p:nvPr/>
              </p:nvSpPr>
              <p:spPr bwMode="auto">
                <a:xfrm>
                  <a:off x="10452411"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65" name="Rectangle 186"/>
                <p:cNvSpPr>
                  <a:spLocks noChangeArrowheads="1"/>
                </p:cNvSpPr>
                <p:nvPr/>
              </p:nvSpPr>
              <p:spPr bwMode="auto">
                <a:xfrm>
                  <a:off x="10507869"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66" name="Rectangle 187"/>
                <p:cNvSpPr>
                  <a:spLocks noChangeArrowheads="1"/>
                </p:cNvSpPr>
                <p:nvPr/>
              </p:nvSpPr>
              <p:spPr bwMode="auto">
                <a:xfrm>
                  <a:off x="10563326"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67" name="Rectangle 188"/>
                <p:cNvSpPr>
                  <a:spLocks noChangeArrowheads="1"/>
                </p:cNvSpPr>
                <p:nvPr/>
              </p:nvSpPr>
              <p:spPr bwMode="auto">
                <a:xfrm>
                  <a:off x="10617829"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68" name="Rectangle 189"/>
                <p:cNvSpPr>
                  <a:spLocks noChangeArrowheads="1"/>
                </p:cNvSpPr>
                <p:nvPr/>
              </p:nvSpPr>
              <p:spPr bwMode="auto">
                <a:xfrm>
                  <a:off x="10673287"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69" name="Rectangle 190"/>
                <p:cNvSpPr>
                  <a:spLocks noChangeArrowheads="1"/>
                </p:cNvSpPr>
                <p:nvPr/>
              </p:nvSpPr>
              <p:spPr bwMode="auto">
                <a:xfrm>
                  <a:off x="10727788"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70" name="Rectangle 191"/>
                <p:cNvSpPr>
                  <a:spLocks noChangeArrowheads="1"/>
                </p:cNvSpPr>
                <p:nvPr/>
              </p:nvSpPr>
              <p:spPr bwMode="auto">
                <a:xfrm>
                  <a:off x="10783247"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71" name="Rectangle 192"/>
                <p:cNvSpPr>
                  <a:spLocks noChangeArrowheads="1"/>
                </p:cNvSpPr>
                <p:nvPr/>
              </p:nvSpPr>
              <p:spPr bwMode="auto">
                <a:xfrm>
                  <a:off x="10838705"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72" name="Rectangle 193"/>
                <p:cNvSpPr>
                  <a:spLocks noChangeArrowheads="1"/>
                </p:cNvSpPr>
                <p:nvPr/>
              </p:nvSpPr>
              <p:spPr bwMode="auto">
                <a:xfrm>
                  <a:off x="10893206"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73" name="Rectangle 194"/>
                <p:cNvSpPr>
                  <a:spLocks noChangeArrowheads="1"/>
                </p:cNvSpPr>
                <p:nvPr/>
              </p:nvSpPr>
              <p:spPr bwMode="auto">
                <a:xfrm>
                  <a:off x="10948663" y="329933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74" name="Rectangle 195"/>
                <p:cNvSpPr>
                  <a:spLocks noChangeArrowheads="1"/>
                </p:cNvSpPr>
                <p:nvPr/>
              </p:nvSpPr>
              <p:spPr bwMode="auto">
                <a:xfrm>
                  <a:off x="11003166" y="329933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75" name="Rectangle 196"/>
                <p:cNvSpPr>
                  <a:spLocks noChangeArrowheads="1"/>
                </p:cNvSpPr>
                <p:nvPr/>
              </p:nvSpPr>
              <p:spPr bwMode="auto">
                <a:xfrm>
                  <a:off x="9296400"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76" name="Rectangle 197"/>
                <p:cNvSpPr>
                  <a:spLocks noChangeArrowheads="1"/>
                </p:cNvSpPr>
                <p:nvPr/>
              </p:nvSpPr>
              <p:spPr bwMode="auto">
                <a:xfrm>
                  <a:off x="9351858"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77" name="Rectangle 198"/>
                <p:cNvSpPr>
                  <a:spLocks noChangeArrowheads="1"/>
                </p:cNvSpPr>
                <p:nvPr/>
              </p:nvSpPr>
              <p:spPr bwMode="auto">
                <a:xfrm>
                  <a:off x="9406360"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78" name="Rectangle 199"/>
                <p:cNvSpPr>
                  <a:spLocks noChangeArrowheads="1"/>
                </p:cNvSpPr>
                <p:nvPr/>
              </p:nvSpPr>
              <p:spPr bwMode="auto">
                <a:xfrm>
                  <a:off x="9461818"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79" name="Rectangle 200"/>
                <p:cNvSpPr>
                  <a:spLocks noChangeArrowheads="1"/>
                </p:cNvSpPr>
                <p:nvPr/>
              </p:nvSpPr>
              <p:spPr bwMode="auto">
                <a:xfrm>
                  <a:off x="9516319"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80" name="Rectangle 201"/>
                <p:cNvSpPr>
                  <a:spLocks noChangeArrowheads="1"/>
                </p:cNvSpPr>
                <p:nvPr/>
              </p:nvSpPr>
              <p:spPr bwMode="auto">
                <a:xfrm>
                  <a:off x="9571777"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81" name="Rectangle 202"/>
                <p:cNvSpPr>
                  <a:spLocks noChangeArrowheads="1"/>
                </p:cNvSpPr>
                <p:nvPr/>
              </p:nvSpPr>
              <p:spPr bwMode="auto">
                <a:xfrm>
                  <a:off x="9627236"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82" name="Rectangle 203"/>
                <p:cNvSpPr>
                  <a:spLocks noChangeArrowheads="1"/>
                </p:cNvSpPr>
                <p:nvPr/>
              </p:nvSpPr>
              <p:spPr bwMode="auto">
                <a:xfrm>
                  <a:off x="9681737"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83" name="Rectangle 204"/>
                <p:cNvSpPr>
                  <a:spLocks noChangeArrowheads="1"/>
                </p:cNvSpPr>
                <p:nvPr/>
              </p:nvSpPr>
              <p:spPr bwMode="auto">
                <a:xfrm>
                  <a:off x="9737195"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84" name="Rectangle 205"/>
                <p:cNvSpPr>
                  <a:spLocks noChangeArrowheads="1"/>
                </p:cNvSpPr>
                <p:nvPr/>
              </p:nvSpPr>
              <p:spPr bwMode="auto">
                <a:xfrm>
                  <a:off x="9791697"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85" name="Rectangle 206"/>
                <p:cNvSpPr>
                  <a:spLocks noChangeArrowheads="1"/>
                </p:cNvSpPr>
                <p:nvPr/>
              </p:nvSpPr>
              <p:spPr bwMode="auto">
                <a:xfrm>
                  <a:off x="9847155"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86" name="Rectangle 207"/>
                <p:cNvSpPr>
                  <a:spLocks noChangeArrowheads="1"/>
                </p:cNvSpPr>
                <p:nvPr/>
              </p:nvSpPr>
              <p:spPr bwMode="auto">
                <a:xfrm>
                  <a:off x="9902613"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87" name="Rectangle 208"/>
                <p:cNvSpPr>
                  <a:spLocks noChangeArrowheads="1"/>
                </p:cNvSpPr>
                <p:nvPr/>
              </p:nvSpPr>
              <p:spPr bwMode="auto">
                <a:xfrm>
                  <a:off x="9957114"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88" name="Rectangle 209"/>
                <p:cNvSpPr>
                  <a:spLocks noChangeArrowheads="1"/>
                </p:cNvSpPr>
                <p:nvPr/>
              </p:nvSpPr>
              <p:spPr bwMode="auto">
                <a:xfrm>
                  <a:off x="10012573"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89" name="Rectangle 210"/>
                <p:cNvSpPr>
                  <a:spLocks noChangeArrowheads="1"/>
                </p:cNvSpPr>
                <p:nvPr/>
              </p:nvSpPr>
              <p:spPr bwMode="auto">
                <a:xfrm>
                  <a:off x="10067074"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90" name="Rectangle 211"/>
                <p:cNvSpPr>
                  <a:spLocks noChangeArrowheads="1"/>
                </p:cNvSpPr>
                <p:nvPr/>
              </p:nvSpPr>
              <p:spPr bwMode="auto">
                <a:xfrm>
                  <a:off x="10122532"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91" name="Rectangle 212"/>
                <p:cNvSpPr>
                  <a:spLocks noChangeArrowheads="1"/>
                </p:cNvSpPr>
                <p:nvPr/>
              </p:nvSpPr>
              <p:spPr bwMode="auto">
                <a:xfrm>
                  <a:off x="10177989"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92" name="Rectangle 213"/>
                <p:cNvSpPr>
                  <a:spLocks noChangeArrowheads="1"/>
                </p:cNvSpPr>
                <p:nvPr/>
              </p:nvSpPr>
              <p:spPr bwMode="auto">
                <a:xfrm>
                  <a:off x="10232492"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93" name="Rectangle 214"/>
                <p:cNvSpPr>
                  <a:spLocks noChangeArrowheads="1"/>
                </p:cNvSpPr>
                <p:nvPr/>
              </p:nvSpPr>
              <p:spPr bwMode="auto">
                <a:xfrm>
                  <a:off x="10287950"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94" name="Rectangle 215"/>
                <p:cNvSpPr>
                  <a:spLocks noChangeArrowheads="1"/>
                </p:cNvSpPr>
                <p:nvPr/>
              </p:nvSpPr>
              <p:spPr bwMode="auto">
                <a:xfrm>
                  <a:off x="10342451"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95" name="Rectangle 216"/>
                <p:cNvSpPr>
                  <a:spLocks noChangeArrowheads="1"/>
                </p:cNvSpPr>
                <p:nvPr/>
              </p:nvSpPr>
              <p:spPr bwMode="auto">
                <a:xfrm>
                  <a:off x="10397910"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96" name="Rectangle 217"/>
                <p:cNvSpPr>
                  <a:spLocks noChangeArrowheads="1"/>
                </p:cNvSpPr>
                <p:nvPr/>
              </p:nvSpPr>
              <p:spPr bwMode="auto">
                <a:xfrm>
                  <a:off x="10452411"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97" name="Rectangle 218"/>
                <p:cNvSpPr>
                  <a:spLocks noChangeArrowheads="1"/>
                </p:cNvSpPr>
                <p:nvPr/>
              </p:nvSpPr>
              <p:spPr bwMode="auto">
                <a:xfrm>
                  <a:off x="10507869"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98" name="Rectangle 219"/>
                <p:cNvSpPr>
                  <a:spLocks noChangeArrowheads="1"/>
                </p:cNvSpPr>
                <p:nvPr/>
              </p:nvSpPr>
              <p:spPr bwMode="auto">
                <a:xfrm>
                  <a:off x="10563326"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699" name="Rectangle 220"/>
                <p:cNvSpPr>
                  <a:spLocks noChangeArrowheads="1"/>
                </p:cNvSpPr>
                <p:nvPr/>
              </p:nvSpPr>
              <p:spPr bwMode="auto">
                <a:xfrm>
                  <a:off x="10617829"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00" name="Rectangle 221"/>
                <p:cNvSpPr>
                  <a:spLocks noChangeArrowheads="1"/>
                </p:cNvSpPr>
                <p:nvPr/>
              </p:nvSpPr>
              <p:spPr bwMode="auto">
                <a:xfrm>
                  <a:off x="10673287"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01" name="Rectangle 222"/>
                <p:cNvSpPr>
                  <a:spLocks noChangeArrowheads="1"/>
                </p:cNvSpPr>
                <p:nvPr/>
              </p:nvSpPr>
              <p:spPr bwMode="auto">
                <a:xfrm>
                  <a:off x="10727788"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02" name="Rectangle 223"/>
                <p:cNvSpPr>
                  <a:spLocks noChangeArrowheads="1"/>
                </p:cNvSpPr>
                <p:nvPr/>
              </p:nvSpPr>
              <p:spPr bwMode="auto">
                <a:xfrm>
                  <a:off x="10783247"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03" name="Rectangle 224"/>
                <p:cNvSpPr>
                  <a:spLocks noChangeArrowheads="1"/>
                </p:cNvSpPr>
                <p:nvPr/>
              </p:nvSpPr>
              <p:spPr bwMode="auto">
                <a:xfrm>
                  <a:off x="10838705"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04" name="Rectangle 225"/>
                <p:cNvSpPr>
                  <a:spLocks noChangeArrowheads="1"/>
                </p:cNvSpPr>
                <p:nvPr/>
              </p:nvSpPr>
              <p:spPr bwMode="auto">
                <a:xfrm>
                  <a:off x="10893206"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05" name="Rectangle 226"/>
                <p:cNvSpPr>
                  <a:spLocks noChangeArrowheads="1"/>
                </p:cNvSpPr>
                <p:nvPr/>
              </p:nvSpPr>
              <p:spPr bwMode="auto">
                <a:xfrm>
                  <a:off x="10948663" y="334995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06" name="Rectangle 227"/>
                <p:cNvSpPr>
                  <a:spLocks noChangeArrowheads="1"/>
                </p:cNvSpPr>
                <p:nvPr/>
              </p:nvSpPr>
              <p:spPr bwMode="auto">
                <a:xfrm>
                  <a:off x="11003166" y="334995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07" name="Rectangle 228"/>
                <p:cNvSpPr>
                  <a:spLocks noChangeArrowheads="1"/>
                </p:cNvSpPr>
                <p:nvPr/>
              </p:nvSpPr>
              <p:spPr bwMode="auto">
                <a:xfrm>
                  <a:off x="9296400"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08" name="Rectangle 229"/>
                <p:cNvSpPr>
                  <a:spLocks noChangeArrowheads="1"/>
                </p:cNvSpPr>
                <p:nvPr/>
              </p:nvSpPr>
              <p:spPr bwMode="auto">
                <a:xfrm>
                  <a:off x="9351858"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09" name="Rectangle 230"/>
                <p:cNvSpPr>
                  <a:spLocks noChangeArrowheads="1"/>
                </p:cNvSpPr>
                <p:nvPr/>
              </p:nvSpPr>
              <p:spPr bwMode="auto">
                <a:xfrm>
                  <a:off x="9406360"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10" name="Rectangle 231"/>
                <p:cNvSpPr>
                  <a:spLocks noChangeArrowheads="1"/>
                </p:cNvSpPr>
                <p:nvPr/>
              </p:nvSpPr>
              <p:spPr bwMode="auto">
                <a:xfrm>
                  <a:off x="9461818"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11" name="Rectangle 232"/>
                <p:cNvSpPr>
                  <a:spLocks noChangeArrowheads="1"/>
                </p:cNvSpPr>
                <p:nvPr/>
              </p:nvSpPr>
              <p:spPr bwMode="auto">
                <a:xfrm>
                  <a:off x="9516319"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12" name="Rectangle 233"/>
                <p:cNvSpPr>
                  <a:spLocks noChangeArrowheads="1"/>
                </p:cNvSpPr>
                <p:nvPr/>
              </p:nvSpPr>
              <p:spPr bwMode="auto">
                <a:xfrm>
                  <a:off x="9571777"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13" name="Rectangle 234"/>
                <p:cNvSpPr>
                  <a:spLocks noChangeArrowheads="1"/>
                </p:cNvSpPr>
                <p:nvPr/>
              </p:nvSpPr>
              <p:spPr bwMode="auto">
                <a:xfrm>
                  <a:off x="9627236"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14" name="Rectangle 235"/>
                <p:cNvSpPr>
                  <a:spLocks noChangeArrowheads="1"/>
                </p:cNvSpPr>
                <p:nvPr/>
              </p:nvSpPr>
              <p:spPr bwMode="auto">
                <a:xfrm>
                  <a:off x="9681737"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15" name="Rectangle 236"/>
                <p:cNvSpPr>
                  <a:spLocks noChangeArrowheads="1"/>
                </p:cNvSpPr>
                <p:nvPr/>
              </p:nvSpPr>
              <p:spPr bwMode="auto">
                <a:xfrm>
                  <a:off x="9737195"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16" name="Rectangle 237"/>
                <p:cNvSpPr>
                  <a:spLocks noChangeArrowheads="1"/>
                </p:cNvSpPr>
                <p:nvPr/>
              </p:nvSpPr>
              <p:spPr bwMode="auto">
                <a:xfrm>
                  <a:off x="9791697"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17" name="Rectangle 238"/>
                <p:cNvSpPr>
                  <a:spLocks noChangeArrowheads="1"/>
                </p:cNvSpPr>
                <p:nvPr/>
              </p:nvSpPr>
              <p:spPr bwMode="auto">
                <a:xfrm>
                  <a:off x="9847155"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18" name="Rectangle 239"/>
                <p:cNvSpPr>
                  <a:spLocks noChangeArrowheads="1"/>
                </p:cNvSpPr>
                <p:nvPr/>
              </p:nvSpPr>
              <p:spPr bwMode="auto">
                <a:xfrm>
                  <a:off x="9902613"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19" name="Rectangle 240"/>
                <p:cNvSpPr>
                  <a:spLocks noChangeArrowheads="1"/>
                </p:cNvSpPr>
                <p:nvPr/>
              </p:nvSpPr>
              <p:spPr bwMode="auto">
                <a:xfrm>
                  <a:off x="9957114"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20" name="Rectangle 241"/>
                <p:cNvSpPr>
                  <a:spLocks noChangeArrowheads="1"/>
                </p:cNvSpPr>
                <p:nvPr/>
              </p:nvSpPr>
              <p:spPr bwMode="auto">
                <a:xfrm>
                  <a:off x="10012573"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21" name="Rectangle 242"/>
                <p:cNvSpPr>
                  <a:spLocks noChangeArrowheads="1"/>
                </p:cNvSpPr>
                <p:nvPr/>
              </p:nvSpPr>
              <p:spPr bwMode="auto">
                <a:xfrm>
                  <a:off x="10067074"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22" name="Rectangle 243"/>
                <p:cNvSpPr>
                  <a:spLocks noChangeArrowheads="1"/>
                </p:cNvSpPr>
                <p:nvPr/>
              </p:nvSpPr>
              <p:spPr bwMode="auto">
                <a:xfrm>
                  <a:off x="10122532"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23" name="Rectangle 244"/>
                <p:cNvSpPr>
                  <a:spLocks noChangeArrowheads="1"/>
                </p:cNvSpPr>
                <p:nvPr/>
              </p:nvSpPr>
              <p:spPr bwMode="auto">
                <a:xfrm>
                  <a:off x="10177989"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24" name="Rectangle 245"/>
                <p:cNvSpPr>
                  <a:spLocks noChangeArrowheads="1"/>
                </p:cNvSpPr>
                <p:nvPr/>
              </p:nvSpPr>
              <p:spPr bwMode="auto">
                <a:xfrm>
                  <a:off x="10232492"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25" name="Rectangle 246"/>
                <p:cNvSpPr>
                  <a:spLocks noChangeArrowheads="1"/>
                </p:cNvSpPr>
                <p:nvPr/>
              </p:nvSpPr>
              <p:spPr bwMode="auto">
                <a:xfrm>
                  <a:off x="10287950"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26" name="Rectangle 247"/>
                <p:cNvSpPr>
                  <a:spLocks noChangeArrowheads="1"/>
                </p:cNvSpPr>
                <p:nvPr/>
              </p:nvSpPr>
              <p:spPr bwMode="auto">
                <a:xfrm>
                  <a:off x="10342451"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27" name="Rectangle 248"/>
                <p:cNvSpPr>
                  <a:spLocks noChangeArrowheads="1"/>
                </p:cNvSpPr>
                <p:nvPr/>
              </p:nvSpPr>
              <p:spPr bwMode="auto">
                <a:xfrm>
                  <a:off x="10397910"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28" name="Rectangle 249"/>
                <p:cNvSpPr>
                  <a:spLocks noChangeArrowheads="1"/>
                </p:cNvSpPr>
                <p:nvPr/>
              </p:nvSpPr>
              <p:spPr bwMode="auto">
                <a:xfrm>
                  <a:off x="10452411"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29" name="Rectangle 250"/>
                <p:cNvSpPr>
                  <a:spLocks noChangeArrowheads="1"/>
                </p:cNvSpPr>
                <p:nvPr/>
              </p:nvSpPr>
              <p:spPr bwMode="auto">
                <a:xfrm>
                  <a:off x="10507869"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30" name="Rectangle 251"/>
                <p:cNvSpPr>
                  <a:spLocks noChangeArrowheads="1"/>
                </p:cNvSpPr>
                <p:nvPr/>
              </p:nvSpPr>
              <p:spPr bwMode="auto">
                <a:xfrm>
                  <a:off x="10563326"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31" name="Rectangle 252"/>
                <p:cNvSpPr>
                  <a:spLocks noChangeArrowheads="1"/>
                </p:cNvSpPr>
                <p:nvPr/>
              </p:nvSpPr>
              <p:spPr bwMode="auto">
                <a:xfrm>
                  <a:off x="10617829"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32" name="Rectangle 253"/>
                <p:cNvSpPr>
                  <a:spLocks noChangeArrowheads="1"/>
                </p:cNvSpPr>
                <p:nvPr/>
              </p:nvSpPr>
              <p:spPr bwMode="auto">
                <a:xfrm>
                  <a:off x="10673287"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33" name="Rectangle 254"/>
                <p:cNvSpPr>
                  <a:spLocks noChangeArrowheads="1"/>
                </p:cNvSpPr>
                <p:nvPr/>
              </p:nvSpPr>
              <p:spPr bwMode="auto">
                <a:xfrm>
                  <a:off x="10727788"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34" name="Rectangle 255"/>
                <p:cNvSpPr>
                  <a:spLocks noChangeArrowheads="1"/>
                </p:cNvSpPr>
                <p:nvPr/>
              </p:nvSpPr>
              <p:spPr bwMode="auto">
                <a:xfrm>
                  <a:off x="10783247"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35" name="Rectangle 256"/>
                <p:cNvSpPr>
                  <a:spLocks noChangeArrowheads="1"/>
                </p:cNvSpPr>
                <p:nvPr/>
              </p:nvSpPr>
              <p:spPr bwMode="auto">
                <a:xfrm>
                  <a:off x="10838705"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36" name="Rectangle 257"/>
                <p:cNvSpPr>
                  <a:spLocks noChangeArrowheads="1"/>
                </p:cNvSpPr>
                <p:nvPr/>
              </p:nvSpPr>
              <p:spPr bwMode="auto">
                <a:xfrm>
                  <a:off x="10893206"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37" name="Rectangle 258"/>
                <p:cNvSpPr>
                  <a:spLocks noChangeArrowheads="1"/>
                </p:cNvSpPr>
                <p:nvPr/>
              </p:nvSpPr>
              <p:spPr bwMode="auto">
                <a:xfrm>
                  <a:off x="10948663" y="3399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38" name="Rectangle 259"/>
                <p:cNvSpPr>
                  <a:spLocks noChangeArrowheads="1"/>
                </p:cNvSpPr>
                <p:nvPr/>
              </p:nvSpPr>
              <p:spPr bwMode="auto">
                <a:xfrm>
                  <a:off x="11003166" y="3399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39" name="Rectangle 260"/>
                <p:cNvSpPr>
                  <a:spLocks noChangeArrowheads="1"/>
                </p:cNvSpPr>
                <p:nvPr/>
              </p:nvSpPr>
              <p:spPr bwMode="auto">
                <a:xfrm>
                  <a:off x="9296400"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40" name="Rectangle 261"/>
                <p:cNvSpPr>
                  <a:spLocks noChangeArrowheads="1"/>
                </p:cNvSpPr>
                <p:nvPr/>
              </p:nvSpPr>
              <p:spPr bwMode="auto">
                <a:xfrm>
                  <a:off x="9351858"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41" name="Rectangle 262"/>
                <p:cNvSpPr>
                  <a:spLocks noChangeArrowheads="1"/>
                </p:cNvSpPr>
                <p:nvPr/>
              </p:nvSpPr>
              <p:spPr bwMode="auto">
                <a:xfrm>
                  <a:off x="9406360"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42" name="Rectangle 263"/>
                <p:cNvSpPr>
                  <a:spLocks noChangeArrowheads="1"/>
                </p:cNvSpPr>
                <p:nvPr/>
              </p:nvSpPr>
              <p:spPr bwMode="auto">
                <a:xfrm>
                  <a:off x="9461818"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43" name="Rectangle 264"/>
                <p:cNvSpPr>
                  <a:spLocks noChangeArrowheads="1"/>
                </p:cNvSpPr>
                <p:nvPr/>
              </p:nvSpPr>
              <p:spPr bwMode="auto">
                <a:xfrm>
                  <a:off x="9516319"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44" name="Rectangle 265"/>
                <p:cNvSpPr>
                  <a:spLocks noChangeArrowheads="1"/>
                </p:cNvSpPr>
                <p:nvPr/>
              </p:nvSpPr>
              <p:spPr bwMode="auto">
                <a:xfrm>
                  <a:off x="9571777"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45" name="Rectangle 266"/>
                <p:cNvSpPr>
                  <a:spLocks noChangeArrowheads="1"/>
                </p:cNvSpPr>
                <p:nvPr/>
              </p:nvSpPr>
              <p:spPr bwMode="auto">
                <a:xfrm>
                  <a:off x="9627236"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46" name="Rectangle 267"/>
                <p:cNvSpPr>
                  <a:spLocks noChangeArrowheads="1"/>
                </p:cNvSpPr>
                <p:nvPr/>
              </p:nvSpPr>
              <p:spPr bwMode="auto">
                <a:xfrm>
                  <a:off x="9681737"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47" name="Rectangle 268"/>
                <p:cNvSpPr>
                  <a:spLocks noChangeArrowheads="1"/>
                </p:cNvSpPr>
                <p:nvPr/>
              </p:nvSpPr>
              <p:spPr bwMode="auto">
                <a:xfrm>
                  <a:off x="9737195"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48" name="Rectangle 269"/>
                <p:cNvSpPr>
                  <a:spLocks noChangeArrowheads="1"/>
                </p:cNvSpPr>
                <p:nvPr/>
              </p:nvSpPr>
              <p:spPr bwMode="auto">
                <a:xfrm>
                  <a:off x="9791697"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49" name="Rectangle 270"/>
                <p:cNvSpPr>
                  <a:spLocks noChangeArrowheads="1"/>
                </p:cNvSpPr>
                <p:nvPr/>
              </p:nvSpPr>
              <p:spPr bwMode="auto">
                <a:xfrm>
                  <a:off x="9847155"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50" name="Rectangle 271"/>
                <p:cNvSpPr>
                  <a:spLocks noChangeArrowheads="1"/>
                </p:cNvSpPr>
                <p:nvPr/>
              </p:nvSpPr>
              <p:spPr bwMode="auto">
                <a:xfrm>
                  <a:off x="9902613"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51" name="Rectangle 272"/>
                <p:cNvSpPr>
                  <a:spLocks noChangeArrowheads="1"/>
                </p:cNvSpPr>
                <p:nvPr/>
              </p:nvSpPr>
              <p:spPr bwMode="auto">
                <a:xfrm>
                  <a:off x="9957114"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52" name="Rectangle 273"/>
                <p:cNvSpPr>
                  <a:spLocks noChangeArrowheads="1"/>
                </p:cNvSpPr>
                <p:nvPr/>
              </p:nvSpPr>
              <p:spPr bwMode="auto">
                <a:xfrm>
                  <a:off x="10012573"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53" name="Rectangle 274"/>
                <p:cNvSpPr>
                  <a:spLocks noChangeArrowheads="1"/>
                </p:cNvSpPr>
                <p:nvPr/>
              </p:nvSpPr>
              <p:spPr bwMode="auto">
                <a:xfrm>
                  <a:off x="10067074"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54" name="Rectangle 275"/>
                <p:cNvSpPr>
                  <a:spLocks noChangeArrowheads="1"/>
                </p:cNvSpPr>
                <p:nvPr/>
              </p:nvSpPr>
              <p:spPr bwMode="auto">
                <a:xfrm>
                  <a:off x="10122532"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55" name="Rectangle 276"/>
                <p:cNvSpPr>
                  <a:spLocks noChangeArrowheads="1"/>
                </p:cNvSpPr>
                <p:nvPr/>
              </p:nvSpPr>
              <p:spPr bwMode="auto">
                <a:xfrm>
                  <a:off x="10177989"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56" name="Rectangle 277"/>
                <p:cNvSpPr>
                  <a:spLocks noChangeArrowheads="1"/>
                </p:cNvSpPr>
                <p:nvPr/>
              </p:nvSpPr>
              <p:spPr bwMode="auto">
                <a:xfrm>
                  <a:off x="10232492"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57" name="Rectangle 278"/>
                <p:cNvSpPr>
                  <a:spLocks noChangeArrowheads="1"/>
                </p:cNvSpPr>
                <p:nvPr/>
              </p:nvSpPr>
              <p:spPr bwMode="auto">
                <a:xfrm>
                  <a:off x="10287950"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58" name="Rectangle 279"/>
                <p:cNvSpPr>
                  <a:spLocks noChangeArrowheads="1"/>
                </p:cNvSpPr>
                <p:nvPr/>
              </p:nvSpPr>
              <p:spPr bwMode="auto">
                <a:xfrm>
                  <a:off x="10342451"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59" name="Rectangle 280"/>
                <p:cNvSpPr>
                  <a:spLocks noChangeArrowheads="1"/>
                </p:cNvSpPr>
                <p:nvPr/>
              </p:nvSpPr>
              <p:spPr bwMode="auto">
                <a:xfrm>
                  <a:off x="10397910"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60" name="Rectangle 281"/>
                <p:cNvSpPr>
                  <a:spLocks noChangeArrowheads="1"/>
                </p:cNvSpPr>
                <p:nvPr/>
              </p:nvSpPr>
              <p:spPr bwMode="auto">
                <a:xfrm>
                  <a:off x="10452411"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61" name="Rectangle 282"/>
                <p:cNvSpPr>
                  <a:spLocks noChangeArrowheads="1"/>
                </p:cNvSpPr>
                <p:nvPr/>
              </p:nvSpPr>
              <p:spPr bwMode="auto">
                <a:xfrm>
                  <a:off x="10507869"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62" name="Rectangle 283"/>
                <p:cNvSpPr>
                  <a:spLocks noChangeArrowheads="1"/>
                </p:cNvSpPr>
                <p:nvPr/>
              </p:nvSpPr>
              <p:spPr bwMode="auto">
                <a:xfrm>
                  <a:off x="10563326"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63" name="Rectangle 284"/>
                <p:cNvSpPr>
                  <a:spLocks noChangeArrowheads="1"/>
                </p:cNvSpPr>
                <p:nvPr/>
              </p:nvSpPr>
              <p:spPr bwMode="auto">
                <a:xfrm>
                  <a:off x="10617829"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64" name="Rectangle 285"/>
                <p:cNvSpPr>
                  <a:spLocks noChangeArrowheads="1"/>
                </p:cNvSpPr>
                <p:nvPr/>
              </p:nvSpPr>
              <p:spPr bwMode="auto">
                <a:xfrm>
                  <a:off x="10673287"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65" name="Rectangle 286"/>
                <p:cNvSpPr>
                  <a:spLocks noChangeArrowheads="1"/>
                </p:cNvSpPr>
                <p:nvPr/>
              </p:nvSpPr>
              <p:spPr bwMode="auto">
                <a:xfrm>
                  <a:off x="10727788"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66" name="Rectangle 287"/>
                <p:cNvSpPr>
                  <a:spLocks noChangeArrowheads="1"/>
                </p:cNvSpPr>
                <p:nvPr/>
              </p:nvSpPr>
              <p:spPr bwMode="auto">
                <a:xfrm>
                  <a:off x="10783247"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67" name="Rectangle 288"/>
                <p:cNvSpPr>
                  <a:spLocks noChangeArrowheads="1"/>
                </p:cNvSpPr>
                <p:nvPr/>
              </p:nvSpPr>
              <p:spPr bwMode="auto">
                <a:xfrm>
                  <a:off x="10838705"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68" name="Rectangle 289"/>
                <p:cNvSpPr>
                  <a:spLocks noChangeArrowheads="1"/>
                </p:cNvSpPr>
                <p:nvPr/>
              </p:nvSpPr>
              <p:spPr bwMode="auto">
                <a:xfrm>
                  <a:off x="10893206"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69" name="Rectangle 290"/>
                <p:cNvSpPr>
                  <a:spLocks noChangeArrowheads="1"/>
                </p:cNvSpPr>
                <p:nvPr/>
              </p:nvSpPr>
              <p:spPr bwMode="auto">
                <a:xfrm>
                  <a:off x="10948663" y="3450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70" name="Rectangle 291"/>
                <p:cNvSpPr>
                  <a:spLocks noChangeArrowheads="1"/>
                </p:cNvSpPr>
                <p:nvPr/>
              </p:nvSpPr>
              <p:spPr bwMode="auto">
                <a:xfrm>
                  <a:off x="11003166" y="3450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71" name="Rectangle 292"/>
                <p:cNvSpPr>
                  <a:spLocks noChangeArrowheads="1"/>
                </p:cNvSpPr>
                <p:nvPr/>
              </p:nvSpPr>
              <p:spPr bwMode="auto">
                <a:xfrm>
                  <a:off x="9296400"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72" name="Rectangle 293"/>
                <p:cNvSpPr>
                  <a:spLocks noChangeArrowheads="1"/>
                </p:cNvSpPr>
                <p:nvPr/>
              </p:nvSpPr>
              <p:spPr bwMode="auto">
                <a:xfrm>
                  <a:off x="9351858"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73" name="Rectangle 294"/>
                <p:cNvSpPr>
                  <a:spLocks noChangeArrowheads="1"/>
                </p:cNvSpPr>
                <p:nvPr/>
              </p:nvSpPr>
              <p:spPr bwMode="auto">
                <a:xfrm>
                  <a:off x="9406360"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74" name="Rectangle 295"/>
                <p:cNvSpPr>
                  <a:spLocks noChangeArrowheads="1"/>
                </p:cNvSpPr>
                <p:nvPr/>
              </p:nvSpPr>
              <p:spPr bwMode="auto">
                <a:xfrm>
                  <a:off x="9461818"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75" name="Rectangle 296"/>
                <p:cNvSpPr>
                  <a:spLocks noChangeArrowheads="1"/>
                </p:cNvSpPr>
                <p:nvPr/>
              </p:nvSpPr>
              <p:spPr bwMode="auto">
                <a:xfrm>
                  <a:off x="9516319"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76" name="Rectangle 297"/>
                <p:cNvSpPr>
                  <a:spLocks noChangeArrowheads="1"/>
                </p:cNvSpPr>
                <p:nvPr/>
              </p:nvSpPr>
              <p:spPr bwMode="auto">
                <a:xfrm>
                  <a:off x="9571777"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77" name="Rectangle 298"/>
                <p:cNvSpPr>
                  <a:spLocks noChangeArrowheads="1"/>
                </p:cNvSpPr>
                <p:nvPr/>
              </p:nvSpPr>
              <p:spPr bwMode="auto">
                <a:xfrm>
                  <a:off x="9627236"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78" name="Rectangle 299"/>
                <p:cNvSpPr>
                  <a:spLocks noChangeArrowheads="1"/>
                </p:cNvSpPr>
                <p:nvPr/>
              </p:nvSpPr>
              <p:spPr bwMode="auto">
                <a:xfrm>
                  <a:off x="9681737"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79" name="Rectangle 300"/>
                <p:cNvSpPr>
                  <a:spLocks noChangeArrowheads="1"/>
                </p:cNvSpPr>
                <p:nvPr/>
              </p:nvSpPr>
              <p:spPr bwMode="auto">
                <a:xfrm>
                  <a:off x="9737195"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80" name="Rectangle 301"/>
                <p:cNvSpPr>
                  <a:spLocks noChangeArrowheads="1"/>
                </p:cNvSpPr>
                <p:nvPr/>
              </p:nvSpPr>
              <p:spPr bwMode="auto">
                <a:xfrm>
                  <a:off x="9791697"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81" name="Rectangle 302"/>
                <p:cNvSpPr>
                  <a:spLocks noChangeArrowheads="1"/>
                </p:cNvSpPr>
                <p:nvPr/>
              </p:nvSpPr>
              <p:spPr bwMode="auto">
                <a:xfrm>
                  <a:off x="9847155"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82" name="Rectangle 303"/>
                <p:cNvSpPr>
                  <a:spLocks noChangeArrowheads="1"/>
                </p:cNvSpPr>
                <p:nvPr/>
              </p:nvSpPr>
              <p:spPr bwMode="auto">
                <a:xfrm>
                  <a:off x="9902613"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83" name="Rectangle 304"/>
                <p:cNvSpPr>
                  <a:spLocks noChangeArrowheads="1"/>
                </p:cNvSpPr>
                <p:nvPr/>
              </p:nvSpPr>
              <p:spPr bwMode="auto">
                <a:xfrm>
                  <a:off x="9957114"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84" name="Rectangle 305"/>
                <p:cNvSpPr>
                  <a:spLocks noChangeArrowheads="1"/>
                </p:cNvSpPr>
                <p:nvPr/>
              </p:nvSpPr>
              <p:spPr bwMode="auto">
                <a:xfrm>
                  <a:off x="10012573"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85" name="Rectangle 306"/>
                <p:cNvSpPr>
                  <a:spLocks noChangeArrowheads="1"/>
                </p:cNvSpPr>
                <p:nvPr/>
              </p:nvSpPr>
              <p:spPr bwMode="auto">
                <a:xfrm>
                  <a:off x="10067074"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86" name="Rectangle 307"/>
                <p:cNvSpPr>
                  <a:spLocks noChangeArrowheads="1"/>
                </p:cNvSpPr>
                <p:nvPr/>
              </p:nvSpPr>
              <p:spPr bwMode="auto">
                <a:xfrm>
                  <a:off x="10122532"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87" name="Rectangle 308"/>
                <p:cNvSpPr>
                  <a:spLocks noChangeArrowheads="1"/>
                </p:cNvSpPr>
                <p:nvPr/>
              </p:nvSpPr>
              <p:spPr bwMode="auto">
                <a:xfrm>
                  <a:off x="10177989"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88" name="Rectangle 309"/>
                <p:cNvSpPr>
                  <a:spLocks noChangeArrowheads="1"/>
                </p:cNvSpPr>
                <p:nvPr/>
              </p:nvSpPr>
              <p:spPr bwMode="auto">
                <a:xfrm>
                  <a:off x="10232492"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89" name="Rectangle 310"/>
                <p:cNvSpPr>
                  <a:spLocks noChangeArrowheads="1"/>
                </p:cNvSpPr>
                <p:nvPr/>
              </p:nvSpPr>
              <p:spPr bwMode="auto">
                <a:xfrm>
                  <a:off x="10287950"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90" name="Rectangle 311"/>
                <p:cNvSpPr>
                  <a:spLocks noChangeArrowheads="1"/>
                </p:cNvSpPr>
                <p:nvPr/>
              </p:nvSpPr>
              <p:spPr bwMode="auto">
                <a:xfrm>
                  <a:off x="10342451"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91" name="Rectangle 312"/>
                <p:cNvSpPr>
                  <a:spLocks noChangeArrowheads="1"/>
                </p:cNvSpPr>
                <p:nvPr/>
              </p:nvSpPr>
              <p:spPr bwMode="auto">
                <a:xfrm>
                  <a:off x="10397910"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92" name="Rectangle 313"/>
                <p:cNvSpPr>
                  <a:spLocks noChangeArrowheads="1"/>
                </p:cNvSpPr>
                <p:nvPr/>
              </p:nvSpPr>
              <p:spPr bwMode="auto">
                <a:xfrm>
                  <a:off x="10452411"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93" name="Rectangle 314"/>
                <p:cNvSpPr>
                  <a:spLocks noChangeArrowheads="1"/>
                </p:cNvSpPr>
                <p:nvPr/>
              </p:nvSpPr>
              <p:spPr bwMode="auto">
                <a:xfrm>
                  <a:off x="10507869"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94" name="Rectangle 315"/>
                <p:cNvSpPr>
                  <a:spLocks noChangeArrowheads="1"/>
                </p:cNvSpPr>
                <p:nvPr/>
              </p:nvSpPr>
              <p:spPr bwMode="auto">
                <a:xfrm>
                  <a:off x="10563326"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95" name="Rectangle 316"/>
                <p:cNvSpPr>
                  <a:spLocks noChangeArrowheads="1"/>
                </p:cNvSpPr>
                <p:nvPr/>
              </p:nvSpPr>
              <p:spPr bwMode="auto">
                <a:xfrm>
                  <a:off x="10617829"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96" name="Rectangle 317"/>
                <p:cNvSpPr>
                  <a:spLocks noChangeArrowheads="1"/>
                </p:cNvSpPr>
                <p:nvPr/>
              </p:nvSpPr>
              <p:spPr bwMode="auto">
                <a:xfrm>
                  <a:off x="10673287"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97" name="Rectangle 318"/>
                <p:cNvSpPr>
                  <a:spLocks noChangeArrowheads="1"/>
                </p:cNvSpPr>
                <p:nvPr/>
              </p:nvSpPr>
              <p:spPr bwMode="auto">
                <a:xfrm>
                  <a:off x="10727788"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98" name="Rectangle 319"/>
                <p:cNvSpPr>
                  <a:spLocks noChangeArrowheads="1"/>
                </p:cNvSpPr>
                <p:nvPr/>
              </p:nvSpPr>
              <p:spPr bwMode="auto">
                <a:xfrm>
                  <a:off x="10783247"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799" name="Rectangle 320"/>
                <p:cNvSpPr>
                  <a:spLocks noChangeArrowheads="1"/>
                </p:cNvSpPr>
                <p:nvPr/>
              </p:nvSpPr>
              <p:spPr bwMode="auto">
                <a:xfrm>
                  <a:off x="10838705"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00" name="Rectangle 321"/>
                <p:cNvSpPr>
                  <a:spLocks noChangeArrowheads="1"/>
                </p:cNvSpPr>
                <p:nvPr/>
              </p:nvSpPr>
              <p:spPr bwMode="auto">
                <a:xfrm>
                  <a:off x="10893206"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01" name="Rectangle 322"/>
                <p:cNvSpPr>
                  <a:spLocks noChangeArrowheads="1"/>
                </p:cNvSpPr>
                <p:nvPr/>
              </p:nvSpPr>
              <p:spPr bwMode="auto">
                <a:xfrm>
                  <a:off x="10948663" y="350005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02" name="Rectangle 323"/>
                <p:cNvSpPr>
                  <a:spLocks noChangeArrowheads="1"/>
                </p:cNvSpPr>
                <p:nvPr/>
              </p:nvSpPr>
              <p:spPr bwMode="auto">
                <a:xfrm>
                  <a:off x="11003166" y="350005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03" name="Rectangle 324"/>
                <p:cNvSpPr>
                  <a:spLocks noChangeArrowheads="1"/>
                </p:cNvSpPr>
                <p:nvPr/>
              </p:nvSpPr>
              <p:spPr bwMode="auto">
                <a:xfrm>
                  <a:off x="9296400"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04" name="Rectangle 325"/>
                <p:cNvSpPr>
                  <a:spLocks noChangeArrowheads="1"/>
                </p:cNvSpPr>
                <p:nvPr/>
              </p:nvSpPr>
              <p:spPr bwMode="auto">
                <a:xfrm>
                  <a:off x="9351858"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05" name="Rectangle 326"/>
                <p:cNvSpPr>
                  <a:spLocks noChangeArrowheads="1"/>
                </p:cNvSpPr>
                <p:nvPr/>
              </p:nvSpPr>
              <p:spPr bwMode="auto">
                <a:xfrm>
                  <a:off x="9406360"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06" name="Rectangle 327"/>
                <p:cNvSpPr>
                  <a:spLocks noChangeArrowheads="1"/>
                </p:cNvSpPr>
                <p:nvPr/>
              </p:nvSpPr>
              <p:spPr bwMode="auto">
                <a:xfrm>
                  <a:off x="9461818"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07" name="Rectangle 328"/>
                <p:cNvSpPr>
                  <a:spLocks noChangeArrowheads="1"/>
                </p:cNvSpPr>
                <p:nvPr/>
              </p:nvSpPr>
              <p:spPr bwMode="auto">
                <a:xfrm>
                  <a:off x="9516319"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08" name="Rectangle 329"/>
                <p:cNvSpPr>
                  <a:spLocks noChangeArrowheads="1"/>
                </p:cNvSpPr>
                <p:nvPr/>
              </p:nvSpPr>
              <p:spPr bwMode="auto">
                <a:xfrm>
                  <a:off x="9571777"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09" name="Rectangle 330"/>
                <p:cNvSpPr>
                  <a:spLocks noChangeArrowheads="1"/>
                </p:cNvSpPr>
                <p:nvPr/>
              </p:nvSpPr>
              <p:spPr bwMode="auto">
                <a:xfrm>
                  <a:off x="9627236"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10" name="Rectangle 331"/>
                <p:cNvSpPr>
                  <a:spLocks noChangeArrowheads="1"/>
                </p:cNvSpPr>
                <p:nvPr/>
              </p:nvSpPr>
              <p:spPr bwMode="auto">
                <a:xfrm>
                  <a:off x="9681737"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11" name="Rectangle 332"/>
                <p:cNvSpPr>
                  <a:spLocks noChangeArrowheads="1"/>
                </p:cNvSpPr>
                <p:nvPr/>
              </p:nvSpPr>
              <p:spPr bwMode="auto">
                <a:xfrm>
                  <a:off x="9737195"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12" name="Rectangle 333"/>
                <p:cNvSpPr>
                  <a:spLocks noChangeArrowheads="1"/>
                </p:cNvSpPr>
                <p:nvPr/>
              </p:nvSpPr>
              <p:spPr bwMode="auto">
                <a:xfrm>
                  <a:off x="9791697"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13" name="Rectangle 334"/>
                <p:cNvSpPr>
                  <a:spLocks noChangeArrowheads="1"/>
                </p:cNvSpPr>
                <p:nvPr/>
              </p:nvSpPr>
              <p:spPr bwMode="auto">
                <a:xfrm>
                  <a:off x="9847155"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14" name="Rectangle 335"/>
                <p:cNvSpPr>
                  <a:spLocks noChangeArrowheads="1"/>
                </p:cNvSpPr>
                <p:nvPr/>
              </p:nvSpPr>
              <p:spPr bwMode="auto">
                <a:xfrm>
                  <a:off x="9902613"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15" name="Rectangle 336"/>
                <p:cNvSpPr>
                  <a:spLocks noChangeArrowheads="1"/>
                </p:cNvSpPr>
                <p:nvPr/>
              </p:nvSpPr>
              <p:spPr bwMode="auto">
                <a:xfrm>
                  <a:off x="9957114"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16" name="Rectangle 337"/>
                <p:cNvSpPr>
                  <a:spLocks noChangeArrowheads="1"/>
                </p:cNvSpPr>
                <p:nvPr/>
              </p:nvSpPr>
              <p:spPr bwMode="auto">
                <a:xfrm>
                  <a:off x="10012573"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17" name="Rectangle 338"/>
                <p:cNvSpPr>
                  <a:spLocks noChangeArrowheads="1"/>
                </p:cNvSpPr>
                <p:nvPr/>
              </p:nvSpPr>
              <p:spPr bwMode="auto">
                <a:xfrm>
                  <a:off x="10067074"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18" name="Rectangle 339"/>
                <p:cNvSpPr>
                  <a:spLocks noChangeArrowheads="1"/>
                </p:cNvSpPr>
                <p:nvPr/>
              </p:nvSpPr>
              <p:spPr bwMode="auto">
                <a:xfrm>
                  <a:off x="10122532"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19" name="Rectangle 340"/>
                <p:cNvSpPr>
                  <a:spLocks noChangeArrowheads="1"/>
                </p:cNvSpPr>
                <p:nvPr/>
              </p:nvSpPr>
              <p:spPr bwMode="auto">
                <a:xfrm>
                  <a:off x="10177989"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20" name="Rectangle 341"/>
                <p:cNvSpPr>
                  <a:spLocks noChangeArrowheads="1"/>
                </p:cNvSpPr>
                <p:nvPr/>
              </p:nvSpPr>
              <p:spPr bwMode="auto">
                <a:xfrm>
                  <a:off x="10232492"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21" name="Rectangle 342"/>
                <p:cNvSpPr>
                  <a:spLocks noChangeArrowheads="1"/>
                </p:cNvSpPr>
                <p:nvPr/>
              </p:nvSpPr>
              <p:spPr bwMode="auto">
                <a:xfrm>
                  <a:off x="10287950"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22" name="Rectangle 343"/>
                <p:cNvSpPr>
                  <a:spLocks noChangeArrowheads="1"/>
                </p:cNvSpPr>
                <p:nvPr/>
              </p:nvSpPr>
              <p:spPr bwMode="auto">
                <a:xfrm>
                  <a:off x="10342451"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23" name="Rectangle 344"/>
                <p:cNvSpPr>
                  <a:spLocks noChangeArrowheads="1"/>
                </p:cNvSpPr>
                <p:nvPr/>
              </p:nvSpPr>
              <p:spPr bwMode="auto">
                <a:xfrm>
                  <a:off x="10397910"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24" name="Rectangle 345"/>
                <p:cNvSpPr>
                  <a:spLocks noChangeArrowheads="1"/>
                </p:cNvSpPr>
                <p:nvPr/>
              </p:nvSpPr>
              <p:spPr bwMode="auto">
                <a:xfrm>
                  <a:off x="10452411"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25" name="Rectangle 346"/>
                <p:cNvSpPr>
                  <a:spLocks noChangeArrowheads="1"/>
                </p:cNvSpPr>
                <p:nvPr/>
              </p:nvSpPr>
              <p:spPr bwMode="auto">
                <a:xfrm>
                  <a:off x="10507869"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26" name="Rectangle 347"/>
                <p:cNvSpPr>
                  <a:spLocks noChangeArrowheads="1"/>
                </p:cNvSpPr>
                <p:nvPr/>
              </p:nvSpPr>
              <p:spPr bwMode="auto">
                <a:xfrm>
                  <a:off x="10563326"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27" name="Rectangle 348"/>
                <p:cNvSpPr>
                  <a:spLocks noChangeArrowheads="1"/>
                </p:cNvSpPr>
                <p:nvPr/>
              </p:nvSpPr>
              <p:spPr bwMode="auto">
                <a:xfrm>
                  <a:off x="10617829"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28" name="Rectangle 349"/>
                <p:cNvSpPr>
                  <a:spLocks noChangeArrowheads="1"/>
                </p:cNvSpPr>
                <p:nvPr/>
              </p:nvSpPr>
              <p:spPr bwMode="auto">
                <a:xfrm>
                  <a:off x="10673287"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29" name="Rectangle 350"/>
                <p:cNvSpPr>
                  <a:spLocks noChangeArrowheads="1"/>
                </p:cNvSpPr>
                <p:nvPr/>
              </p:nvSpPr>
              <p:spPr bwMode="auto">
                <a:xfrm>
                  <a:off x="10727788"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30" name="Rectangle 351"/>
                <p:cNvSpPr>
                  <a:spLocks noChangeArrowheads="1"/>
                </p:cNvSpPr>
                <p:nvPr/>
              </p:nvSpPr>
              <p:spPr bwMode="auto">
                <a:xfrm>
                  <a:off x="10783247"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31" name="Rectangle 352"/>
                <p:cNvSpPr>
                  <a:spLocks noChangeArrowheads="1"/>
                </p:cNvSpPr>
                <p:nvPr/>
              </p:nvSpPr>
              <p:spPr bwMode="auto">
                <a:xfrm>
                  <a:off x="10838705"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32" name="Rectangle 353"/>
                <p:cNvSpPr>
                  <a:spLocks noChangeArrowheads="1"/>
                </p:cNvSpPr>
                <p:nvPr/>
              </p:nvSpPr>
              <p:spPr bwMode="auto">
                <a:xfrm>
                  <a:off x="10893206"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33" name="Rectangle 354"/>
                <p:cNvSpPr>
                  <a:spLocks noChangeArrowheads="1"/>
                </p:cNvSpPr>
                <p:nvPr/>
              </p:nvSpPr>
              <p:spPr bwMode="auto">
                <a:xfrm>
                  <a:off x="10948663" y="355066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34" name="Rectangle 355"/>
                <p:cNvSpPr>
                  <a:spLocks noChangeArrowheads="1"/>
                </p:cNvSpPr>
                <p:nvPr/>
              </p:nvSpPr>
              <p:spPr bwMode="auto">
                <a:xfrm>
                  <a:off x="11003166" y="355066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35" name="Rectangle 356"/>
                <p:cNvSpPr>
                  <a:spLocks noChangeArrowheads="1"/>
                </p:cNvSpPr>
                <p:nvPr/>
              </p:nvSpPr>
              <p:spPr bwMode="auto">
                <a:xfrm>
                  <a:off x="9296400"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36" name="Rectangle 357"/>
                <p:cNvSpPr>
                  <a:spLocks noChangeArrowheads="1"/>
                </p:cNvSpPr>
                <p:nvPr/>
              </p:nvSpPr>
              <p:spPr bwMode="auto">
                <a:xfrm>
                  <a:off x="9351858"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37" name="Rectangle 358"/>
                <p:cNvSpPr>
                  <a:spLocks noChangeArrowheads="1"/>
                </p:cNvSpPr>
                <p:nvPr/>
              </p:nvSpPr>
              <p:spPr bwMode="auto">
                <a:xfrm>
                  <a:off x="9406360"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38" name="Rectangle 359"/>
                <p:cNvSpPr>
                  <a:spLocks noChangeArrowheads="1"/>
                </p:cNvSpPr>
                <p:nvPr/>
              </p:nvSpPr>
              <p:spPr bwMode="auto">
                <a:xfrm>
                  <a:off x="9461818"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39" name="Rectangle 360"/>
                <p:cNvSpPr>
                  <a:spLocks noChangeArrowheads="1"/>
                </p:cNvSpPr>
                <p:nvPr/>
              </p:nvSpPr>
              <p:spPr bwMode="auto">
                <a:xfrm>
                  <a:off x="9516319"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40" name="Rectangle 361"/>
                <p:cNvSpPr>
                  <a:spLocks noChangeArrowheads="1"/>
                </p:cNvSpPr>
                <p:nvPr/>
              </p:nvSpPr>
              <p:spPr bwMode="auto">
                <a:xfrm>
                  <a:off x="9571777"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41" name="Rectangle 362"/>
                <p:cNvSpPr>
                  <a:spLocks noChangeArrowheads="1"/>
                </p:cNvSpPr>
                <p:nvPr/>
              </p:nvSpPr>
              <p:spPr bwMode="auto">
                <a:xfrm>
                  <a:off x="9627236"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42" name="Rectangle 363"/>
                <p:cNvSpPr>
                  <a:spLocks noChangeArrowheads="1"/>
                </p:cNvSpPr>
                <p:nvPr/>
              </p:nvSpPr>
              <p:spPr bwMode="auto">
                <a:xfrm>
                  <a:off x="9681737"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43" name="Rectangle 364"/>
                <p:cNvSpPr>
                  <a:spLocks noChangeArrowheads="1"/>
                </p:cNvSpPr>
                <p:nvPr/>
              </p:nvSpPr>
              <p:spPr bwMode="auto">
                <a:xfrm>
                  <a:off x="9737195"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44" name="Rectangle 365"/>
                <p:cNvSpPr>
                  <a:spLocks noChangeArrowheads="1"/>
                </p:cNvSpPr>
                <p:nvPr/>
              </p:nvSpPr>
              <p:spPr bwMode="auto">
                <a:xfrm>
                  <a:off x="9791697"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45" name="Rectangle 366"/>
                <p:cNvSpPr>
                  <a:spLocks noChangeArrowheads="1"/>
                </p:cNvSpPr>
                <p:nvPr/>
              </p:nvSpPr>
              <p:spPr bwMode="auto">
                <a:xfrm>
                  <a:off x="9847155"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46" name="Rectangle 367"/>
                <p:cNvSpPr>
                  <a:spLocks noChangeArrowheads="1"/>
                </p:cNvSpPr>
                <p:nvPr/>
              </p:nvSpPr>
              <p:spPr bwMode="auto">
                <a:xfrm>
                  <a:off x="9902613"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47" name="Rectangle 368"/>
                <p:cNvSpPr>
                  <a:spLocks noChangeArrowheads="1"/>
                </p:cNvSpPr>
                <p:nvPr/>
              </p:nvSpPr>
              <p:spPr bwMode="auto">
                <a:xfrm>
                  <a:off x="9957114"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48" name="Rectangle 369"/>
                <p:cNvSpPr>
                  <a:spLocks noChangeArrowheads="1"/>
                </p:cNvSpPr>
                <p:nvPr/>
              </p:nvSpPr>
              <p:spPr bwMode="auto">
                <a:xfrm>
                  <a:off x="10012573"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49" name="Rectangle 370"/>
                <p:cNvSpPr>
                  <a:spLocks noChangeArrowheads="1"/>
                </p:cNvSpPr>
                <p:nvPr/>
              </p:nvSpPr>
              <p:spPr bwMode="auto">
                <a:xfrm>
                  <a:off x="10067074"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50" name="Rectangle 371"/>
                <p:cNvSpPr>
                  <a:spLocks noChangeArrowheads="1"/>
                </p:cNvSpPr>
                <p:nvPr/>
              </p:nvSpPr>
              <p:spPr bwMode="auto">
                <a:xfrm>
                  <a:off x="10122532"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51" name="Rectangle 372"/>
                <p:cNvSpPr>
                  <a:spLocks noChangeArrowheads="1"/>
                </p:cNvSpPr>
                <p:nvPr/>
              </p:nvSpPr>
              <p:spPr bwMode="auto">
                <a:xfrm>
                  <a:off x="10177989"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52" name="Rectangle 373"/>
                <p:cNvSpPr>
                  <a:spLocks noChangeArrowheads="1"/>
                </p:cNvSpPr>
                <p:nvPr/>
              </p:nvSpPr>
              <p:spPr bwMode="auto">
                <a:xfrm>
                  <a:off x="10232492"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53" name="Rectangle 374"/>
                <p:cNvSpPr>
                  <a:spLocks noChangeArrowheads="1"/>
                </p:cNvSpPr>
                <p:nvPr/>
              </p:nvSpPr>
              <p:spPr bwMode="auto">
                <a:xfrm>
                  <a:off x="10287950"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54" name="Rectangle 375"/>
                <p:cNvSpPr>
                  <a:spLocks noChangeArrowheads="1"/>
                </p:cNvSpPr>
                <p:nvPr/>
              </p:nvSpPr>
              <p:spPr bwMode="auto">
                <a:xfrm>
                  <a:off x="10342451"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55" name="Rectangle 376"/>
                <p:cNvSpPr>
                  <a:spLocks noChangeArrowheads="1"/>
                </p:cNvSpPr>
                <p:nvPr/>
              </p:nvSpPr>
              <p:spPr bwMode="auto">
                <a:xfrm>
                  <a:off x="10397910"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56" name="Rectangle 377"/>
                <p:cNvSpPr>
                  <a:spLocks noChangeArrowheads="1"/>
                </p:cNvSpPr>
                <p:nvPr/>
              </p:nvSpPr>
              <p:spPr bwMode="auto">
                <a:xfrm>
                  <a:off x="10452411"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57" name="Rectangle 378"/>
                <p:cNvSpPr>
                  <a:spLocks noChangeArrowheads="1"/>
                </p:cNvSpPr>
                <p:nvPr/>
              </p:nvSpPr>
              <p:spPr bwMode="auto">
                <a:xfrm>
                  <a:off x="10507869"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58" name="Rectangle 379"/>
                <p:cNvSpPr>
                  <a:spLocks noChangeArrowheads="1"/>
                </p:cNvSpPr>
                <p:nvPr/>
              </p:nvSpPr>
              <p:spPr bwMode="auto">
                <a:xfrm>
                  <a:off x="10563326"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59" name="Rectangle 380"/>
                <p:cNvSpPr>
                  <a:spLocks noChangeArrowheads="1"/>
                </p:cNvSpPr>
                <p:nvPr/>
              </p:nvSpPr>
              <p:spPr bwMode="auto">
                <a:xfrm>
                  <a:off x="10617829"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60" name="Rectangle 381"/>
                <p:cNvSpPr>
                  <a:spLocks noChangeArrowheads="1"/>
                </p:cNvSpPr>
                <p:nvPr/>
              </p:nvSpPr>
              <p:spPr bwMode="auto">
                <a:xfrm>
                  <a:off x="10673287"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61" name="Rectangle 382"/>
                <p:cNvSpPr>
                  <a:spLocks noChangeArrowheads="1"/>
                </p:cNvSpPr>
                <p:nvPr/>
              </p:nvSpPr>
              <p:spPr bwMode="auto">
                <a:xfrm>
                  <a:off x="10727788"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62" name="Rectangle 383"/>
                <p:cNvSpPr>
                  <a:spLocks noChangeArrowheads="1"/>
                </p:cNvSpPr>
                <p:nvPr/>
              </p:nvSpPr>
              <p:spPr bwMode="auto">
                <a:xfrm>
                  <a:off x="10783247"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63" name="Rectangle 384"/>
                <p:cNvSpPr>
                  <a:spLocks noChangeArrowheads="1"/>
                </p:cNvSpPr>
                <p:nvPr/>
              </p:nvSpPr>
              <p:spPr bwMode="auto">
                <a:xfrm>
                  <a:off x="10838705"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64" name="Rectangle 385"/>
                <p:cNvSpPr>
                  <a:spLocks noChangeArrowheads="1"/>
                </p:cNvSpPr>
                <p:nvPr/>
              </p:nvSpPr>
              <p:spPr bwMode="auto">
                <a:xfrm>
                  <a:off x="10893206"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65" name="Rectangle 386"/>
                <p:cNvSpPr>
                  <a:spLocks noChangeArrowheads="1"/>
                </p:cNvSpPr>
                <p:nvPr/>
              </p:nvSpPr>
              <p:spPr bwMode="auto">
                <a:xfrm>
                  <a:off x="10948663" y="3601283"/>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66" name="Rectangle 387"/>
                <p:cNvSpPr>
                  <a:spLocks noChangeArrowheads="1"/>
                </p:cNvSpPr>
                <p:nvPr/>
              </p:nvSpPr>
              <p:spPr bwMode="auto">
                <a:xfrm>
                  <a:off x="11003166" y="3601283"/>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67" name="Rectangle 388"/>
                <p:cNvSpPr>
                  <a:spLocks noChangeArrowheads="1"/>
                </p:cNvSpPr>
                <p:nvPr/>
              </p:nvSpPr>
              <p:spPr bwMode="auto">
                <a:xfrm>
                  <a:off x="9296400"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68" name="Rectangle 389"/>
                <p:cNvSpPr>
                  <a:spLocks noChangeArrowheads="1"/>
                </p:cNvSpPr>
                <p:nvPr/>
              </p:nvSpPr>
              <p:spPr bwMode="auto">
                <a:xfrm>
                  <a:off x="9351858"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69" name="Rectangle 390"/>
                <p:cNvSpPr>
                  <a:spLocks noChangeArrowheads="1"/>
                </p:cNvSpPr>
                <p:nvPr/>
              </p:nvSpPr>
              <p:spPr bwMode="auto">
                <a:xfrm>
                  <a:off x="9406360"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70" name="Rectangle 391"/>
                <p:cNvSpPr>
                  <a:spLocks noChangeArrowheads="1"/>
                </p:cNvSpPr>
                <p:nvPr/>
              </p:nvSpPr>
              <p:spPr bwMode="auto">
                <a:xfrm>
                  <a:off x="9461818"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71" name="Rectangle 392"/>
                <p:cNvSpPr>
                  <a:spLocks noChangeArrowheads="1"/>
                </p:cNvSpPr>
                <p:nvPr/>
              </p:nvSpPr>
              <p:spPr bwMode="auto">
                <a:xfrm>
                  <a:off x="9516319"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72" name="Rectangle 393"/>
                <p:cNvSpPr>
                  <a:spLocks noChangeArrowheads="1"/>
                </p:cNvSpPr>
                <p:nvPr/>
              </p:nvSpPr>
              <p:spPr bwMode="auto">
                <a:xfrm>
                  <a:off x="9571777"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73" name="Rectangle 394"/>
                <p:cNvSpPr>
                  <a:spLocks noChangeArrowheads="1"/>
                </p:cNvSpPr>
                <p:nvPr/>
              </p:nvSpPr>
              <p:spPr bwMode="auto">
                <a:xfrm>
                  <a:off x="9627236"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74" name="Rectangle 395"/>
                <p:cNvSpPr>
                  <a:spLocks noChangeArrowheads="1"/>
                </p:cNvSpPr>
                <p:nvPr/>
              </p:nvSpPr>
              <p:spPr bwMode="auto">
                <a:xfrm>
                  <a:off x="9681737"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75" name="Rectangle 396"/>
                <p:cNvSpPr>
                  <a:spLocks noChangeArrowheads="1"/>
                </p:cNvSpPr>
                <p:nvPr/>
              </p:nvSpPr>
              <p:spPr bwMode="auto">
                <a:xfrm>
                  <a:off x="9737195"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76" name="Rectangle 397"/>
                <p:cNvSpPr>
                  <a:spLocks noChangeArrowheads="1"/>
                </p:cNvSpPr>
                <p:nvPr/>
              </p:nvSpPr>
              <p:spPr bwMode="auto">
                <a:xfrm>
                  <a:off x="9791697"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77" name="Rectangle 398"/>
                <p:cNvSpPr>
                  <a:spLocks noChangeArrowheads="1"/>
                </p:cNvSpPr>
                <p:nvPr/>
              </p:nvSpPr>
              <p:spPr bwMode="auto">
                <a:xfrm>
                  <a:off x="9847155"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78" name="Rectangle 399"/>
                <p:cNvSpPr>
                  <a:spLocks noChangeArrowheads="1"/>
                </p:cNvSpPr>
                <p:nvPr/>
              </p:nvSpPr>
              <p:spPr bwMode="auto">
                <a:xfrm>
                  <a:off x="9902613"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79" name="Rectangle 400"/>
                <p:cNvSpPr>
                  <a:spLocks noChangeArrowheads="1"/>
                </p:cNvSpPr>
                <p:nvPr/>
              </p:nvSpPr>
              <p:spPr bwMode="auto">
                <a:xfrm>
                  <a:off x="9957114"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80" name="Rectangle 401"/>
                <p:cNvSpPr>
                  <a:spLocks noChangeArrowheads="1"/>
                </p:cNvSpPr>
                <p:nvPr/>
              </p:nvSpPr>
              <p:spPr bwMode="auto">
                <a:xfrm>
                  <a:off x="10012573"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81" name="Rectangle 402"/>
                <p:cNvSpPr>
                  <a:spLocks noChangeArrowheads="1"/>
                </p:cNvSpPr>
                <p:nvPr/>
              </p:nvSpPr>
              <p:spPr bwMode="auto">
                <a:xfrm>
                  <a:off x="10067074"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82" name="Rectangle 403"/>
                <p:cNvSpPr>
                  <a:spLocks noChangeArrowheads="1"/>
                </p:cNvSpPr>
                <p:nvPr/>
              </p:nvSpPr>
              <p:spPr bwMode="auto">
                <a:xfrm>
                  <a:off x="10122532"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83" name="Rectangle 404"/>
                <p:cNvSpPr>
                  <a:spLocks noChangeArrowheads="1"/>
                </p:cNvSpPr>
                <p:nvPr/>
              </p:nvSpPr>
              <p:spPr bwMode="auto">
                <a:xfrm>
                  <a:off x="10177989"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84" name="Rectangle 405"/>
                <p:cNvSpPr>
                  <a:spLocks noChangeArrowheads="1"/>
                </p:cNvSpPr>
                <p:nvPr/>
              </p:nvSpPr>
              <p:spPr bwMode="auto">
                <a:xfrm>
                  <a:off x="10232492"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85" name="Rectangle 406"/>
                <p:cNvSpPr>
                  <a:spLocks noChangeArrowheads="1"/>
                </p:cNvSpPr>
                <p:nvPr/>
              </p:nvSpPr>
              <p:spPr bwMode="auto">
                <a:xfrm>
                  <a:off x="10287950"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86" name="Rectangle 407"/>
                <p:cNvSpPr>
                  <a:spLocks noChangeArrowheads="1"/>
                </p:cNvSpPr>
                <p:nvPr/>
              </p:nvSpPr>
              <p:spPr bwMode="auto">
                <a:xfrm>
                  <a:off x="10342451"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87" name="Rectangle 408"/>
                <p:cNvSpPr>
                  <a:spLocks noChangeArrowheads="1"/>
                </p:cNvSpPr>
                <p:nvPr/>
              </p:nvSpPr>
              <p:spPr bwMode="auto">
                <a:xfrm>
                  <a:off x="10397910"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88" name="Rectangle 409"/>
                <p:cNvSpPr>
                  <a:spLocks noChangeArrowheads="1"/>
                </p:cNvSpPr>
                <p:nvPr/>
              </p:nvSpPr>
              <p:spPr bwMode="auto">
                <a:xfrm>
                  <a:off x="10452411"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89" name="Rectangle 410"/>
                <p:cNvSpPr>
                  <a:spLocks noChangeArrowheads="1"/>
                </p:cNvSpPr>
                <p:nvPr/>
              </p:nvSpPr>
              <p:spPr bwMode="auto">
                <a:xfrm>
                  <a:off x="10507869"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90" name="Rectangle 411"/>
                <p:cNvSpPr>
                  <a:spLocks noChangeArrowheads="1"/>
                </p:cNvSpPr>
                <p:nvPr/>
              </p:nvSpPr>
              <p:spPr bwMode="auto">
                <a:xfrm>
                  <a:off x="10563326"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91" name="Rectangle 412"/>
                <p:cNvSpPr>
                  <a:spLocks noChangeArrowheads="1"/>
                </p:cNvSpPr>
                <p:nvPr/>
              </p:nvSpPr>
              <p:spPr bwMode="auto">
                <a:xfrm>
                  <a:off x="10617829"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92" name="Rectangle 413"/>
                <p:cNvSpPr>
                  <a:spLocks noChangeArrowheads="1"/>
                </p:cNvSpPr>
                <p:nvPr/>
              </p:nvSpPr>
              <p:spPr bwMode="auto">
                <a:xfrm>
                  <a:off x="10673287"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93" name="Rectangle 414"/>
                <p:cNvSpPr>
                  <a:spLocks noChangeArrowheads="1"/>
                </p:cNvSpPr>
                <p:nvPr/>
              </p:nvSpPr>
              <p:spPr bwMode="auto">
                <a:xfrm>
                  <a:off x="10727788"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94" name="Rectangle 415"/>
                <p:cNvSpPr>
                  <a:spLocks noChangeArrowheads="1"/>
                </p:cNvSpPr>
                <p:nvPr/>
              </p:nvSpPr>
              <p:spPr bwMode="auto">
                <a:xfrm>
                  <a:off x="10783247"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95" name="Rectangle 416"/>
                <p:cNvSpPr>
                  <a:spLocks noChangeArrowheads="1"/>
                </p:cNvSpPr>
                <p:nvPr/>
              </p:nvSpPr>
              <p:spPr bwMode="auto">
                <a:xfrm>
                  <a:off x="10838705"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96" name="Rectangle 417"/>
                <p:cNvSpPr>
                  <a:spLocks noChangeArrowheads="1"/>
                </p:cNvSpPr>
                <p:nvPr/>
              </p:nvSpPr>
              <p:spPr bwMode="auto">
                <a:xfrm>
                  <a:off x="10893206"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97" name="Rectangle 418"/>
                <p:cNvSpPr>
                  <a:spLocks noChangeArrowheads="1"/>
                </p:cNvSpPr>
                <p:nvPr/>
              </p:nvSpPr>
              <p:spPr bwMode="auto">
                <a:xfrm>
                  <a:off x="10948663" y="365102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98" name="Rectangle 419"/>
                <p:cNvSpPr>
                  <a:spLocks noChangeArrowheads="1"/>
                </p:cNvSpPr>
                <p:nvPr/>
              </p:nvSpPr>
              <p:spPr bwMode="auto">
                <a:xfrm>
                  <a:off x="11003166" y="365102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899" name="Rectangle 420"/>
                <p:cNvSpPr>
                  <a:spLocks noChangeArrowheads="1"/>
                </p:cNvSpPr>
                <p:nvPr/>
              </p:nvSpPr>
              <p:spPr bwMode="auto">
                <a:xfrm>
                  <a:off x="9296400"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00" name="Rectangle 421"/>
                <p:cNvSpPr>
                  <a:spLocks noChangeArrowheads="1"/>
                </p:cNvSpPr>
                <p:nvPr/>
              </p:nvSpPr>
              <p:spPr bwMode="auto">
                <a:xfrm>
                  <a:off x="9351858"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01" name="Rectangle 422"/>
                <p:cNvSpPr>
                  <a:spLocks noChangeArrowheads="1"/>
                </p:cNvSpPr>
                <p:nvPr/>
              </p:nvSpPr>
              <p:spPr bwMode="auto">
                <a:xfrm>
                  <a:off x="9406360"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02" name="Rectangle 423"/>
                <p:cNvSpPr>
                  <a:spLocks noChangeArrowheads="1"/>
                </p:cNvSpPr>
                <p:nvPr/>
              </p:nvSpPr>
              <p:spPr bwMode="auto">
                <a:xfrm>
                  <a:off x="9461818"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03" name="Rectangle 424"/>
                <p:cNvSpPr>
                  <a:spLocks noChangeArrowheads="1"/>
                </p:cNvSpPr>
                <p:nvPr/>
              </p:nvSpPr>
              <p:spPr bwMode="auto">
                <a:xfrm>
                  <a:off x="9516319"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04" name="Rectangle 425"/>
                <p:cNvSpPr>
                  <a:spLocks noChangeArrowheads="1"/>
                </p:cNvSpPr>
                <p:nvPr/>
              </p:nvSpPr>
              <p:spPr bwMode="auto">
                <a:xfrm>
                  <a:off x="9571777"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05" name="Rectangle 426"/>
                <p:cNvSpPr>
                  <a:spLocks noChangeArrowheads="1"/>
                </p:cNvSpPr>
                <p:nvPr/>
              </p:nvSpPr>
              <p:spPr bwMode="auto">
                <a:xfrm>
                  <a:off x="9627236"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06" name="Rectangle 427"/>
                <p:cNvSpPr>
                  <a:spLocks noChangeArrowheads="1"/>
                </p:cNvSpPr>
                <p:nvPr/>
              </p:nvSpPr>
              <p:spPr bwMode="auto">
                <a:xfrm>
                  <a:off x="9681737"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07" name="Rectangle 428"/>
                <p:cNvSpPr>
                  <a:spLocks noChangeArrowheads="1"/>
                </p:cNvSpPr>
                <p:nvPr/>
              </p:nvSpPr>
              <p:spPr bwMode="auto">
                <a:xfrm>
                  <a:off x="9737195"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08" name="Rectangle 429"/>
                <p:cNvSpPr>
                  <a:spLocks noChangeArrowheads="1"/>
                </p:cNvSpPr>
                <p:nvPr/>
              </p:nvSpPr>
              <p:spPr bwMode="auto">
                <a:xfrm>
                  <a:off x="9791697"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09" name="Rectangle 430"/>
                <p:cNvSpPr>
                  <a:spLocks noChangeArrowheads="1"/>
                </p:cNvSpPr>
                <p:nvPr/>
              </p:nvSpPr>
              <p:spPr bwMode="auto">
                <a:xfrm>
                  <a:off x="9847155"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10" name="Rectangle 431"/>
                <p:cNvSpPr>
                  <a:spLocks noChangeArrowheads="1"/>
                </p:cNvSpPr>
                <p:nvPr/>
              </p:nvSpPr>
              <p:spPr bwMode="auto">
                <a:xfrm>
                  <a:off x="9902613"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11" name="Rectangle 432"/>
                <p:cNvSpPr>
                  <a:spLocks noChangeArrowheads="1"/>
                </p:cNvSpPr>
                <p:nvPr/>
              </p:nvSpPr>
              <p:spPr bwMode="auto">
                <a:xfrm>
                  <a:off x="9957114"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12" name="Rectangle 433"/>
                <p:cNvSpPr>
                  <a:spLocks noChangeArrowheads="1"/>
                </p:cNvSpPr>
                <p:nvPr/>
              </p:nvSpPr>
              <p:spPr bwMode="auto">
                <a:xfrm>
                  <a:off x="10012573"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13" name="Rectangle 434"/>
                <p:cNvSpPr>
                  <a:spLocks noChangeArrowheads="1"/>
                </p:cNvSpPr>
                <p:nvPr/>
              </p:nvSpPr>
              <p:spPr bwMode="auto">
                <a:xfrm>
                  <a:off x="10067074"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14" name="Rectangle 435"/>
                <p:cNvSpPr>
                  <a:spLocks noChangeArrowheads="1"/>
                </p:cNvSpPr>
                <p:nvPr/>
              </p:nvSpPr>
              <p:spPr bwMode="auto">
                <a:xfrm>
                  <a:off x="10122532"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15" name="Rectangle 436"/>
                <p:cNvSpPr>
                  <a:spLocks noChangeArrowheads="1"/>
                </p:cNvSpPr>
                <p:nvPr/>
              </p:nvSpPr>
              <p:spPr bwMode="auto">
                <a:xfrm>
                  <a:off x="10177989"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16" name="Rectangle 437"/>
                <p:cNvSpPr>
                  <a:spLocks noChangeArrowheads="1"/>
                </p:cNvSpPr>
                <p:nvPr/>
              </p:nvSpPr>
              <p:spPr bwMode="auto">
                <a:xfrm>
                  <a:off x="10232492"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17" name="Rectangle 438"/>
                <p:cNvSpPr>
                  <a:spLocks noChangeArrowheads="1"/>
                </p:cNvSpPr>
                <p:nvPr/>
              </p:nvSpPr>
              <p:spPr bwMode="auto">
                <a:xfrm>
                  <a:off x="10287950"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18" name="Rectangle 439"/>
                <p:cNvSpPr>
                  <a:spLocks noChangeArrowheads="1"/>
                </p:cNvSpPr>
                <p:nvPr/>
              </p:nvSpPr>
              <p:spPr bwMode="auto">
                <a:xfrm>
                  <a:off x="10342451"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19" name="Rectangle 440"/>
                <p:cNvSpPr>
                  <a:spLocks noChangeArrowheads="1"/>
                </p:cNvSpPr>
                <p:nvPr/>
              </p:nvSpPr>
              <p:spPr bwMode="auto">
                <a:xfrm>
                  <a:off x="10397910"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20" name="Rectangle 441"/>
                <p:cNvSpPr>
                  <a:spLocks noChangeArrowheads="1"/>
                </p:cNvSpPr>
                <p:nvPr/>
              </p:nvSpPr>
              <p:spPr bwMode="auto">
                <a:xfrm>
                  <a:off x="10452411"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21" name="Rectangle 442"/>
                <p:cNvSpPr>
                  <a:spLocks noChangeArrowheads="1"/>
                </p:cNvSpPr>
                <p:nvPr/>
              </p:nvSpPr>
              <p:spPr bwMode="auto">
                <a:xfrm>
                  <a:off x="10507869"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22" name="Rectangle 443"/>
                <p:cNvSpPr>
                  <a:spLocks noChangeArrowheads="1"/>
                </p:cNvSpPr>
                <p:nvPr/>
              </p:nvSpPr>
              <p:spPr bwMode="auto">
                <a:xfrm>
                  <a:off x="10563326"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23" name="Rectangle 444"/>
                <p:cNvSpPr>
                  <a:spLocks noChangeArrowheads="1"/>
                </p:cNvSpPr>
                <p:nvPr/>
              </p:nvSpPr>
              <p:spPr bwMode="auto">
                <a:xfrm>
                  <a:off x="10617829"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24" name="Rectangle 445"/>
                <p:cNvSpPr>
                  <a:spLocks noChangeArrowheads="1"/>
                </p:cNvSpPr>
                <p:nvPr/>
              </p:nvSpPr>
              <p:spPr bwMode="auto">
                <a:xfrm>
                  <a:off x="10673287"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25" name="Rectangle 446"/>
                <p:cNvSpPr>
                  <a:spLocks noChangeArrowheads="1"/>
                </p:cNvSpPr>
                <p:nvPr/>
              </p:nvSpPr>
              <p:spPr bwMode="auto">
                <a:xfrm>
                  <a:off x="10727788"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26" name="Rectangle 447"/>
                <p:cNvSpPr>
                  <a:spLocks noChangeArrowheads="1"/>
                </p:cNvSpPr>
                <p:nvPr/>
              </p:nvSpPr>
              <p:spPr bwMode="auto">
                <a:xfrm>
                  <a:off x="10783247"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27" name="Rectangle 448"/>
                <p:cNvSpPr>
                  <a:spLocks noChangeArrowheads="1"/>
                </p:cNvSpPr>
                <p:nvPr/>
              </p:nvSpPr>
              <p:spPr bwMode="auto">
                <a:xfrm>
                  <a:off x="10838705"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28" name="Rectangle 449"/>
                <p:cNvSpPr>
                  <a:spLocks noChangeArrowheads="1"/>
                </p:cNvSpPr>
                <p:nvPr/>
              </p:nvSpPr>
              <p:spPr bwMode="auto">
                <a:xfrm>
                  <a:off x="10893206"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29" name="Rectangle 450"/>
                <p:cNvSpPr>
                  <a:spLocks noChangeArrowheads="1"/>
                </p:cNvSpPr>
                <p:nvPr/>
              </p:nvSpPr>
              <p:spPr bwMode="auto">
                <a:xfrm>
                  <a:off x="10948663" y="3701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30" name="Rectangle 451"/>
                <p:cNvSpPr>
                  <a:spLocks noChangeArrowheads="1"/>
                </p:cNvSpPr>
                <p:nvPr/>
              </p:nvSpPr>
              <p:spPr bwMode="auto">
                <a:xfrm>
                  <a:off x="11003166" y="3701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31" name="Rectangle 452"/>
                <p:cNvSpPr>
                  <a:spLocks noChangeArrowheads="1"/>
                </p:cNvSpPr>
                <p:nvPr/>
              </p:nvSpPr>
              <p:spPr bwMode="auto">
                <a:xfrm>
                  <a:off x="9296400"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32" name="Rectangle 453"/>
                <p:cNvSpPr>
                  <a:spLocks noChangeArrowheads="1"/>
                </p:cNvSpPr>
                <p:nvPr/>
              </p:nvSpPr>
              <p:spPr bwMode="auto">
                <a:xfrm>
                  <a:off x="9351858"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33" name="Rectangle 454"/>
                <p:cNvSpPr>
                  <a:spLocks noChangeArrowheads="1"/>
                </p:cNvSpPr>
                <p:nvPr/>
              </p:nvSpPr>
              <p:spPr bwMode="auto">
                <a:xfrm>
                  <a:off x="9406360"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34" name="Rectangle 455"/>
                <p:cNvSpPr>
                  <a:spLocks noChangeArrowheads="1"/>
                </p:cNvSpPr>
                <p:nvPr/>
              </p:nvSpPr>
              <p:spPr bwMode="auto">
                <a:xfrm>
                  <a:off x="9461818"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35" name="Rectangle 456"/>
                <p:cNvSpPr>
                  <a:spLocks noChangeArrowheads="1"/>
                </p:cNvSpPr>
                <p:nvPr/>
              </p:nvSpPr>
              <p:spPr bwMode="auto">
                <a:xfrm>
                  <a:off x="9516319"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36" name="Rectangle 457"/>
                <p:cNvSpPr>
                  <a:spLocks noChangeArrowheads="1"/>
                </p:cNvSpPr>
                <p:nvPr/>
              </p:nvSpPr>
              <p:spPr bwMode="auto">
                <a:xfrm>
                  <a:off x="9571777"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37" name="Rectangle 458"/>
                <p:cNvSpPr>
                  <a:spLocks noChangeArrowheads="1"/>
                </p:cNvSpPr>
                <p:nvPr/>
              </p:nvSpPr>
              <p:spPr bwMode="auto">
                <a:xfrm>
                  <a:off x="9627236"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38" name="Rectangle 459"/>
                <p:cNvSpPr>
                  <a:spLocks noChangeArrowheads="1"/>
                </p:cNvSpPr>
                <p:nvPr/>
              </p:nvSpPr>
              <p:spPr bwMode="auto">
                <a:xfrm>
                  <a:off x="9681737"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39" name="Rectangle 460"/>
                <p:cNvSpPr>
                  <a:spLocks noChangeArrowheads="1"/>
                </p:cNvSpPr>
                <p:nvPr/>
              </p:nvSpPr>
              <p:spPr bwMode="auto">
                <a:xfrm>
                  <a:off x="9737195"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40" name="Rectangle 461"/>
                <p:cNvSpPr>
                  <a:spLocks noChangeArrowheads="1"/>
                </p:cNvSpPr>
                <p:nvPr/>
              </p:nvSpPr>
              <p:spPr bwMode="auto">
                <a:xfrm>
                  <a:off x="9791697"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41" name="Rectangle 462"/>
                <p:cNvSpPr>
                  <a:spLocks noChangeArrowheads="1"/>
                </p:cNvSpPr>
                <p:nvPr/>
              </p:nvSpPr>
              <p:spPr bwMode="auto">
                <a:xfrm>
                  <a:off x="9847155"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42" name="Rectangle 463"/>
                <p:cNvSpPr>
                  <a:spLocks noChangeArrowheads="1"/>
                </p:cNvSpPr>
                <p:nvPr/>
              </p:nvSpPr>
              <p:spPr bwMode="auto">
                <a:xfrm>
                  <a:off x="9902613"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43" name="Rectangle 464"/>
                <p:cNvSpPr>
                  <a:spLocks noChangeArrowheads="1"/>
                </p:cNvSpPr>
                <p:nvPr/>
              </p:nvSpPr>
              <p:spPr bwMode="auto">
                <a:xfrm>
                  <a:off x="9957114"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44" name="Rectangle 465"/>
                <p:cNvSpPr>
                  <a:spLocks noChangeArrowheads="1"/>
                </p:cNvSpPr>
                <p:nvPr/>
              </p:nvSpPr>
              <p:spPr bwMode="auto">
                <a:xfrm>
                  <a:off x="10012573"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45" name="Rectangle 466"/>
                <p:cNvSpPr>
                  <a:spLocks noChangeArrowheads="1"/>
                </p:cNvSpPr>
                <p:nvPr/>
              </p:nvSpPr>
              <p:spPr bwMode="auto">
                <a:xfrm>
                  <a:off x="10067074"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46" name="Rectangle 467"/>
                <p:cNvSpPr>
                  <a:spLocks noChangeArrowheads="1"/>
                </p:cNvSpPr>
                <p:nvPr/>
              </p:nvSpPr>
              <p:spPr bwMode="auto">
                <a:xfrm>
                  <a:off x="10122532"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47" name="Rectangle 468"/>
                <p:cNvSpPr>
                  <a:spLocks noChangeArrowheads="1"/>
                </p:cNvSpPr>
                <p:nvPr/>
              </p:nvSpPr>
              <p:spPr bwMode="auto">
                <a:xfrm>
                  <a:off x="10177989"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48" name="Rectangle 469"/>
                <p:cNvSpPr>
                  <a:spLocks noChangeArrowheads="1"/>
                </p:cNvSpPr>
                <p:nvPr/>
              </p:nvSpPr>
              <p:spPr bwMode="auto">
                <a:xfrm>
                  <a:off x="10232492"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49" name="Rectangle 470"/>
                <p:cNvSpPr>
                  <a:spLocks noChangeArrowheads="1"/>
                </p:cNvSpPr>
                <p:nvPr/>
              </p:nvSpPr>
              <p:spPr bwMode="auto">
                <a:xfrm>
                  <a:off x="10287950"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50" name="Rectangle 471"/>
                <p:cNvSpPr>
                  <a:spLocks noChangeArrowheads="1"/>
                </p:cNvSpPr>
                <p:nvPr/>
              </p:nvSpPr>
              <p:spPr bwMode="auto">
                <a:xfrm>
                  <a:off x="10342451"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51" name="Rectangle 472"/>
                <p:cNvSpPr>
                  <a:spLocks noChangeArrowheads="1"/>
                </p:cNvSpPr>
                <p:nvPr/>
              </p:nvSpPr>
              <p:spPr bwMode="auto">
                <a:xfrm>
                  <a:off x="10397910"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52" name="Rectangle 473"/>
                <p:cNvSpPr>
                  <a:spLocks noChangeArrowheads="1"/>
                </p:cNvSpPr>
                <p:nvPr/>
              </p:nvSpPr>
              <p:spPr bwMode="auto">
                <a:xfrm>
                  <a:off x="10452411"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53" name="Rectangle 474"/>
                <p:cNvSpPr>
                  <a:spLocks noChangeArrowheads="1"/>
                </p:cNvSpPr>
                <p:nvPr/>
              </p:nvSpPr>
              <p:spPr bwMode="auto">
                <a:xfrm>
                  <a:off x="10507869"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54" name="Rectangle 475"/>
                <p:cNvSpPr>
                  <a:spLocks noChangeArrowheads="1"/>
                </p:cNvSpPr>
                <p:nvPr/>
              </p:nvSpPr>
              <p:spPr bwMode="auto">
                <a:xfrm>
                  <a:off x="10563326"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55" name="Rectangle 476"/>
                <p:cNvSpPr>
                  <a:spLocks noChangeArrowheads="1"/>
                </p:cNvSpPr>
                <p:nvPr/>
              </p:nvSpPr>
              <p:spPr bwMode="auto">
                <a:xfrm>
                  <a:off x="10617829"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56" name="Rectangle 477"/>
                <p:cNvSpPr>
                  <a:spLocks noChangeArrowheads="1"/>
                </p:cNvSpPr>
                <p:nvPr/>
              </p:nvSpPr>
              <p:spPr bwMode="auto">
                <a:xfrm>
                  <a:off x="10673287"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57" name="Rectangle 478"/>
                <p:cNvSpPr>
                  <a:spLocks noChangeArrowheads="1"/>
                </p:cNvSpPr>
                <p:nvPr/>
              </p:nvSpPr>
              <p:spPr bwMode="auto">
                <a:xfrm>
                  <a:off x="10727788"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58" name="Rectangle 479"/>
                <p:cNvSpPr>
                  <a:spLocks noChangeArrowheads="1"/>
                </p:cNvSpPr>
                <p:nvPr/>
              </p:nvSpPr>
              <p:spPr bwMode="auto">
                <a:xfrm>
                  <a:off x="10783247"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59" name="Rectangle 480"/>
                <p:cNvSpPr>
                  <a:spLocks noChangeArrowheads="1"/>
                </p:cNvSpPr>
                <p:nvPr/>
              </p:nvSpPr>
              <p:spPr bwMode="auto">
                <a:xfrm>
                  <a:off x="10838705"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60" name="Rectangle 481"/>
                <p:cNvSpPr>
                  <a:spLocks noChangeArrowheads="1"/>
                </p:cNvSpPr>
                <p:nvPr/>
              </p:nvSpPr>
              <p:spPr bwMode="auto">
                <a:xfrm>
                  <a:off x="10893206"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61" name="Rectangle 482"/>
                <p:cNvSpPr>
                  <a:spLocks noChangeArrowheads="1"/>
                </p:cNvSpPr>
                <p:nvPr/>
              </p:nvSpPr>
              <p:spPr bwMode="auto">
                <a:xfrm>
                  <a:off x="10948663" y="3751385"/>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62" name="Rectangle 483"/>
                <p:cNvSpPr>
                  <a:spLocks noChangeArrowheads="1"/>
                </p:cNvSpPr>
                <p:nvPr/>
              </p:nvSpPr>
              <p:spPr bwMode="auto">
                <a:xfrm>
                  <a:off x="11003166" y="3751385"/>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63" name="Rectangle 484"/>
                <p:cNvSpPr>
                  <a:spLocks noChangeArrowheads="1"/>
                </p:cNvSpPr>
                <p:nvPr/>
              </p:nvSpPr>
              <p:spPr bwMode="auto">
                <a:xfrm>
                  <a:off x="9296400"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64" name="Rectangle 485"/>
                <p:cNvSpPr>
                  <a:spLocks noChangeArrowheads="1"/>
                </p:cNvSpPr>
                <p:nvPr/>
              </p:nvSpPr>
              <p:spPr bwMode="auto">
                <a:xfrm>
                  <a:off x="9351858"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65" name="Rectangle 486"/>
                <p:cNvSpPr>
                  <a:spLocks noChangeArrowheads="1"/>
                </p:cNvSpPr>
                <p:nvPr/>
              </p:nvSpPr>
              <p:spPr bwMode="auto">
                <a:xfrm>
                  <a:off x="9406360"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66" name="Rectangle 487"/>
                <p:cNvSpPr>
                  <a:spLocks noChangeArrowheads="1"/>
                </p:cNvSpPr>
                <p:nvPr/>
              </p:nvSpPr>
              <p:spPr bwMode="auto">
                <a:xfrm>
                  <a:off x="9461818"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67" name="Rectangle 488"/>
                <p:cNvSpPr>
                  <a:spLocks noChangeArrowheads="1"/>
                </p:cNvSpPr>
                <p:nvPr/>
              </p:nvSpPr>
              <p:spPr bwMode="auto">
                <a:xfrm>
                  <a:off x="9516319"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68" name="Rectangle 489"/>
                <p:cNvSpPr>
                  <a:spLocks noChangeArrowheads="1"/>
                </p:cNvSpPr>
                <p:nvPr/>
              </p:nvSpPr>
              <p:spPr bwMode="auto">
                <a:xfrm>
                  <a:off x="9571777"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69" name="Rectangle 490"/>
                <p:cNvSpPr>
                  <a:spLocks noChangeArrowheads="1"/>
                </p:cNvSpPr>
                <p:nvPr/>
              </p:nvSpPr>
              <p:spPr bwMode="auto">
                <a:xfrm>
                  <a:off x="9627236"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70" name="Rectangle 491"/>
                <p:cNvSpPr>
                  <a:spLocks noChangeArrowheads="1"/>
                </p:cNvSpPr>
                <p:nvPr/>
              </p:nvSpPr>
              <p:spPr bwMode="auto">
                <a:xfrm>
                  <a:off x="9681737"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71" name="Rectangle 492"/>
                <p:cNvSpPr>
                  <a:spLocks noChangeArrowheads="1"/>
                </p:cNvSpPr>
                <p:nvPr/>
              </p:nvSpPr>
              <p:spPr bwMode="auto">
                <a:xfrm>
                  <a:off x="9737195"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72" name="Rectangle 493"/>
                <p:cNvSpPr>
                  <a:spLocks noChangeArrowheads="1"/>
                </p:cNvSpPr>
                <p:nvPr/>
              </p:nvSpPr>
              <p:spPr bwMode="auto">
                <a:xfrm>
                  <a:off x="9791697"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73" name="Rectangle 494"/>
                <p:cNvSpPr>
                  <a:spLocks noChangeArrowheads="1"/>
                </p:cNvSpPr>
                <p:nvPr/>
              </p:nvSpPr>
              <p:spPr bwMode="auto">
                <a:xfrm>
                  <a:off x="9847155"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74" name="Rectangle 495"/>
                <p:cNvSpPr>
                  <a:spLocks noChangeArrowheads="1"/>
                </p:cNvSpPr>
                <p:nvPr/>
              </p:nvSpPr>
              <p:spPr bwMode="auto">
                <a:xfrm>
                  <a:off x="9902613"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75" name="Rectangle 496"/>
                <p:cNvSpPr>
                  <a:spLocks noChangeArrowheads="1"/>
                </p:cNvSpPr>
                <p:nvPr/>
              </p:nvSpPr>
              <p:spPr bwMode="auto">
                <a:xfrm>
                  <a:off x="9957114"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76" name="Rectangle 497"/>
                <p:cNvSpPr>
                  <a:spLocks noChangeArrowheads="1"/>
                </p:cNvSpPr>
                <p:nvPr/>
              </p:nvSpPr>
              <p:spPr bwMode="auto">
                <a:xfrm>
                  <a:off x="10012573"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77" name="Rectangle 498"/>
                <p:cNvSpPr>
                  <a:spLocks noChangeArrowheads="1"/>
                </p:cNvSpPr>
                <p:nvPr/>
              </p:nvSpPr>
              <p:spPr bwMode="auto">
                <a:xfrm>
                  <a:off x="10067074"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78" name="Rectangle 499"/>
                <p:cNvSpPr>
                  <a:spLocks noChangeArrowheads="1"/>
                </p:cNvSpPr>
                <p:nvPr/>
              </p:nvSpPr>
              <p:spPr bwMode="auto">
                <a:xfrm>
                  <a:off x="10122532"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79" name="Rectangle 500"/>
                <p:cNvSpPr>
                  <a:spLocks noChangeArrowheads="1"/>
                </p:cNvSpPr>
                <p:nvPr/>
              </p:nvSpPr>
              <p:spPr bwMode="auto">
                <a:xfrm>
                  <a:off x="10177989"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80" name="Rectangle 501"/>
                <p:cNvSpPr>
                  <a:spLocks noChangeArrowheads="1"/>
                </p:cNvSpPr>
                <p:nvPr/>
              </p:nvSpPr>
              <p:spPr bwMode="auto">
                <a:xfrm>
                  <a:off x="10232492"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81" name="Rectangle 502"/>
                <p:cNvSpPr>
                  <a:spLocks noChangeArrowheads="1"/>
                </p:cNvSpPr>
                <p:nvPr/>
              </p:nvSpPr>
              <p:spPr bwMode="auto">
                <a:xfrm>
                  <a:off x="10287950"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82" name="Rectangle 503"/>
                <p:cNvSpPr>
                  <a:spLocks noChangeArrowheads="1"/>
                </p:cNvSpPr>
                <p:nvPr/>
              </p:nvSpPr>
              <p:spPr bwMode="auto">
                <a:xfrm>
                  <a:off x="10342451"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83" name="Rectangle 504"/>
                <p:cNvSpPr>
                  <a:spLocks noChangeArrowheads="1"/>
                </p:cNvSpPr>
                <p:nvPr/>
              </p:nvSpPr>
              <p:spPr bwMode="auto">
                <a:xfrm>
                  <a:off x="10397910"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84" name="Rectangle 505"/>
                <p:cNvSpPr>
                  <a:spLocks noChangeArrowheads="1"/>
                </p:cNvSpPr>
                <p:nvPr/>
              </p:nvSpPr>
              <p:spPr bwMode="auto">
                <a:xfrm>
                  <a:off x="10452411"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85" name="Rectangle 506"/>
                <p:cNvSpPr>
                  <a:spLocks noChangeArrowheads="1"/>
                </p:cNvSpPr>
                <p:nvPr/>
              </p:nvSpPr>
              <p:spPr bwMode="auto">
                <a:xfrm>
                  <a:off x="10507869"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86" name="Rectangle 507"/>
                <p:cNvSpPr>
                  <a:spLocks noChangeArrowheads="1"/>
                </p:cNvSpPr>
                <p:nvPr/>
              </p:nvSpPr>
              <p:spPr bwMode="auto">
                <a:xfrm>
                  <a:off x="10563326"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87" name="Rectangle 508"/>
                <p:cNvSpPr>
                  <a:spLocks noChangeArrowheads="1"/>
                </p:cNvSpPr>
                <p:nvPr/>
              </p:nvSpPr>
              <p:spPr bwMode="auto">
                <a:xfrm>
                  <a:off x="10617829"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88" name="Rectangle 509"/>
                <p:cNvSpPr>
                  <a:spLocks noChangeArrowheads="1"/>
                </p:cNvSpPr>
                <p:nvPr/>
              </p:nvSpPr>
              <p:spPr bwMode="auto">
                <a:xfrm>
                  <a:off x="10673287"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89" name="Rectangle 510"/>
                <p:cNvSpPr>
                  <a:spLocks noChangeArrowheads="1"/>
                </p:cNvSpPr>
                <p:nvPr/>
              </p:nvSpPr>
              <p:spPr bwMode="auto">
                <a:xfrm>
                  <a:off x="10727788"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90" name="Rectangle 511"/>
                <p:cNvSpPr>
                  <a:spLocks noChangeArrowheads="1"/>
                </p:cNvSpPr>
                <p:nvPr/>
              </p:nvSpPr>
              <p:spPr bwMode="auto">
                <a:xfrm>
                  <a:off x="10783247"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91" name="Rectangle 512"/>
                <p:cNvSpPr>
                  <a:spLocks noChangeArrowheads="1"/>
                </p:cNvSpPr>
                <p:nvPr/>
              </p:nvSpPr>
              <p:spPr bwMode="auto">
                <a:xfrm>
                  <a:off x="10838705"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92" name="Rectangle 513"/>
                <p:cNvSpPr>
                  <a:spLocks noChangeArrowheads="1"/>
                </p:cNvSpPr>
                <p:nvPr/>
              </p:nvSpPr>
              <p:spPr bwMode="auto">
                <a:xfrm>
                  <a:off x="10893206"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93" name="Rectangle 514"/>
                <p:cNvSpPr>
                  <a:spLocks noChangeArrowheads="1"/>
                </p:cNvSpPr>
                <p:nvPr/>
              </p:nvSpPr>
              <p:spPr bwMode="auto">
                <a:xfrm>
                  <a:off x="10948663" y="3802000"/>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94" name="Rectangle 515"/>
                <p:cNvSpPr>
                  <a:spLocks noChangeArrowheads="1"/>
                </p:cNvSpPr>
                <p:nvPr/>
              </p:nvSpPr>
              <p:spPr bwMode="auto">
                <a:xfrm>
                  <a:off x="11003166" y="3802000"/>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95" name="Rectangle 516"/>
                <p:cNvSpPr>
                  <a:spLocks noChangeArrowheads="1"/>
                </p:cNvSpPr>
                <p:nvPr/>
              </p:nvSpPr>
              <p:spPr bwMode="auto">
                <a:xfrm>
                  <a:off x="9296400"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96" name="Rectangle 517"/>
                <p:cNvSpPr>
                  <a:spLocks noChangeArrowheads="1"/>
                </p:cNvSpPr>
                <p:nvPr/>
              </p:nvSpPr>
              <p:spPr bwMode="auto">
                <a:xfrm>
                  <a:off x="9351858"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97" name="Rectangle 518"/>
                <p:cNvSpPr>
                  <a:spLocks noChangeArrowheads="1"/>
                </p:cNvSpPr>
                <p:nvPr/>
              </p:nvSpPr>
              <p:spPr bwMode="auto">
                <a:xfrm>
                  <a:off x="9406360"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98" name="Rectangle 519"/>
                <p:cNvSpPr>
                  <a:spLocks noChangeArrowheads="1"/>
                </p:cNvSpPr>
                <p:nvPr/>
              </p:nvSpPr>
              <p:spPr bwMode="auto">
                <a:xfrm>
                  <a:off x="9461818"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7999" name="Rectangle 520"/>
                <p:cNvSpPr>
                  <a:spLocks noChangeArrowheads="1"/>
                </p:cNvSpPr>
                <p:nvPr/>
              </p:nvSpPr>
              <p:spPr bwMode="auto">
                <a:xfrm>
                  <a:off x="9516319"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00" name="Rectangle 521"/>
                <p:cNvSpPr>
                  <a:spLocks noChangeArrowheads="1"/>
                </p:cNvSpPr>
                <p:nvPr/>
              </p:nvSpPr>
              <p:spPr bwMode="auto">
                <a:xfrm>
                  <a:off x="9571777"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01" name="Rectangle 522"/>
                <p:cNvSpPr>
                  <a:spLocks noChangeArrowheads="1"/>
                </p:cNvSpPr>
                <p:nvPr/>
              </p:nvSpPr>
              <p:spPr bwMode="auto">
                <a:xfrm>
                  <a:off x="9627236"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02" name="Rectangle 523"/>
                <p:cNvSpPr>
                  <a:spLocks noChangeArrowheads="1"/>
                </p:cNvSpPr>
                <p:nvPr/>
              </p:nvSpPr>
              <p:spPr bwMode="auto">
                <a:xfrm>
                  <a:off x="9681737"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03" name="Rectangle 524"/>
                <p:cNvSpPr>
                  <a:spLocks noChangeArrowheads="1"/>
                </p:cNvSpPr>
                <p:nvPr/>
              </p:nvSpPr>
              <p:spPr bwMode="auto">
                <a:xfrm>
                  <a:off x="9737195"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04" name="Rectangle 525"/>
                <p:cNvSpPr>
                  <a:spLocks noChangeArrowheads="1"/>
                </p:cNvSpPr>
                <p:nvPr/>
              </p:nvSpPr>
              <p:spPr bwMode="auto">
                <a:xfrm>
                  <a:off x="9791697"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05" name="Rectangle 526"/>
                <p:cNvSpPr>
                  <a:spLocks noChangeArrowheads="1"/>
                </p:cNvSpPr>
                <p:nvPr/>
              </p:nvSpPr>
              <p:spPr bwMode="auto">
                <a:xfrm>
                  <a:off x="9847155"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06" name="Rectangle 527"/>
                <p:cNvSpPr>
                  <a:spLocks noChangeArrowheads="1"/>
                </p:cNvSpPr>
                <p:nvPr/>
              </p:nvSpPr>
              <p:spPr bwMode="auto">
                <a:xfrm>
                  <a:off x="9902613"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07" name="Rectangle 528"/>
                <p:cNvSpPr>
                  <a:spLocks noChangeArrowheads="1"/>
                </p:cNvSpPr>
                <p:nvPr/>
              </p:nvSpPr>
              <p:spPr bwMode="auto">
                <a:xfrm>
                  <a:off x="9957114"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08" name="Rectangle 529"/>
                <p:cNvSpPr>
                  <a:spLocks noChangeArrowheads="1"/>
                </p:cNvSpPr>
                <p:nvPr/>
              </p:nvSpPr>
              <p:spPr bwMode="auto">
                <a:xfrm>
                  <a:off x="10012573"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09" name="Rectangle 530"/>
                <p:cNvSpPr>
                  <a:spLocks noChangeArrowheads="1"/>
                </p:cNvSpPr>
                <p:nvPr/>
              </p:nvSpPr>
              <p:spPr bwMode="auto">
                <a:xfrm>
                  <a:off x="10067074"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10" name="Rectangle 531"/>
                <p:cNvSpPr>
                  <a:spLocks noChangeArrowheads="1"/>
                </p:cNvSpPr>
                <p:nvPr/>
              </p:nvSpPr>
              <p:spPr bwMode="auto">
                <a:xfrm>
                  <a:off x="10122532"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11" name="Rectangle 532"/>
                <p:cNvSpPr>
                  <a:spLocks noChangeArrowheads="1"/>
                </p:cNvSpPr>
                <p:nvPr/>
              </p:nvSpPr>
              <p:spPr bwMode="auto">
                <a:xfrm>
                  <a:off x="10177989"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12" name="Rectangle 533"/>
                <p:cNvSpPr>
                  <a:spLocks noChangeArrowheads="1"/>
                </p:cNvSpPr>
                <p:nvPr/>
              </p:nvSpPr>
              <p:spPr bwMode="auto">
                <a:xfrm>
                  <a:off x="10232492"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13" name="Rectangle 534"/>
                <p:cNvSpPr>
                  <a:spLocks noChangeArrowheads="1"/>
                </p:cNvSpPr>
                <p:nvPr/>
              </p:nvSpPr>
              <p:spPr bwMode="auto">
                <a:xfrm>
                  <a:off x="10287950"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14" name="Rectangle 535"/>
                <p:cNvSpPr>
                  <a:spLocks noChangeArrowheads="1"/>
                </p:cNvSpPr>
                <p:nvPr/>
              </p:nvSpPr>
              <p:spPr bwMode="auto">
                <a:xfrm>
                  <a:off x="10342451"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15" name="Rectangle 536"/>
                <p:cNvSpPr>
                  <a:spLocks noChangeArrowheads="1"/>
                </p:cNvSpPr>
                <p:nvPr/>
              </p:nvSpPr>
              <p:spPr bwMode="auto">
                <a:xfrm>
                  <a:off x="10397910"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16" name="Rectangle 537"/>
                <p:cNvSpPr>
                  <a:spLocks noChangeArrowheads="1"/>
                </p:cNvSpPr>
                <p:nvPr/>
              </p:nvSpPr>
              <p:spPr bwMode="auto">
                <a:xfrm>
                  <a:off x="10452411"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17" name="Rectangle 538"/>
                <p:cNvSpPr>
                  <a:spLocks noChangeArrowheads="1"/>
                </p:cNvSpPr>
                <p:nvPr/>
              </p:nvSpPr>
              <p:spPr bwMode="auto">
                <a:xfrm>
                  <a:off x="10507869"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18" name="Rectangle 539"/>
                <p:cNvSpPr>
                  <a:spLocks noChangeArrowheads="1"/>
                </p:cNvSpPr>
                <p:nvPr/>
              </p:nvSpPr>
              <p:spPr bwMode="auto">
                <a:xfrm>
                  <a:off x="10563326"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19" name="Rectangle 540"/>
                <p:cNvSpPr>
                  <a:spLocks noChangeArrowheads="1"/>
                </p:cNvSpPr>
                <p:nvPr/>
              </p:nvSpPr>
              <p:spPr bwMode="auto">
                <a:xfrm>
                  <a:off x="10617829"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20" name="Rectangle 541"/>
                <p:cNvSpPr>
                  <a:spLocks noChangeArrowheads="1"/>
                </p:cNvSpPr>
                <p:nvPr/>
              </p:nvSpPr>
              <p:spPr bwMode="auto">
                <a:xfrm>
                  <a:off x="10673287"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21" name="Rectangle 542"/>
                <p:cNvSpPr>
                  <a:spLocks noChangeArrowheads="1"/>
                </p:cNvSpPr>
                <p:nvPr/>
              </p:nvSpPr>
              <p:spPr bwMode="auto">
                <a:xfrm>
                  <a:off x="10727788"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22" name="Rectangle 543"/>
                <p:cNvSpPr>
                  <a:spLocks noChangeArrowheads="1"/>
                </p:cNvSpPr>
                <p:nvPr/>
              </p:nvSpPr>
              <p:spPr bwMode="auto">
                <a:xfrm>
                  <a:off x="10783247"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23" name="Rectangle 544"/>
                <p:cNvSpPr>
                  <a:spLocks noChangeArrowheads="1"/>
                </p:cNvSpPr>
                <p:nvPr/>
              </p:nvSpPr>
              <p:spPr bwMode="auto">
                <a:xfrm>
                  <a:off x="10838705"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24" name="Rectangle 545"/>
                <p:cNvSpPr>
                  <a:spLocks noChangeArrowheads="1"/>
                </p:cNvSpPr>
                <p:nvPr/>
              </p:nvSpPr>
              <p:spPr bwMode="auto">
                <a:xfrm>
                  <a:off x="10893206"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25" name="Rectangle 546"/>
                <p:cNvSpPr>
                  <a:spLocks noChangeArrowheads="1"/>
                </p:cNvSpPr>
                <p:nvPr/>
              </p:nvSpPr>
              <p:spPr bwMode="auto">
                <a:xfrm>
                  <a:off x="10948663" y="385261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26" name="Rectangle 547"/>
                <p:cNvSpPr>
                  <a:spLocks noChangeArrowheads="1"/>
                </p:cNvSpPr>
                <p:nvPr/>
              </p:nvSpPr>
              <p:spPr bwMode="auto">
                <a:xfrm>
                  <a:off x="11003166" y="385261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27" name="Rectangle 548"/>
                <p:cNvSpPr>
                  <a:spLocks noChangeArrowheads="1"/>
                </p:cNvSpPr>
                <p:nvPr/>
              </p:nvSpPr>
              <p:spPr bwMode="auto">
                <a:xfrm>
                  <a:off x="9296400"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28" name="Rectangle 549"/>
                <p:cNvSpPr>
                  <a:spLocks noChangeArrowheads="1"/>
                </p:cNvSpPr>
                <p:nvPr/>
              </p:nvSpPr>
              <p:spPr bwMode="auto">
                <a:xfrm>
                  <a:off x="9351858"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29" name="Rectangle 550"/>
                <p:cNvSpPr>
                  <a:spLocks noChangeArrowheads="1"/>
                </p:cNvSpPr>
                <p:nvPr/>
              </p:nvSpPr>
              <p:spPr bwMode="auto">
                <a:xfrm>
                  <a:off x="9406360"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30" name="Rectangle 551"/>
                <p:cNvSpPr>
                  <a:spLocks noChangeArrowheads="1"/>
                </p:cNvSpPr>
                <p:nvPr/>
              </p:nvSpPr>
              <p:spPr bwMode="auto">
                <a:xfrm>
                  <a:off x="9461818"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31" name="Rectangle 552"/>
                <p:cNvSpPr>
                  <a:spLocks noChangeArrowheads="1"/>
                </p:cNvSpPr>
                <p:nvPr/>
              </p:nvSpPr>
              <p:spPr bwMode="auto">
                <a:xfrm>
                  <a:off x="9516319"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32" name="Rectangle 553"/>
                <p:cNvSpPr>
                  <a:spLocks noChangeArrowheads="1"/>
                </p:cNvSpPr>
                <p:nvPr/>
              </p:nvSpPr>
              <p:spPr bwMode="auto">
                <a:xfrm>
                  <a:off x="9571777"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33" name="Rectangle 554"/>
                <p:cNvSpPr>
                  <a:spLocks noChangeArrowheads="1"/>
                </p:cNvSpPr>
                <p:nvPr/>
              </p:nvSpPr>
              <p:spPr bwMode="auto">
                <a:xfrm>
                  <a:off x="9627236"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34" name="Rectangle 555"/>
                <p:cNvSpPr>
                  <a:spLocks noChangeArrowheads="1"/>
                </p:cNvSpPr>
                <p:nvPr/>
              </p:nvSpPr>
              <p:spPr bwMode="auto">
                <a:xfrm>
                  <a:off x="9681737"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35" name="Rectangle 556"/>
                <p:cNvSpPr>
                  <a:spLocks noChangeArrowheads="1"/>
                </p:cNvSpPr>
                <p:nvPr/>
              </p:nvSpPr>
              <p:spPr bwMode="auto">
                <a:xfrm>
                  <a:off x="9737195"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36" name="Rectangle 557"/>
                <p:cNvSpPr>
                  <a:spLocks noChangeArrowheads="1"/>
                </p:cNvSpPr>
                <p:nvPr/>
              </p:nvSpPr>
              <p:spPr bwMode="auto">
                <a:xfrm>
                  <a:off x="9791697"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37" name="Rectangle 558"/>
                <p:cNvSpPr>
                  <a:spLocks noChangeArrowheads="1"/>
                </p:cNvSpPr>
                <p:nvPr/>
              </p:nvSpPr>
              <p:spPr bwMode="auto">
                <a:xfrm>
                  <a:off x="9847155"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38" name="Rectangle 559"/>
                <p:cNvSpPr>
                  <a:spLocks noChangeArrowheads="1"/>
                </p:cNvSpPr>
                <p:nvPr/>
              </p:nvSpPr>
              <p:spPr bwMode="auto">
                <a:xfrm>
                  <a:off x="9902613"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39" name="Rectangle 560"/>
                <p:cNvSpPr>
                  <a:spLocks noChangeArrowheads="1"/>
                </p:cNvSpPr>
                <p:nvPr/>
              </p:nvSpPr>
              <p:spPr bwMode="auto">
                <a:xfrm>
                  <a:off x="9957114"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40" name="Rectangle 561"/>
                <p:cNvSpPr>
                  <a:spLocks noChangeArrowheads="1"/>
                </p:cNvSpPr>
                <p:nvPr/>
              </p:nvSpPr>
              <p:spPr bwMode="auto">
                <a:xfrm>
                  <a:off x="10012573"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41" name="Rectangle 562"/>
                <p:cNvSpPr>
                  <a:spLocks noChangeArrowheads="1"/>
                </p:cNvSpPr>
                <p:nvPr/>
              </p:nvSpPr>
              <p:spPr bwMode="auto">
                <a:xfrm>
                  <a:off x="10067074"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42" name="Rectangle 563"/>
                <p:cNvSpPr>
                  <a:spLocks noChangeArrowheads="1"/>
                </p:cNvSpPr>
                <p:nvPr/>
              </p:nvSpPr>
              <p:spPr bwMode="auto">
                <a:xfrm>
                  <a:off x="10122532"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43" name="Rectangle 564"/>
                <p:cNvSpPr>
                  <a:spLocks noChangeArrowheads="1"/>
                </p:cNvSpPr>
                <p:nvPr/>
              </p:nvSpPr>
              <p:spPr bwMode="auto">
                <a:xfrm>
                  <a:off x="10177989"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44" name="Rectangle 565"/>
                <p:cNvSpPr>
                  <a:spLocks noChangeArrowheads="1"/>
                </p:cNvSpPr>
                <p:nvPr/>
              </p:nvSpPr>
              <p:spPr bwMode="auto">
                <a:xfrm>
                  <a:off x="10232492"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45" name="Rectangle 566"/>
                <p:cNvSpPr>
                  <a:spLocks noChangeArrowheads="1"/>
                </p:cNvSpPr>
                <p:nvPr/>
              </p:nvSpPr>
              <p:spPr bwMode="auto">
                <a:xfrm>
                  <a:off x="10287950"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46" name="Rectangle 567"/>
                <p:cNvSpPr>
                  <a:spLocks noChangeArrowheads="1"/>
                </p:cNvSpPr>
                <p:nvPr/>
              </p:nvSpPr>
              <p:spPr bwMode="auto">
                <a:xfrm>
                  <a:off x="10342451"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47" name="Rectangle 568"/>
                <p:cNvSpPr>
                  <a:spLocks noChangeArrowheads="1"/>
                </p:cNvSpPr>
                <p:nvPr/>
              </p:nvSpPr>
              <p:spPr bwMode="auto">
                <a:xfrm>
                  <a:off x="10397910"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48" name="Rectangle 569"/>
                <p:cNvSpPr>
                  <a:spLocks noChangeArrowheads="1"/>
                </p:cNvSpPr>
                <p:nvPr/>
              </p:nvSpPr>
              <p:spPr bwMode="auto">
                <a:xfrm>
                  <a:off x="10452411"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49" name="Rectangle 570"/>
                <p:cNvSpPr>
                  <a:spLocks noChangeArrowheads="1"/>
                </p:cNvSpPr>
                <p:nvPr/>
              </p:nvSpPr>
              <p:spPr bwMode="auto">
                <a:xfrm>
                  <a:off x="10507869"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50" name="Rectangle 571"/>
                <p:cNvSpPr>
                  <a:spLocks noChangeArrowheads="1"/>
                </p:cNvSpPr>
                <p:nvPr/>
              </p:nvSpPr>
              <p:spPr bwMode="auto">
                <a:xfrm>
                  <a:off x="10563326"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51" name="Rectangle 572"/>
                <p:cNvSpPr>
                  <a:spLocks noChangeArrowheads="1"/>
                </p:cNvSpPr>
                <p:nvPr/>
              </p:nvSpPr>
              <p:spPr bwMode="auto">
                <a:xfrm>
                  <a:off x="10617829"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52" name="Rectangle 573"/>
                <p:cNvSpPr>
                  <a:spLocks noChangeArrowheads="1"/>
                </p:cNvSpPr>
                <p:nvPr/>
              </p:nvSpPr>
              <p:spPr bwMode="auto">
                <a:xfrm>
                  <a:off x="10673287"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53" name="Rectangle 574"/>
                <p:cNvSpPr>
                  <a:spLocks noChangeArrowheads="1"/>
                </p:cNvSpPr>
                <p:nvPr/>
              </p:nvSpPr>
              <p:spPr bwMode="auto">
                <a:xfrm>
                  <a:off x="10727788"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54" name="Rectangle 575"/>
                <p:cNvSpPr>
                  <a:spLocks noChangeArrowheads="1"/>
                </p:cNvSpPr>
                <p:nvPr/>
              </p:nvSpPr>
              <p:spPr bwMode="auto">
                <a:xfrm>
                  <a:off x="10783247"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55" name="Rectangle 576"/>
                <p:cNvSpPr>
                  <a:spLocks noChangeArrowheads="1"/>
                </p:cNvSpPr>
                <p:nvPr/>
              </p:nvSpPr>
              <p:spPr bwMode="auto">
                <a:xfrm>
                  <a:off x="10838705"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56" name="Rectangle 577"/>
                <p:cNvSpPr>
                  <a:spLocks noChangeArrowheads="1"/>
                </p:cNvSpPr>
                <p:nvPr/>
              </p:nvSpPr>
              <p:spPr bwMode="auto">
                <a:xfrm>
                  <a:off x="10893206"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57" name="Rectangle 578"/>
                <p:cNvSpPr>
                  <a:spLocks noChangeArrowheads="1"/>
                </p:cNvSpPr>
                <p:nvPr/>
              </p:nvSpPr>
              <p:spPr bwMode="auto">
                <a:xfrm>
                  <a:off x="10948663" y="390235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58" name="Rectangle 579"/>
                <p:cNvSpPr>
                  <a:spLocks noChangeArrowheads="1"/>
                </p:cNvSpPr>
                <p:nvPr/>
              </p:nvSpPr>
              <p:spPr bwMode="auto">
                <a:xfrm>
                  <a:off x="11003166" y="390235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59" name="Rectangle 580"/>
                <p:cNvSpPr>
                  <a:spLocks noChangeArrowheads="1"/>
                </p:cNvSpPr>
                <p:nvPr/>
              </p:nvSpPr>
              <p:spPr bwMode="auto">
                <a:xfrm>
                  <a:off x="9296400"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60" name="Rectangle 581"/>
                <p:cNvSpPr>
                  <a:spLocks noChangeArrowheads="1"/>
                </p:cNvSpPr>
                <p:nvPr/>
              </p:nvSpPr>
              <p:spPr bwMode="auto">
                <a:xfrm>
                  <a:off x="9351858"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61" name="Rectangle 582"/>
                <p:cNvSpPr>
                  <a:spLocks noChangeArrowheads="1"/>
                </p:cNvSpPr>
                <p:nvPr/>
              </p:nvSpPr>
              <p:spPr bwMode="auto">
                <a:xfrm>
                  <a:off x="9406360"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62" name="Rectangle 583"/>
                <p:cNvSpPr>
                  <a:spLocks noChangeArrowheads="1"/>
                </p:cNvSpPr>
                <p:nvPr/>
              </p:nvSpPr>
              <p:spPr bwMode="auto">
                <a:xfrm>
                  <a:off x="9461818"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63" name="Rectangle 584"/>
                <p:cNvSpPr>
                  <a:spLocks noChangeArrowheads="1"/>
                </p:cNvSpPr>
                <p:nvPr/>
              </p:nvSpPr>
              <p:spPr bwMode="auto">
                <a:xfrm>
                  <a:off x="9516319"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64" name="Rectangle 585"/>
                <p:cNvSpPr>
                  <a:spLocks noChangeArrowheads="1"/>
                </p:cNvSpPr>
                <p:nvPr/>
              </p:nvSpPr>
              <p:spPr bwMode="auto">
                <a:xfrm>
                  <a:off x="9571777"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65" name="Rectangle 586"/>
                <p:cNvSpPr>
                  <a:spLocks noChangeArrowheads="1"/>
                </p:cNvSpPr>
                <p:nvPr/>
              </p:nvSpPr>
              <p:spPr bwMode="auto">
                <a:xfrm>
                  <a:off x="9627236"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66" name="Rectangle 587"/>
                <p:cNvSpPr>
                  <a:spLocks noChangeArrowheads="1"/>
                </p:cNvSpPr>
                <p:nvPr/>
              </p:nvSpPr>
              <p:spPr bwMode="auto">
                <a:xfrm>
                  <a:off x="9681737"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67" name="Rectangle 588"/>
                <p:cNvSpPr>
                  <a:spLocks noChangeArrowheads="1"/>
                </p:cNvSpPr>
                <p:nvPr/>
              </p:nvSpPr>
              <p:spPr bwMode="auto">
                <a:xfrm>
                  <a:off x="9737195"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68" name="Rectangle 589"/>
                <p:cNvSpPr>
                  <a:spLocks noChangeArrowheads="1"/>
                </p:cNvSpPr>
                <p:nvPr/>
              </p:nvSpPr>
              <p:spPr bwMode="auto">
                <a:xfrm>
                  <a:off x="9791697"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69" name="Rectangle 590"/>
                <p:cNvSpPr>
                  <a:spLocks noChangeArrowheads="1"/>
                </p:cNvSpPr>
                <p:nvPr/>
              </p:nvSpPr>
              <p:spPr bwMode="auto">
                <a:xfrm>
                  <a:off x="9847155"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70" name="Rectangle 591"/>
                <p:cNvSpPr>
                  <a:spLocks noChangeArrowheads="1"/>
                </p:cNvSpPr>
                <p:nvPr/>
              </p:nvSpPr>
              <p:spPr bwMode="auto">
                <a:xfrm>
                  <a:off x="9902613"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71" name="Rectangle 592"/>
                <p:cNvSpPr>
                  <a:spLocks noChangeArrowheads="1"/>
                </p:cNvSpPr>
                <p:nvPr/>
              </p:nvSpPr>
              <p:spPr bwMode="auto">
                <a:xfrm>
                  <a:off x="9957114"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72" name="Rectangle 593"/>
                <p:cNvSpPr>
                  <a:spLocks noChangeArrowheads="1"/>
                </p:cNvSpPr>
                <p:nvPr/>
              </p:nvSpPr>
              <p:spPr bwMode="auto">
                <a:xfrm>
                  <a:off x="10012573"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73" name="Rectangle 594"/>
                <p:cNvSpPr>
                  <a:spLocks noChangeArrowheads="1"/>
                </p:cNvSpPr>
                <p:nvPr/>
              </p:nvSpPr>
              <p:spPr bwMode="auto">
                <a:xfrm>
                  <a:off x="10067074"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74" name="Rectangle 595"/>
                <p:cNvSpPr>
                  <a:spLocks noChangeArrowheads="1"/>
                </p:cNvSpPr>
                <p:nvPr/>
              </p:nvSpPr>
              <p:spPr bwMode="auto">
                <a:xfrm>
                  <a:off x="10122532"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75" name="Rectangle 596"/>
                <p:cNvSpPr>
                  <a:spLocks noChangeArrowheads="1"/>
                </p:cNvSpPr>
                <p:nvPr/>
              </p:nvSpPr>
              <p:spPr bwMode="auto">
                <a:xfrm>
                  <a:off x="10177989"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76" name="Rectangle 597"/>
                <p:cNvSpPr>
                  <a:spLocks noChangeArrowheads="1"/>
                </p:cNvSpPr>
                <p:nvPr/>
              </p:nvSpPr>
              <p:spPr bwMode="auto">
                <a:xfrm>
                  <a:off x="10232492"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77" name="Rectangle 598"/>
                <p:cNvSpPr>
                  <a:spLocks noChangeArrowheads="1"/>
                </p:cNvSpPr>
                <p:nvPr/>
              </p:nvSpPr>
              <p:spPr bwMode="auto">
                <a:xfrm>
                  <a:off x="10287950"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78" name="Rectangle 599"/>
                <p:cNvSpPr>
                  <a:spLocks noChangeArrowheads="1"/>
                </p:cNvSpPr>
                <p:nvPr/>
              </p:nvSpPr>
              <p:spPr bwMode="auto">
                <a:xfrm>
                  <a:off x="10342451"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79" name="Rectangle 600"/>
                <p:cNvSpPr>
                  <a:spLocks noChangeArrowheads="1"/>
                </p:cNvSpPr>
                <p:nvPr/>
              </p:nvSpPr>
              <p:spPr bwMode="auto">
                <a:xfrm>
                  <a:off x="10397910"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80" name="Rectangle 601"/>
                <p:cNvSpPr>
                  <a:spLocks noChangeArrowheads="1"/>
                </p:cNvSpPr>
                <p:nvPr/>
              </p:nvSpPr>
              <p:spPr bwMode="auto">
                <a:xfrm>
                  <a:off x="10452411"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81" name="Rectangle 602"/>
                <p:cNvSpPr>
                  <a:spLocks noChangeArrowheads="1"/>
                </p:cNvSpPr>
                <p:nvPr/>
              </p:nvSpPr>
              <p:spPr bwMode="auto">
                <a:xfrm>
                  <a:off x="10507869"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82" name="Rectangle 603"/>
                <p:cNvSpPr>
                  <a:spLocks noChangeArrowheads="1"/>
                </p:cNvSpPr>
                <p:nvPr/>
              </p:nvSpPr>
              <p:spPr bwMode="auto">
                <a:xfrm>
                  <a:off x="10563326"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83" name="Rectangle 604"/>
                <p:cNvSpPr>
                  <a:spLocks noChangeArrowheads="1"/>
                </p:cNvSpPr>
                <p:nvPr/>
              </p:nvSpPr>
              <p:spPr bwMode="auto">
                <a:xfrm>
                  <a:off x="10617829"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84" name="Rectangle 605"/>
                <p:cNvSpPr>
                  <a:spLocks noChangeArrowheads="1"/>
                </p:cNvSpPr>
                <p:nvPr/>
              </p:nvSpPr>
              <p:spPr bwMode="auto">
                <a:xfrm>
                  <a:off x="10673287"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85" name="Rectangle 606"/>
                <p:cNvSpPr>
                  <a:spLocks noChangeArrowheads="1"/>
                </p:cNvSpPr>
                <p:nvPr/>
              </p:nvSpPr>
              <p:spPr bwMode="auto">
                <a:xfrm>
                  <a:off x="10727788"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86" name="Rectangle 607"/>
                <p:cNvSpPr>
                  <a:spLocks noChangeArrowheads="1"/>
                </p:cNvSpPr>
                <p:nvPr/>
              </p:nvSpPr>
              <p:spPr bwMode="auto">
                <a:xfrm>
                  <a:off x="10783247"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87" name="Rectangle 608"/>
                <p:cNvSpPr>
                  <a:spLocks noChangeArrowheads="1"/>
                </p:cNvSpPr>
                <p:nvPr/>
              </p:nvSpPr>
              <p:spPr bwMode="auto">
                <a:xfrm>
                  <a:off x="10838705"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88" name="Rectangle 609"/>
                <p:cNvSpPr>
                  <a:spLocks noChangeArrowheads="1"/>
                </p:cNvSpPr>
                <p:nvPr/>
              </p:nvSpPr>
              <p:spPr bwMode="auto">
                <a:xfrm>
                  <a:off x="10893206"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89" name="Rectangle 610"/>
                <p:cNvSpPr>
                  <a:spLocks noChangeArrowheads="1"/>
                </p:cNvSpPr>
                <p:nvPr/>
              </p:nvSpPr>
              <p:spPr bwMode="auto">
                <a:xfrm>
                  <a:off x="10948663" y="3952975"/>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90" name="Rectangle 611"/>
                <p:cNvSpPr>
                  <a:spLocks noChangeArrowheads="1"/>
                </p:cNvSpPr>
                <p:nvPr/>
              </p:nvSpPr>
              <p:spPr bwMode="auto">
                <a:xfrm>
                  <a:off x="11003166" y="3952975"/>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91" name="Rectangle 612"/>
                <p:cNvSpPr>
                  <a:spLocks noChangeArrowheads="1"/>
                </p:cNvSpPr>
                <p:nvPr/>
              </p:nvSpPr>
              <p:spPr bwMode="auto">
                <a:xfrm>
                  <a:off x="9296400"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92" name="Rectangle 613"/>
                <p:cNvSpPr>
                  <a:spLocks noChangeArrowheads="1"/>
                </p:cNvSpPr>
                <p:nvPr/>
              </p:nvSpPr>
              <p:spPr bwMode="auto">
                <a:xfrm>
                  <a:off x="9351858"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93" name="Rectangle 614"/>
                <p:cNvSpPr>
                  <a:spLocks noChangeArrowheads="1"/>
                </p:cNvSpPr>
                <p:nvPr/>
              </p:nvSpPr>
              <p:spPr bwMode="auto">
                <a:xfrm>
                  <a:off x="9406360"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94" name="Rectangle 615"/>
                <p:cNvSpPr>
                  <a:spLocks noChangeArrowheads="1"/>
                </p:cNvSpPr>
                <p:nvPr/>
              </p:nvSpPr>
              <p:spPr bwMode="auto">
                <a:xfrm>
                  <a:off x="9461818"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95" name="Rectangle 616"/>
                <p:cNvSpPr>
                  <a:spLocks noChangeArrowheads="1"/>
                </p:cNvSpPr>
                <p:nvPr/>
              </p:nvSpPr>
              <p:spPr bwMode="auto">
                <a:xfrm>
                  <a:off x="9516319"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96" name="Rectangle 617"/>
                <p:cNvSpPr>
                  <a:spLocks noChangeArrowheads="1"/>
                </p:cNvSpPr>
                <p:nvPr/>
              </p:nvSpPr>
              <p:spPr bwMode="auto">
                <a:xfrm>
                  <a:off x="9571777"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97" name="Rectangle 618"/>
                <p:cNvSpPr>
                  <a:spLocks noChangeArrowheads="1"/>
                </p:cNvSpPr>
                <p:nvPr/>
              </p:nvSpPr>
              <p:spPr bwMode="auto">
                <a:xfrm>
                  <a:off x="9627236"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98" name="Rectangle 619"/>
                <p:cNvSpPr>
                  <a:spLocks noChangeArrowheads="1"/>
                </p:cNvSpPr>
                <p:nvPr/>
              </p:nvSpPr>
              <p:spPr bwMode="auto">
                <a:xfrm>
                  <a:off x="9681737"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099" name="Rectangle 620"/>
                <p:cNvSpPr>
                  <a:spLocks noChangeArrowheads="1"/>
                </p:cNvSpPr>
                <p:nvPr/>
              </p:nvSpPr>
              <p:spPr bwMode="auto">
                <a:xfrm>
                  <a:off x="9737195"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00" name="Rectangle 621"/>
                <p:cNvSpPr>
                  <a:spLocks noChangeArrowheads="1"/>
                </p:cNvSpPr>
                <p:nvPr/>
              </p:nvSpPr>
              <p:spPr bwMode="auto">
                <a:xfrm>
                  <a:off x="9791697"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01" name="Rectangle 622"/>
                <p:cNvSpPr>
                  <a:spLocks noChangeArrowheads="1"/>
                </p:cNvSpPr>
                <p:nvPr/>
              </p:nvSpPr>
              <p:spPr bwMode="auto">
                <a:xfrm>
                  <a:off x="9847155"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02" name="Rectangle 623"/>
                <p:cNvSpPr>
                  <a:spLocks noChangeArrowheads="1"/>
                </p:cNvSpPr>
                <p:nvPr/>
              </p:nvSpPr>
              <p:spPr bwMode="auto">
                <a:xfrm>
                  <a:off x="9902613"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03" name="Rectangle 624"/>
                <p:cNvSpPr>
                  <a:spLocks noChangeArrowheads="1"/>
                </p:cNvSpPr>
                <p:nvPr/>
              </p:nvSpPr>
              <p:spPr bwMode="auto">
                <a:xfrm>
                  <a:off x="9957114"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04" name="Rectangle 625"/>
                <p:cNvSpPr>
                  <a:spLocks noChangeArrowheads="1"/>
                </p:cNvSpPr>
                <p:nvPr/>
              </p:nvSpPr>
              <p:spPr bwMode="auto">
                <a:xfrm>
                  <a:off x="10012573"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05" name="Rectangle 626"/>
                <p:cNvSpPr>
                  <a:spLocks noChangeArrowheads="1"/>
                </p:cNvSpPr>
                <p:nvPr/>
              </p:nvSpPr>
              <p:spPr bwMode="auto">
                <a:xfrm>
                  <a:off x="10067074"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06" name="Rectangle 627"/>
                <p:cNvSpPr>
                  <a:spLocks noChangeArrowheads="1"/>
                </p:cNvSpPr>
                <p:nvPr/>
              </p:nvSpPr>
              <p:spPr bwMode="auto">
                <a:xfrm>
                  <a:off x="10122532"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07" name="Rectangle 628"/>
                <p:cNvSpPr>
                  <a:spLocks noChangeArrowheads="1"/>
                </p:cNvSpPr>
                <p:nvPr/>
              </p:nvSpPr>
              <p:spPr bwMode="auto">
                <a:xfrm>
                  <a:off x="10177989"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08" name="Rectangle 629"/>
                <p:cNvSpPr>
                  <a:spLocks noChangeArrowheads="1"/>
                </p:cNvSpPr>
                <p:nvPr/>
              </p:nvSpPr>
              <p:spPr bwMode="auto">
                <a:xfrm>
                  <a:off x="10232492"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09" name="Rectangle 630"/>
                <p:cNvSpPr>
                  <a:spLocks noChangeArrowheads="1"/>
                </p:cNvSpPr>
                <p:nvPr/>
              </p:nvSpPr>
              <p:spPr bwMode="auto">
                <a:xfrm>
                  <a:off x="10287950"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10" name="Rectangle 631"/>
                <p:cNvSpPr>
                  <a:spLocks noChangeArrowheads="1"/>
                </p:cNvSpPr>
                <p:nvPr/>
              </p:nvSpPr>
              <p:spPr bwMode="auto">
                <a:xfrm>
                  <a:off x="10342451"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11" name="Rectangle 632"/>
                <p:cNvSpPr>
                  <a:spLocks noChangeArrowheads="1"/>
                </p:cNvSpPr>
                <p:nvPr/>
              </p:nvSpPr>
              <p:spPr bwMode="auto">
                <a:xfrm>
                  <a:off x="10397910"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12" name="Rectangle 633"/>
                <p:cNvSpPr>
                  <a:spLocks noChangeArrowheads="1"/>
                </p:cNvSpPr>
                <p:nvPr/>
              </p:nvSpPr>
              <p:spPr bwMode="auto">
                <a:xfrm>
                  <a:off x="10452411"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13" name="Rectangle 634"/>
                <p:cNvSpPr>
                  <a:spLocks noChangeArrowheads="1"/>
                </p:cNvSpPr>
                <p:nvPr/>
              </p:nvSpPr>
              <p:spPr bwMode="auto">
                <a:xfrm>
                  <a:off x="10507869"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14" name="Rectangle 635"/>
                <p:cNvSpPr>
                  <a:spLocks noChangeArrowheads="1"/>
                </p:cNvSpPr>
                <p:nvPr/>
              </p:nvSpPr>
              <p:spPr bwMode="auto">
                <a:xfrm>
                  <a:off x="10563326"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15" name="Rectangle 636"/>
                <p:cNvSpPr>
                  <a:spLocks noChangeArrowheads="1"/>
                </p:cNvSpPr>
                <p:nvPr/>
              </p:nvSpPr>
              <p:spPr bwMode="auto">
                <a:xfrm>
                  <a:off x="10617829"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16" name="Rectangle 637"/>
                <p:cNvSpPr>
                  <a:spLocks noChangeArrowheads="1"/>
                </p:cNvSpPr>
                <p:nvPr/>
              </p:nvSpPr>
              <p:spPr bwMode="auto">
                <a:xfrm>
                  <a:off x="10673287"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17" name="Rectangle 638"/>
                <p:cNvSpPr>
                  <a:spLocks noChangeArrowheads="1"/>
                </p:cNvSpPr>
                <p:nvPr/>
              </p:nvSpPr>
              <p:spPr bwMode="auto">
                <a:xfrm>
                  <a:off x="10727788"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18" name="Rectangle 639"/>
                <p:cNvSpPr>
                  <a:spLocks noChangeArrowheads="1"/>
                </p:cNvSpPr>
                <p:nvPr/>
              </p:nvSpPr>
              <p:spPr bwMode="auto">
                <a:xfrm>
                  <a:off x="10783247"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19" name="Rectangle 640"/>
                <p:cNvSpPr>
                  <a:spLocks noChangeArrowheads="1"/>
                </p:cNvSpPr>
                <p:nvPr/>
              </p:nvSpPr>
              <p:spPr bwMode="auto">
                <a:xfrm>
                  <a:off x="10838705"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20" name="Rectangle 641"/>
                <p:cNvSpPr>
                  <a:spLocks noChangeArrowheads="1"/>
                </p:cNvSpPr>
                <p:nvPr/>
              </p:nvSpPr>
              <p:spPr bwMode="auto">
                <a:xfrm>
                  <a:off x="10893206"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21" name="Rectangle 642"/>
                <p:cNvSpPr>
                  <a:spLocks noChangeArrowheads="1"/>
                </p:cNvSpPr>
                <p:nvPr/>
              </p:nvSpPr>
              <p:spPr bwMode="auto">
                <a:xfrm>
                  <a:off x="10948663" y="400271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22" name="Rectangle 643"/>
                <p:cNvSpPr>
                  <a:spLocks noChangeArrowheads="1"/>
                </p:cNvSpPr>
                <p:nvPr/>
              </p:nvSpPr>
              <p:spPr bwMode="auto">
                <a:xfrm>
                  <a:off x="11003166" y="400271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23" name="Rectangle 644"/>
                <p:cNvSpPr>
                  <a:spLocks noChangeArrowheads="1"/>
                </p:cNvSpPr>
                <p:nvPr/>
              </p:nvSpPr>
              <p:spPr bwMode="auto">
                <a:xfrm>
                  <a:off x="9296400"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24" name="Rectangle 645"/>
                <p:cNvSpPr>
                  <a:spLocks noChangeArrowheads="1"/>
                </p:cNvSpPr>
                <p:nvPr/>
              </p:nvSpPr>
              <p:spPr bwMode="auto">
                <a:xfrm>
                  <a:off x="9351858"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25" name="Rectangle 646"/>
                <p:cNvSpPr>
                  <a:spLocks noChangeArrowheads="1"/>
                </p:cNvSpPr>
                <p:nvPr/>
              </p:nvSpPr>
              <p:spPr bwMode="auto">
                <a:xfrm>
                  <a:off x="9406360"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26" name="Rectangle 647"/>
                <p:cNvSpPr>
                  <a:spLocks noChangeArrowheads="1"/>
                </p:cNvSpPr>
                <p:nvPr/>
              </p:nvSpPr>
              <p:spPr bwMode="auto">
                <a:xfrm>
                  <a:off x="9461818"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27" name="Rectangle 648"/>
                <p:cNvSpPr>
                  <a:spLocks noChangeArrowheads="1"/>
                </p:cNvSpPr>
                <p:nvPr/>
              </p:nvSpPr>
              <p:spPr bwMode="auto">
                <a:xfrm>
                  <a:off x="9516319"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28" name="Rectangle 649"/>
                <p:cNvSpPr>
                  <a:spLocks noChangeArrowheads="1"/>
                </p:cNvSpPr>
                <p:nvPr/>
              </p:nvSpPr>
              <p:spPr bwMode="auto">
                <a:xfrm>
                  <a:off x="9571777"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29" name="Rectangle 650"/>
                <p:cNvSpPr>
                  <a:spLocks noChangeArrowheads="1"/>
                </p:cNvSpPr>
                <p:nvPr/>
              </p:nvSpPr>
              <p:spPr bwMode="auto">
                <a:xfrm>
                  <a:off x="9627236"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30" name="Rectangle 651"/>
                <p:cNvSpPr>
                  <a:spLocks noChangeArrowheads="1"/>
                </p:cNvSpPr>
                <p:nvPr/>
              </p:nvSpPr>
              <p:spPr bwMode="auto">
                <a:xfrm>
                  <a:off x="9681737"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31" name="Rectangle 652"/>
                <p:cNvSpPr>
                  <a:spLocks noChangeArrowheads="1"/>
                </p:cNvSpPr>
                <p:nvPr/>
              </p:nvSpPr>
              <p:spPr bwMode="auto">
                <a:xfrm>
                  <a:off x="9737195"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32" name="Rectangle 653"/>
                <p:cNvSpPr>
                  <a:spLocks noChangeArrowheads="1"/>
                </p:cNvSpPr>
                <p:nvPr/>
              </p:nvSpPr>
              <p:spPr bwMode="auto">
                <a:xfrm>
                  <a:off x="9791697"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33" name="Rectangle 654"/>
                <p:cNvSpPr>
                  <a:spLocks noChangeArrowheads="1"/>
                </p:cNvSpPr>
                <p:nvPr/>
              </p:nvSpPr>
              <p:spPr bwMode="auto">
                <a:xfrm>
                  <a:off x="9847155"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34" name="Rectangle 655"/>
                <p:cNvSpPr>
                  <a:spLocks noChangeArrowheads="1"/>
                </p:cNvSpPr>
                <p:nvPr/>
              </p:nvSpPr>
              <p:spPr bwMode="auto">
                <a:xfrm>
                  <a:off x="9902613"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35" name="Rectangle 656"/>
                <p:cNvSpPr>
                  <a:spLocks noChangeArrowheads="1"/>
                </p:cNvSpPr>
                <p:nvPr/>
              </p:nvSpPr>
              <p:spPr bwMode="auto">
                <a:xfrm>
                  <a:off x="9957114"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36" name="Rectangle 657"/>
                <p:cNvSpPr>
                  <a:spLocks noChangeArrowheads="1"/>
                </p:cNvSpPr>
                <p:nvPr/>
              </p:nvSpPr>
              <p:spPr bwMode="auto">
                <a:xfrm>
                  <a:off x="10012573"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37" name="Rectangle 658"/>
                <p:cNvSpPr>
                  <a:spLocks noChangeArrowheads="1"/>
                </p:cNvSpPr>
                <p:nvPr/>
              </p:nvSpPr>
              <p:spPr bwMode="auto">
                <a:xfrm>
                  <a:off x="10067074"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38" name="Rectangle 659"/>
                <p:cNvSpPr>
                  <a:spLocks noChangeArrowheads="1"/>
                </p:cNvSpPr>
                <p:nvPr/>
              </p:nvSpPr>
              <p:spPr bwMode="auto">
                <a:xfrm>
                  <a:off x="10122532"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39" name="Rectangle 660"/>
                <p:cNvSpPr>
                  <a:spLocks noChangeArrowheads="1"/>
                </p:cNvSpPr>
                <p:nvPr/>
              </p:nvSpPr>
              <p:spPr bwMode="auto">
                <a:xfrm>
                  <a:off x="10177989"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40" name="Rectangle 661"/>
                <p:cNvSpPr>
                  <a:spLocks noChangeArrowheads="1"/>
                </p:cNvSpPr>
                <p:nvPr/>
              </p:nvSpPr>
              <p:spPr bwMode="auto">
                <a:xfrm>
                  <a:off x="10232492"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41" name="Rectangle 662"/>
                <p:cNvSpPr>
                  <a:spLocks noChangeArrowheads="1"/>
                </p:cNvSpPr>
                <p:nvPr/>
              </p:nvSpPr>
              <p:spPr bwMode="auto">
                <a:xfrm>
                  <a:off x="10287950"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42" name="Rectangle 663"/>
                <p:cNvSpPr>
                  <a:spLocks noChangeArrowheads="1"/>
                </p:cNvSpPr>
                <p:nvPr/>
              </p:nvSpPr>
              <p:spPr bwMode="auto">
                <a:xfrm>
                  <a:off x="10342451"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43" name="Rectangle 664"/>
                <p:cNvSpPr>
                  <a:spLocks noChangeArrowheads="1"/>
                </p:cNvSpPr>
                <p:nvPr/>
              </p:nvSpPr>
              <p:spPr bwMode="auto">
                <a:xfrm>
                  <a:off x="10397910"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44" name="Rectangle 665"/>
                <p:cNvSpPr>
                  <a:spLocks noChangeArrowheads="1"/>
                </p:cNvSpPr>
                <p:nvPr/>
              </p:nvSpPr>
              <p:spPr bwMode="auto">
                <a:xfrm>
                  <a:off x="10452411"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45" name="Rectangle 666"/>
                <p:cNvSpPr>
                  <a:spLocks noChangeArrowheads="1"/>
                </p:cNvSpPr>
                <p:nvPr/>
              </p:nvSpPr>
              <p:spPr bwMode="auto">
                <a:xfrm>
                  <a:off x="10507869"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46" name="Rectangle 667"/>
                <p:cNvSpPr>
                  <a:spLocks noChangeArrowheads="1"/>
                </p:cNvSpPr>
                <p:nvPr/>
              </p:nvSpPr>
              <p:spPr bwMode="auto">
                <a:xfrm>
                  <a:off x="10563326"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47" name="Rectangle 668"/>
                <p:cNvSpPr>
                  <a:spLocks noChangeArrowheads="1"/>
                </p:cNvSpPr>
                <p:nvPr/>
              </p:nvSpPr>
              <p:spPr bwMode="auto">
                <a:xfrm>
                  <a:off x="10617829"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48" name="Rectangle 669"/>
                <p:cNvSpPr>
                  <a:spLocks noChangeArrowheads="1"/>
                </p:cNvSpPr>
                <p:nvPr/>
              </p:nvSpPr>
              <p:spPr bwMode="auto">
                <a:xfrm>
                  <a:off x="10673287"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49" name="Rectangle 670"/>
                <p:cNvSpPr>
                  <a:spLocks noChangeArrowheads="1"/>
                </p:cNvSpPr>
                <p:nvPr/>
              </p:nvSpPr>
              <p:spPr bwMode="auto">
                <a:xfrm>
                  <a:off x="10727788"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50" name="Rectangle 671"/>
                <p:cNvSpPr>
                  <a:spLocks noChangeArrowheads="1"/>
                </p:cNvSpPr>
                <p:nvPr/>
              </p:nvSpPr>
              <p:spPr bwMode="auto">
                <a:xfrm>
                  <a:off x="10783247"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51" name="Rectangle 672"/>
                <p:cNvSpPr>
                  <a:spLocks noChangeArrowheads="1"/>
                </p:cNvSpPr>
                <p:nvPr/>
              </p:nvSpPr>
              <p:spPr bwMode="auto">
                <a:xfrm>
                  <a:off x="10838705"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52" name="Rectangle 673"/>
                <p:cNvSpPr>
                  <a:spLocks noChangeArrowheads="1"/>
                </p:cNvSpPr>
                <p:nvPr/>
              </p:nvSpPr>
              <p:spPr bwMode="auto">
                <a:xfrm>
                  <a:off x="10893206"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53" name="Rectangle 674"/>
                <p:cNvSpPr>
                  <a:spLocks noChangeArrowheads="1"/>
                </p:cNvSpPr>
                <p:nvPr/>
              </p:nvSpPr>
              <p:spPr bwMode="auto">
                <a:xfrm>
                  <a:off x="10948663" y="4053334"/>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54" name="Rectangle 675"/>
                <p:cNvSpPr>
                  <a:spLocks noChangeArrowheads="1"/>
                </p:cNvSpPr>
                <p:nvPr/>
              </p:nvSpPr>
              <p:spPr bwMode="auto">
                <a:xfrm>
                  <a:off x="11003166" y="4053334"/>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55" name="Rectangle 676"/>
                <p:cNvSpPr>
                  <a:spLocks noChangeArrowheads="1"/>
                </p:cNvSpPr>
                <p:nvPr/>
              </p:nvSpPr>
              <p:spPr bwMode="auto">
                <a:xfrm>
                  <a:off x="9296400"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56" name="Rectangle 677"/>
                <p:cNvSpPr>
                  <a:spLocks noChangeArrowheads="1"/>
                </p:cNvSpPr>
                <p:nvPr/>
              </p:nvSpPr>
              <p:spPr bwMode="auto">
                <a:xfrm>
                  <a:off x="9351858"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57" name="Rectangle 678"/>
                <p:cNvSpPr>
                  <a:spLocks noChangeArrowheads="1"/>
                </p:cNvSpPr>
                <p:nvPr/>
              </p:nvSpPr>
              <p:spPr bwMode="auto">
                <a:xfrm>
                  <a:off x="9406360"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58" name="Rectangle 679"/>
                <p:cNvSpPr>
                  <a:spLocks noChangeArrowheads="1"/>
                </p:cNvSpPr>
                <p:nvPr/>
              </p:nvSpPr>
              <p:spPr bwMode="auto">
                <a:xfrm>
                  <a:off x="9461818"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59" name="Rectangle 680"/>
                <p:cNvSpPr>
                  <a:spLocks noChangeArrowheads="1"/>
                </p:cNvSpPr>
                <p:nvPr/>
              </p:nvSpPr>
              <p:spPr bwMode="auto">
                <a:xfrm>
                  <a:off x="9516319"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60" name="Rectangle 681"/>
                <p:cNvSpPr>
                  <a:spLocks noChangeArrowheads="1"/>
                </p:cNvSpPr>
                <p:nvPr/>
              </p:nvSpPr>
              <p:spPr bwMode="auto">
                <a:xfrm>
                  <a:off x="9571777"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61" name="Rectangle 682"/>
                <p:cNvSpPr>
                  <a:spLocks noChangeArrowheads="1"/>
                </p:cNvSpPr>
                <p:nvPr/>
              </p:nvSpPr>
              <p:spPr bwMode="auto">
                <a:xfrm>
                  <a:off x="9627236"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62" name="Rectangle 683"/>
                <p:cNvSpPr>
                  <a:spLocks noChangeArrowheads="1"/>
                </p:cNvSpPr>
                <p:nvPr/>
              </p:nvSpPr>
              <p:spPr bwMode="auto">
                <a:xfrm>
                  <a:off x="9681737"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63" name="Rectangle 684"/>
                <p:cNvSpPr>
                  <a:spLocks noChangeArrowheads="1"/>
                </p:cNvSpPr>
                <p:nvPr/>
              </p:nvSpPr>
              <p:spPr bwMode="auto">
                <a:xfrm>
                  <a:off x="9737195"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64" name="Rectangle 685"/>
                <p:cNvSpPr>
                  <a:spLocks noChangeArrowheads="1"/>
                </p:cNvSpPr>
                <p:nvPr/>
              </p:nvSpPr>
              <p:spPr bwMode="auto">
                <a:xfrm>
                  <a:off x="9791697"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65" name="Rectangle 686"/>
                <p:cNvSpPr>
                  <a:spLocks noChangeArrowheads="1"/>
                </p:cNvSpPr>
                <p:nvPr/>
              </p:nvSpPr>
              <p:spPr bwMode="auto">
                <a:xfrm>
                  <a:off x="9847155"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66" name="Rectangle 687"/>
                <p:cNvSpPr>
                  <a:spLocks noChangeArrowheads="1"/>
                </p:cNvSpPr>
                <p:nvPr/>
              </p:nvSpPr>
              <p:spPr bwMode="auto">
                <a:xfrm>
                  <a:off x="9902613"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67" name="Rectangle 688"/>
                <p:cNvSpPr>
                  <a:spLocks noChangeArrowheads="1"/>
                </p:cNvSpPr>
                <p:nvPr/>
              </p:nvSpPr>
              <p:spPr bwMode="auto">
                <a:xfrm>
                  <a:off x="9957114"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68" name="Rectangle 689"/>
                <p:cNvSpPr>
                  <a:spLocks noChangeArrowheads="1"/>
                </p:cNvSpPr>
                <p:nvPr/>
              </p:nvSpPr>
              <p:spPr bwMode="auto">
                <a:xfrm>
                  <a:off x="10012573"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69" name="Rectangle 690"/>
                <p:cNvSpPr>
                  <a:spLocks noChangeArrowheads="1"/>
                </p:cNvSpPr>
                <p:nvPr/>
              </p:nvSpPr>
              <p:spPr bwMode="auto">
                <a:xfrm>
                  <a:off x="10067074"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70" name="Rectangle 691"/>
                <p:cNvSpPr>
                  <a:spLocks noChangeArrowheads="1"/>
                </p:cNvSpPr>
                <p:nvPr/>
              </p:nvSpPr>
              <p:spPr bwMode="auto">
                <a:xfrm>
                  <a:off x="10122532"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71" name="Rectangle 692"/>
                <p:cNvSpPr>
                  <a:spLocks noChangeArrowheads="1"/>
                </p:cNvSpPr>
                <p:nvPr/>
              </p:nvSpPr>
              <p:spPr bwMode="auto">
                <a:xfrm>
                  <a:off x="10177989"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72" name="Rectangle 693"/>
                <p:cNvSpPr>
                  <a:spLocks noChangeArrowheads="1"/>
                </p:cNvSpPr>
                <p:nvPr/>
              </p:nvSpPr>
              <p:spPr bwMode="auto">
                <a:xfrm>
                  <a:off x="10232492"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73" name="Rectangle 694"/>
                <p:cNvSpPr>
                  <a:spLocks noChangeArrowheads="1"/>
                </p:cNvSpPr>
                <p:nvPr/>
              </p:nvSpPr>
              <p:spPr bwMode="auto">
                <a:xfrm>
                  <a:off x="10287950"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74" name="Rectangle 695"/>
                <p:cNvSpPr>
                  <a:spLocks noChangeArrowheads="1"/>
                </p:cNvSpPr>
                <p:nvPr/>
              </p:nvSpPr>
              <p:spPr bwMode="auto">
                <a:xfrm>
                  <a:off x="10342451"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75" name="Rectangle 696"/>
                <p:cNvSpPr>
                  <a:spLocks noChangeArrowheads="1"/>
                </p:cNvSpPr>
                <p:nvPr/>
              </p:nvSpPr>
              <p:spPr bwMode="auto">
                <a:xfrm>
                  <a:off x="10397910"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76" name="Rectangle 697"/>
                <p:cNvSpPr>
                  <a:spLocks noChangeArrowheads="1"/>
                </p:cNvSpPr>
                <p:nvPr/>
              </p:nvSpPr>
              <p:spPr bwMode="auto">
                <a:xfrm>
                  <a:off x="10452411"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77" name="Rectangle 698"/>
                <p:cNvSpPr>
                  <a:spLocks noChangeArrowheads="1"/>
                </p:cNvSpPr>
                <p:nvPr/>
              </p:nvSpPr>
              <p:spPr bwMode="auto">
                <a:xfrm>
                  <a:off x="10507869"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78" name="Rectangle 699"/>
                <p:cNvSpPr>
                  <a:spLocks noChangeArrowheads="1"/>
                </p:cNvSpPr>
                <p:nvPr/>
              </p:nvSpPr>
              <p:spPr bwMode="auto">
                <a:xfrm>
                  <a:off x="10563326"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79" name="Rectangle 700"/>
                <p:cNvSpPr>
                  <a:spLocks noChangeArrowheads="1"/>
                </p:cNvSpPr>
                <p:nvPr/>
              </p:nvSpPr>
              <p:spPr bwMode="auto">
                <a:xfrm>
                  <a:off x="10617829"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80" name="Rectangle 701"/>
                <p:cNvSpPr>
                  <a:spLocks noChangeArrowheads="1"/>
                </p:cNvSpPr>
                <p:nvPr/>
              </p:nvSpPr>
              <p:spPr bwMode="auto">
                <a:xfrm>
                  <a:off x="10673287"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81" name="Rectangle 702"/>
                <p:cNvSpPr>
                  <a:spLocks noChangeArrowheads="1"/>
                </p:cNvSpPr>
                <p:nvPr/>
              </p:nvSpPr>
              <p:spPr bwMode="auto">
                <a:xfrm>
                  <a:off x="10727788"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82" name="Rectangle 703"/>
                <p:cNvSpPr>
                  <a:spLocks noChangeArrowheads="1"/>
                </p:cNvSpPr>
                <p:nvPr/>
              </p:nvSpPr>
              <p:spPr bwMode="auto">
                <a:xfrm>
                  <a:off x="10783247"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83" name="Rectangle 704"/>
                <p:cNvSpPr>
                  <a:spLocks noChangeArrowheads="1"/>
                </p:cNvSpPr>
                <p:nvPr/>
              </p:nvSpPr>
              <p:spPr bwMode="auto">
                <a:xfrm>
                  <a:off x="10838705"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84" name="Rectangle 705"/>
                <p:cNvSpPr>
                  <a:spLocks noChangeArrowheads="1"/>
                </p:cNvSpPr>
                <p:nvPr/>
              </p:nvSpPr>
              <p:spPr bwMode="auto">
                <a:xfrm>
                  <a:off x="10893206"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85" name="Rectangle 706"/>
                <p:cNvSpPr>
                  <a:spLocks noChangeArrowheads="1"/>
                </p:cNvSpPr>
                <p:nvPr/>
              </p:nvSpPr>
              <p:spPr bwMode="auto">
                <a:xfrm>
                  <a:off x="10948663" y="4103077"/>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86" name="Rectangle 707"/>
                <p:cNvSpPr>
                  <a:spLocks noChangeArrowheads="1"/>
                </p:cNvSpPr>
                <p:nvPr/>
              </p:nvSpPr>
              <p:spPr bwMode="auto">
                <a:xfrm>
                  <a:off x="11003166" y="4103077"/>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87" name="Rectangle 708"/>
                <p:cNvSpPr>
                  <a:spLocks noChangeArrowheads="1"/>
                </p:cNvSpPr>
                <p:nvPr/>
              </p:nvSpPr>
              <p:spPr bwMode="auto">
                <a:xfrm>
                  <a:off x="9296400"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88" name="Rectangle 709"/>
                <p:cNvSpPr>
                  <a:spLocks noChangeArrowheads="1"/>
                </p:cNvSpPr>
                <p:nvPr/>
              </p:nvSpPr>
              <p:spPr bwMode="auto">
                <a:xfrm>
                  <a:off x="9351858"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89" name="Rectangle 710"/>
                <p:cNvSpPr>
                  <a:spLocks noChangeArrowheads="1"/>
                </p:cNvSpPr>
                <p:nvPr/>
              </p:nvSpPr>
              <p:spPr bwMode="auto">
                <a:xfrm>
                  <a:off x="9406360"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90" name="Rectangle 711"/>
                <p:cNvSpPr>
                  <a:spLocks noChangeArrowheads="1"/>
                </p:cNvSpPr>
                <p:nvPr/>
              </p:nvSpPr>
              <p:spPr bwMode="auto">
                <a:xfrm>
                  <a:off x="9461818"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91" name="Rectangle 712"/>
                <p:cNvSpPr>
                  <a:spLocks noChangeArrowheads="1"/>
                </p:cNvSpPr>
                <p:nvPr/>
              </p:nvSpPr>
              <p:spPr bwMode="auto">
                <a:xfrm>
                  <a:off x="9516319"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92" name="Rectangle 713"/>
                <p:cNvSpPr>
                  <a:spLocks noChangeArrowheads="1"/>
                </p:cNvSpPr>
                <p:nvPr/>
              </p:nvSpPr>
              <p:spPr bwMode="auto">
                <a:xfrm>
                  <a:off x="9571777"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93" name="Rectangle 714"/>
                <p:cNvSpPr>
                  <a:spLocks noChangeArrowheads="1"/>
                </p:cNvSpPr>
                <p:nvPr/>
              </p:nvSpPr>
              <p:spPr bwMode="auto">
                <a:xfrm>
                  <a:off x="9627236"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94" name="Rectangle 715"/>
                <p:cNvSpPr>
                  <a:spLocks noChangeArrowheads="1"/>
                </p:cNvSpPr>
                <p:nvPr/>
              </p:nvSpPr>
              <p:spPr bwMode="auto">
                <a:xfrm>
                  <a:off x="9681737"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95" name="Rectangle 716"/>
                <p:cNvSpPr>
                  <a:spLocks noChangeArrowheads="1"/>
                </p:cNvSpPr>
                <p:nvPr/>
              </p:nvSpPr>
              <p:spPr bwMode="auto">
                <a:xfrm>
                  <a:off x="9737195"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96" name="Rectangle 717"/>
                <p:cNvSpPr>
                  <a:spLocks noChangeArrowheads="1"/>
                </p:cNvSpPr>
                <p:nvPr/>
              </p:nvSpPr>
              <p:spPr bwMode="auto">
                <a:xfrm>
                  <a:off x="9791697"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97" name="Rectangle 718"/>
                <p:cNvSpPr>
                  <a:spLocks noChangeArrowheads="1"/>
                </p:cNvSpPr>
                <p:nvPr/>
              </p:nvSpPr>
              <p:spPr bwMode="auto">
                <a:xfrm>
                  <a:off x="9847155"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98" name="Rectangle 719"/>
                <p:cNvSpPr>
                  <a:spLocks noChangeArrowheads="1"/>
                </p:cNvSpPr>
                <p:nvPr/>
              </p:nvSpPr>
              <p:spPr bwMode="auto">
                <a:xfrm>
                  <a:off x="9902613"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199" name="Rectangle 720"/>
                <p:cNvSpPr>
                  <a:spLocks noChangeArrowheads="1"/>
                </p:cNvSpPr>
                <p:nvPr/>
              </p:nvSpPr>
              <p:spPr bwMode="auto">
                <a:xfrm>
                  <a:off x="9957114"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00" name="Rectangle 721"/>
                <p:cNvSpPr>
                  <a:spLocks noChangeArrowheads="1"/>
                </p:cNvSpPr>
                <p:nvPr/>
              </p:nvSpPr>
              <p:spPr bwMode="auto">
                <a:xfrm>
                  <a:off x="10012573"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01" name="Rectangle 722"/>
                <p:cNvSpPr>
                  <a:spLocks noChangeArrowheads="1"/>
                </p:cNvSpPr>
                <p:nvPr/>
              </p:nvSpPr>
              <p:spPr bwMode="auto">
                <a:xfrm>
                  <a:off x="10067074"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02" name="Rectangle 723"/>
                <p:cNvSpPr>
                  <a:spLocks noChangeArrowheads="1"/>
                </p:cNvSpPr>
                <p:nvPr/>
              </p:nvSpPr>
              <p:spPr bwMode="auto">
                <a:xfrm>
                  <a:off x="10122532"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03" name="Rectangle 724"/>
                <p:cNvSpPr>
                  <a:spLocks noChangeArrowheads="1"/>
                </p:cNvSpPr>
                <p:nvPr/>
              </p:nvSpPr>
              <p:spPr bwMode="auto">
                <a:xfrm>
                  <a:off x="10177989"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04" name="Rectangle 725"/>
                <p:cNvSpPr>
                  <a:spLocks noChangeArrowheads="1"/>
                </p:cNvSpPr>
                <p:nvPr/>
              </p:nvSpPr>
              <p:spPr bwMode="auto">
                <a:xfrm>
                  <a:off x="10232492"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05" name="Rectangle 726"/>
                <p:cNvSpPr>
                  <a:spLocks noChangeArrowheads="1"/>
                </p:cNvSpPr>
                <p:nvPr/>
              </p:nvSpPr>
              <p:spPr bwMode="auto">
                <a:xfrm>
                  <a:off x="10287950"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06" name="Rectangle 727"/>
                <p:cNvSpPr>
                  <a:spLocks noChangeArrowheads="1"/>
                </p:cNvSpPr>
                <p:nvPr/>
              </p:nvSpPr>
              <p:spPr bwMode="auto">
                <a:xfrm>
                  <a:off x="10342451"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07" name="Rectangle 728"/>
                <p:cNvSpPr>
                  <a:spLocks noChangeArrowheads="1"/>
                </p:cNvSpPr>
                <p:nvPr/>
              </p:nvSpPr>
              <p:spPr bwMode="auto">
                <a:xfrm>
                  <a:off x="10397910"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08" name="Rectangle 729"/>
                <p:cNvSpPr>
                  <a:spLocks noChangeArrowheads="1"/>
                </p:cNvSpPr>
                <p:nvPr/>
              </p:nvSpPr>
              <p:spPr bwMode="auto">
                <a:xfrm>
                  <a:off x="10452411"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09" name="Rectangle 730"/>
                <p:cNvSpPr>
                  <a:spLocks noChangeArrowheads="1"/>
                </p:cNvSpPr>
                <p:nvPr/>
              </p:nvSpPr>
              <p:spPr bwMode="auto">
                <a:xfrm>
                  <a:off x="10507869"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10" name="Rectangle 731"/>
                <p:cNvSpPr>
                  <a:spLocks noChangeArrowheads="1"/>
                </p:cNvSpPr>
                <p:nvPr/>
              </p:nvSpPr>
              <p:spPr bwMode="auto">
                <a:xfrm>
                  <a:off x="10563326"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11" name="Rectangle 732"/>
                <p:cNvSpPr>
                  <a:spLocks noChangeArrowheads="1"/>
                </p:cNvSpPr>
                <p:nvPr/>
              </p:nvSpPr>
              <p:spPr bwMode="auto">
                <a:xfrm>
                  <a:off x="10617829"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12" name="Rectangle 733"/>
                <p:cNvSpPr>
                  <a:spLocks noChangeArrowheads="1"/>
                </p:cNvSpPr>
                <p:nvPr/>
              </p:nvSpPr>
              <p:spPr bwMode="auto">
                <a:xfrm>
                  <a:off x="10673287"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13" name="Rectangle 734"/>
                <p:cNvSpPr>
                  <a:spLocks noChangeArrowheads="1"/>
                </p:cNvSpPr>
                <p:nvPr/>
              </p:nvSpPr>
              <p:spPr bwMode="auto">
                <a:xfrm>
                  <a:off x="10727788"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14" name="Rectangle 735"/>
                <p:cNvSpPr>
                  <a:spLocks noChangeArrowheads="1"/>
                </p:cNvSpPr>
                <p:nvPr/>
              </p:nvSpPr>
              <p:spPr bwMode="auto">
                <a:xfrm>
                  <a:off x="10783247"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15" name="Rectangle 736"/>
                <p:cNvSpPr>
                  <a:spLocks noChangeArrowheads="1"/>
                </p:cNvSpPr>
                <p:nvPr/>
              </p:nvSpPr>
              <p:spPr bwMode="auto">
                <a:xfrm>
                  <a:off x="10838705"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16" name="Rectangle 737"/>
                <p:cNvSpPr>
                  <a:spLocks noChangeArrowheads="1"/>
                </p:cNvSpPr>
                <p:nvPr/>
              </p:nvSpPr>
              <p:spPr bwMode="auto">
                <a:xfrm>
                  <a:off x="10893206"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17" name="Rectangle 738"/>
                <p:cNvSpPr>
                  <a:spLocks noChangeArrowheads="1"/>
                </p:cNvSpPr>
                <p:nvPr/>
              </p:nvSpPr>
              <p:spPr bwMode="auto">
                <a:xfrm>
                  <a:off x="10948663" y="4153692"/>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18" name="Rectangle 739"/>
                <p:cNvSpPr>
                  <a:spLocks noChangeArrowheads="1"/>
                </p:cNvSpPr>
                <p:nvPr/>
              </p:nvSpPr>
              <p:spPr bwMode="auto">
                <a:xfrm>
                  <a:off x="11003166" y="4153692"/>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19" name="Rectangle 740"/>
                <p:cNvSpPr>
                  <a:spLocks noChangeArrowheads="1"/>
                </p:cNvSpPr>
                <p:nvPr/>
              </p:nvSpPr>
              <p:spPr bwMode="auto">
                <a:xfrm>
                  <a:off x="9296400"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20" name="Rectangle 741"/>
                <p:cNvSpPr>
                  <a:spLocks noChangeArrowheads="1"/>
                </p:cNvSpPr>
                <p:nvPr/>
              </p:nvSpPr>
              <p:spPr bwMode="auto">
                <a:xfrm>
                  <a:off x="9351858"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21" name="Rectangle 742"/>
                <p:cNvSpPr>
                  <a:spLocks noChangeArrowheads="1"/>
                </p:cNvSpPr>
                <p:nvPr/>
              </p:nvSpPr>
              <p:spPr bwMode="auto">
                <a:xfrm>
                  <a:off x="9406360"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22" name="Rectangle 743"/>
                <p:cNvSpPr>
                  <a:spLocks noChangeArrowheads="1"/>
                </p:cNvSpPr>
                <p:nvPr/>
              </p:nvSpPr>
              <p:spPr bwMode="auto">
                <a:xfrm>
                  <a:off x="9461818"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23" name="Rectangle 744"/>
                <p:cNvSpPr>
                  <a:spLocks noChangeArrowheads="1"/>
                </p:cNvSpPr>
                <p:nvPr/>
              </p:nvSpPr>
              <p:spPr bwMode="auto">
                <a:xfrm>
                  <a:off x="9516319"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24" name="Rectangle 745"/>
                <p:cNvSpPr>
                  <a:spLocks noChangeArrowheads="1"/>
                </p:cNvSpPr>
                <p:nvPr/>
              </p:nvSpPr>
              <p:spPr bwMode="auto">
                <a:xfrm>
                  <a:off x="9571777"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25" name="Rectangle 746"/>
                <p:cNvSpPr>
                  <a:spLocks noChangeArrowheads="1"/>
                </p:cNvSpPr>
                <p:nvPr/>
              </p:nvSpPr>
              <p:spPr bwMode="auto">
                <a:xfrm>
                  <a:off x="9627236"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26" name="Rectangle 747"/>
                <p:cNvSpPr>
                  <a:spLocks noChangeArrowheads="1"/>
                </p:cNvSpPr>
                <p:nvPr/>
              </p:nvSpPr>
              <p:spPr bwMode="auto">
                <a:xfrm>
                  <a:off x="9681737"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27" name="Rectangle 748"/>
                <p:cNvSpPr>
                  <a:spLocks noChangeArrowheads="1"/>
                </p:cNvSpPr>
                <p:nvPr/>
              </p:nvSpPr>
              <p:spPr bwMode="auto">
                <a:xfrm>
                  <a:off x="9737195"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28" name="Rectangle 749"/>
                <p:cNvSpPr>
                  <a:spLocks noChangeArrowheads="1"/>
                </p:cNvSpPr>
                <p:nvPr/>
              </p:nvSpPr>
              <p:spPr bwMode="auto">
                <a:xfrm>
                  <a:off x="9791697"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29" name="Rectangle 750"/>
                <p:cNvSpPr>
                  <a:spLocks noChangeArrowheads="1"/>
                </p:cNvSpPr>
                <p:nvPr/>
              </p:nvSpPr>
              <p:spPr bwMode="auto">
                <a:xfrm>
                  <a:off x="9847155"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30" name="Rectangle 751"/>
                <p:cNvSpPr>
                  <a:spLocks noChangeArrowheads="1"/>
                </p:cNvSpPr>
                <p:nvPr/>
              </p:nvSpPr>
              <p:spPr bwMode="auto">
                <a:xfrm>
                  <a:off x="9902613"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31" name="Rectangle 752"/>
                <p:cNvSpPr>
                  <a:spLocks noChangeArrowheads="1"/>
                </p:cNvSpPr>
                <p:nvPr/>
              </p:nvSpPr>
              <p:spPr bwMode="auto">
                <a:xfrm>
                  <a:off x="9957114"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32" name="Rectangle 753"/>
                <p:cNvSpPr>
                  <a:spLocks noChangeArrowheads="1"/>
                </p:cNvSpPr>
                <p:nvPr/>
              </p:nvSpPr>
              <p:spPr bwMode="auto">
                <a:xfrm>
                  <a:off x="10012573"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33" name="Rectangle 754"/>
                <p:cNvSpPr>
                  <a:spLocks noChangeArrowheads="1"/>
                </p:cNvSpPr>
                <p:nvPr/>
              </p:nvSpPr>
              <p:spPr bwMode="auto">
                <a:xfrm>
                  <a:off x="10067074"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34" name="Rectangle 755"/>
                <p:cNvSpPr>
                  <a:spLocks noChangeArrowheads="1"/>
                </p:cNvSpPr>
                <p:nvPr/>
              </p:nvSpPr>
              <p:spPr bwMode="auto">
                <a:xfrm>
                  <a:off x="10122532"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35" name="Rectangle 756"/>
                <p:cNvSpPr>
                  <a:spLocks noChangeArrowheads="1"/>
                </p:cNvSpPr>
                <p:nvPr/>
              </p:nvSpPr>
              <p:spPr bwMode="auto">
                <a:xfrm>
                  <a:off x="10177989"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36" name="Rectangle 757"/>
                <p:cNvSpPr>
                  <a:spLocks noChangeArrowheads="1"/>
                </p:cNvSpPr>
                <p:nvPr/>
              </p:nvSpPr>
              <p:spPr bwMode="auto">
                <a:xfrm>
                  <a:off x="10232492"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37" name="Rectangle 758"/>
                <p:cNvSpPr>
                  <a:spLocks noChangeArrowheads="1"/>
                </p:cNvSpPr>
                <p:nvPr/>
              </p:nvSpPr>
              <p:spPr bwMode="auto">
                <a:xfrm>
                  <a:off x="10287950"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38" name="Rectangle 759"/>
                <p:cNvSpPr>
                  <a:spLocks noChangeArrowheads="1"/>
                </p:cNvSpPr>
                <p:nvPr/>
              </p:nvSpPr>
              <p:spPr bwMode="auto">
                <a:xfrm>
                  <a:off x="10342451"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39" name="Rectangle 760"/>
                <p:cNvSpPr>
                  <a:spLocks noChangeArrowheads="1"/>
                </p:cNvSpPr>
                <p:nvPr/>
              </p:nvSpPr>
              <p:spPr bwMode="auto">
                <a:xfrm>
                  <a:off x="10397910"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40" name="Rectangle 761"/>
                <p:cNvSpPr>
                  <a:spLocks noChangeArrowheads="1"/>
                </p:cNvSpPr>
                <p:nvPr/>
              </p:nvSpPr>
              <p:spPr bwMode="auto">
                <a:xfrm>
                  <a:off x="10452411"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41" name="Rectangle 762"/>
                <p:cNvSpPr>
                  <a:spLocks noChangeArrowheads="1"/>
                </p:cNvSpPr>
                <p:nvPr/>
              </p:nvSpPr>
              <p:spPr bwMode="auto">
                <a:xfrm>
                  <a:off x="10507869"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42" name="Rectangle 763"/>
                <p:cNvSpPr>
                  <a:spLocks noChangeArrowheads="1"/>
                </p:cNvSpPr>
                <p:nvPr/>
              </p:nvSpPr>
              <p:spPr bwMode="auto">
                <a:xfrm>
                  <a:off x="10563326"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43" name="Rectangle 764"/>
                <p:cNvSpPr>
                  <a:spLocks noChangeArrowheads="1"/>
                </p:cNvSpPr>
                <p:nvPr/>
              </p:nvSpPr>
              <p:spPr bwMode="auto">
                <a:xfrm>
                  <a:off x="10617829"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44" name="Rectangle 765"/>
                <p:cNvSpPr>
                  <a:spLocks noChangeArrowheads="1"/>
                </p:cNvSpPr>
                <p:nvPr/>
              </p:nvSpPr>
              <p:spPr bwMode="auto">
                <a:xfrm>
                  <a:off x="10673287"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45" name="Rectangle 766"/>
                <p:cNvSpPr>
                  <a:spLocks noChangeArrowheads="1"/>
                </p:cNvSpPr>
                <p:nvPr/>
              </p:nvSpPr>
              <p:spPr bwMode="auto">
                <a:xfrm>
                  <a:off x="10727788"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46" name="Rectangle 767"/>
                <p:cNvSpPr>
                  <a:spLocks noChangeArrowheads="1"/>
                </p:cNvSpPr>
                <p:nvPr/>
              </p:nvSpPr>
              <p:spPr bwMode="auto">
                <a:xfrm>
                  <a:off x="10783247"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47" name="Rectangle 768"/>
                <p:cNvSpPr>
                  <a:spLocks noChangeArrowheads="1"/>
                </p:cNvSpPr>
                <p:nvPr/>
              </p:nvSpPr>
              <p:spPr bwMode="auto">
                <a:xfrm>
                  <a:off x="10838705"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48" name="Rectangle 769"/>
                <p:cNvSpPr>
                  <a:spLocks noChangeArrowheads="1"/>
                </p:cNvSpPr>
                <p:nvPr/>
              </p:nvSpPr>
              <p:spPr bwMode="auto">
                <a:xfrm>
                  <a:off x="10893206"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49" name="Rectangle 770"/>
                <p:cNvSpPr>
                  <a:spLocks noChangeArrowheads="1"/>
                </p:cNvSpPr>
                <p:nvPr/>
              </p:nvSpPr>
              <p:spPr bwMode="auto">
                <a:xfrm>
                  <a:off x="10948663" y="4204308"/>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50" name="Rectangle 771"/>
                <p:cNvSpPr>
                  <a:spLocks noChangeArrowheads="1"/>
                </p:cNvSpPr>
                <p:nvPr/>
              </p:nvSpPr>
              <p:spPr bwMode="auto">
                <a:xfrm>
                  <a:off x="11003166" y="4204308"/>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51" name="Rectangle 772"/>
                <p:cNvSpPr>
                  <a:spLocks noChangeArrowheads="1"/>
                </p:cNvSpPr>
                <p:nvPr/>
              </p:nvSpPr>
              <p:spPr bwMode="auto">
                <a:xfrm>
                  <a:off x="9296400"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52" name="Rectangle 773"/>
                <p:cNvSpPr>
                  <a:spLocks noChangeArrowheads="1"/>
                </p:cNvSpPr>
                <p:nvPr/>
              </p:nvSpPr>
              <p:spPr bwMode="auto">
                <a:xfrm>
                  <a:off x="9351858"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53" name="Rectangle 774"/>
                <p:cNvSpPr>
                  <a:spLocks noChangeArrowheads="1"/>
                </p:cNvSpPr>
                <p:nvPr/>
              </p:nvSpPr>
              <p:spPr bwMode="auto">
                <a:xfrm>
                  <a:off x="9406360"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54" name="Rectangle 775"/>
                <p:cNvSpPr>
                  <a:spLocks noChangeArrowheads="1"/>
                </p:cNvSpPr>
                <p:nvPr/>
              </p:nvSpPr>
              <p:spPr bwMode="auto">
                <a:xfrm>
                  <a:off x="9461818"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55" name="Rectangle 776"/>
                <p:cNvSpPr>
                  <a:spLocks noChangeArrowheads="1"/>
                </p:cNvSpPr>
                <p:nvPr/>
              </p:nvSpPr>
              <p:spPr bwMode="auto">
                <a:xfrm>
                  <a:off x="9516319"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56" name="Rectangle 777"/>
                <p:cNvSpPr>
                  <a:spLocks noChangeArrowheads="1"/>
                </p:cNvSpPr>
                <p:nvPr/>
              </p:nvSpPr>
              <p:spPr bwMode="auto">
                <a:xfrm>
                  <a:off x="9571777"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57" name="Rectangle 778"/>
                <p:cNvSpPr>
                  <a:spLocks noChangeArrowheads="1"/>
                </p:cNvSpPr>
                <p:nvPr/>
              </p:nvSpPr>
              <p:spPr bwMode="auto">
                <a:xfrm>
                  <a:off x="9627236"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58" name="Rectangle 779"/>
                <p:cNvSpPr>
                  <a:spLocks noChangeArrowheads="1"/>
                </p:cNvSpPr>
                <p:nvPr/>
              </p:nvSpPr>
              <p:spPr bwMode="auto">
                <a:xfrm>
                  <a:off x="9681737"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59" name="Rectangle 780"/>
                <p:cNvSpPr>
                  <a:spLocks noChangeArrowheads="1"/>
                </p:cNvSpPr>
                <p:nvPr/>
              </p:nvSpPr>
              <p:spPr bwMode="auto">
                <a:xfrm>
                  <a:off x="9737195"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60" name="Rectangle 781"/>
                <p:cNvSpPr>
                  <a:spLocks noChangeArrowheads="1"/>
                </p:cNvSpPr>
                <p:nvPr/>
              </p:nvSpPr>
              <p:spPr bwMode="auto">
                <a:xfrm>
                  <a:off x="9791697"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61" name="Rectangle 782"/>
                <p:cNvSpPr>
                  <a:spLocks noChangeArrowheads="1"/>
                </p:cNvSpPr>
                <p:nvPr/>
              </p:nvSpPr>
              <p:spPr bwMode="auto">
                <a:xfrm>
                  <a:off x="9847155"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62" name="Rectangle 783"/>
                <p:cNvSpPr>
                  <a:spLocks noChangeArrowheads="1"/>
                </p:cNvSpPr>
                <p:nvPr/>
              </p:nvSpPr>
              <p:spPr bwMode="auto">
                <a:xfrm>
                  <a:off x="9902613"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63" name="Rectangle 784"/>
                <p:cNvSpPr>
                  <a:spLocks noChangeArrowheads="1"/>
                </p:cNvSpPr>
                <p:nvPr/>
              </p:nvSpPr>
              <p:spPr bwMode="auto">
                <a:xfrm>
                  <a:off x="9957114"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64" name="Rectangle 785"/>
                <p:cNvSpPr>
                  <a:spLocks noChangeArrowheads="1"/>
                </p:cNvSpPr>
                <p:nvPr/>
              </p:nvSpPr>
              <p:spPr bwMode="auto">
                <a:xfrm>
                  <a:off x="10012573"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65" name="Rectangle 786"/>
                <p:cNvSpPr>
                  <a:spLocks noChangeArrowheads="1"/>
                </p:cNvSpPr>
                <p:nvPr/>
              </p:nvSpPr>
              <p:spPr bwMode="auto">
                <a:xfrm>
                  <a:off x="10067074"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66" name="Rectangle 787"/>
                <p:cNvSpPr>
                  <a:spLocks noChangeArrowheads="1"/>
                </p:cNvSpPr>
                <p:nvPr/>
              </p:nvSpPr>
              <p:spPr bwMode="auto">
                <a:xfrm>
                  <a:off x="10122532"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67" name="Rectangle 788"/>
                <p:cNvSpPr>
                  <a:spLocks noChangeArrowheads="1"/>
                </p:cNvSpPr>
                <p:nvPr/>
              </p:nvSpPr>
              <p:spPr bwMode="auto">
                <a:xfrm>
                  <a:off x="10177989"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68" name="Rectangle 789"/>
                <p:cNvSpPr>
                  <a:spLocks noChangeArrowheads="1"/>
                </p:cNvSpPr>
                <p:nvPr/>
              </p:nvSpPr>
              <p:spPr bwMode="auto">
                <a:xfrm>
                  <a:off x="10232492"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69" name="Rectangle 790"/>
                <p:cNvSpPr>
                  <a:spLocks noChangeArrowheads="1"/>
                </p:cNvSpPr>
                <p:nvPr/>
              </p:nvSpPr>
              <p:spPr bwMode="auto">
                <a:xfrm>
                  <a:off x="10287950"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70" name="Rectangle 791"/>
                <p:cNvSpPr>
                  <a:spLocks noChangeArrowheads="1"/>
                </p:cNvSpPr>
                <p:nvPr/>
              </p:nvSpPr>
              <p:spPr bwMode="auto">
                <a:xfrm>
                  <a:off x="10342451"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71" name="Rectangle 792"/>
                <p:cNvSpPr>
                  <a:spLocks noChangeArrowheads="1"/>
                </p:cNvSpPr>
                <p:nvPr/>
              </p:nvSpPr>
              <p:spPr bwMode="auto">
                <a:xfrm>
                  <a:off x="10397910"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72" name="Rectangle 793"/>
                <p:cNvSpPr>
                  <a:spLocks noChangeArrowheads="1"/>
                </p:cNvSpPr>
                <p:nvPr/>
              </p:nvSpPr>
              <p:spPr bwMode="auto">
                <a:xfrm>
                  <a:off x="10452411"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73" name="Rectangle 794"/>
                <p:cNvSpPr>
                  <a:spLocks noChangeArrowheads="1"/>
                </p:cNvSpPr>
                <p:nvPr/>
              </p:nvSpPr>
              <p:spPr bwMode="auto">
                <a:xfrm>
                  <a:off x="10507869"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74" name="Rectangle 795"/>
                <p:cNvSpPr>
                  <a:spLocks noChangeArrowheads="1"/>
                </p:cNvSpPr>
                <p:nvPr/>
              </p:nvSpPr>
              <p:spPr bwMode="auto">
                <a:xfrm>
                  <a:off x="10563326"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75" name="Rectangle 796"/>
                <p:cNvSpPr>
                  <a:spLocks noChangeArrowheads="1"/>
                </p:cNvSpPr>
                <p:nvPr/>
              </p:nvSpPr>
              <p:spPr bwMode="auto">
                <a:xfrm>
                  <a:off x="10617829"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76" name="Rectangle 797"/>
                <p:cNvSpPr>
                  <a:spLocks noChangeArrowheads="1"/>
                </p:cNvSpPr>
                <p:nvPr/>
              </p:nvSpPr>
              <p:spPr bwMode="auto">
                <a:xfrm>
                  <a:off x="10673287"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77" name="Rectangle 798"/>
                <p:cNvSpPr>
                  <a:spLocks noChangeArrowheads="1"/>
                </p:cNvSpPr>
                <p:nvPr/>
              </p:nvSpPr>
              <p:spPr bwMode="auto">
                <a:xfrm>
                  <a:off x="10727788"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78" name="Rectangle 799"/>
                <p:cNvSpPr>
                  <a:spLocks noChangeArrowheads="1"/>
                </p:cNvSpPr>
                <p:nvPr/>
              </p:nvSpPr>
              <p:spPr bwMode="auto">
                <a:xfrm>
                  <a:off x="10783247"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79" name="Rectangle 800"/>
                <p:cNvSpPr>
                  <a:spLocks noChangeArrowheads="1"/>
                </p:cNvSpPr>
                <p:nvPr/>
              </p:nvSpPr>
              <p:spPr bwMode="auto">
                <a:xfrm>
                  <a:off x="10838705"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80" name="Rectangle 801"/>
                <p:cNvSpPr>
                  <a:spLocks noChangeArrowheads="1"/>
                </p:cNvSpPr>
                <p:nvPr/>
              </p:nvSpPr>
              <p:spPr bwMode="auto">
                <a:xfrm>
                  <a:off x="10893206"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81" name="Rectangle 802"/>
                <p:cNvSpPr>
                  <a:spLocks noChangeArrowheads="1"/>
                </p:cNvSpPr>
                <p:nvPr/>
              </p:nvSpPr>
              <p:spPr bwMode="auto">
                <a:xfrm>
                  <a:off x="10948663" y="4254051"/>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82" name="Rectangle 803"/>
                <p:cNvSpPr>
                  <a:spLocks noChangeArrowheads="1"/>
                </p:cNvSpPr>
                <p:nvPr/>
              </p:nvSpPr>
              <p:spPr bwMode="auto">
                <a:xfrm>
                  <a:off x="11003166" y="4254051"/>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83" name="Rectangle 804"/>
                <p:cNvSpPr>
                  <a:spLocks noChangeArrowheads="1"/>
                </p:cNvSpPr>
                <p:nvPr/>
              </p:nvSpPr>
              <p:spPr bwMode="auto">
                <a:xfrm>
                  <a:off x="9296400"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84" name="Rectangle 805"/>
                <p:cNvSpPr>
                  <a:spLocks noChangeArrowheads="1"/>
                </p:cNvSpPr>
                <p:nvPr/>
              </p:nvSpPr>
              <p:spPr bwMode="auto">
                <a:xfrm>
                  <a:off x="9351858"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85" name="Rectangle 806"/>
                <p:cNvSpPr>
                  <a:spLocks noChangeArrowheads="1"/>
                </p:cNvSpPr>
                <p:nvPr/>
              </p:nvSpPr>
              <p:spPr bwMode="auto">
                <a:xfrm>
                  <a:off x="9406360"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86" name="Rectangle 807"/>
                <p:cNvSpPr>
                  <a:spLocks noChangeArrowheads="1"/>
                </p:cNvSpPr>
                <p:nvPr/>
              </p:nvSpPr>
              <p:spPr bwMode="auto">
                <a:xfrm>
                  <a:off x="9461818"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87" name="Rectangle 808"/>
                <p:cNvSpPr>
                  <a:spLocks noChangeArrowheads="1"/>
                </p:cNvSpPr>
                <p:nvPr/>
              </p:nvSpPr>
              <p:spPr bwMode="auto">
                <a:xfrm>
                  <a:off x="9516319"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88" name="Rectangle 809"/>
                <p:cNvSpPr>
                  <a:spLocks noChangeArrowheads="1"/>
                </p:cNvSpPr>
                <p:nvPr/>
              </p:nvSpPr>
              <p:spPr bwMode="auto">
                <a:xfrm>
                  <a:off x="9571777"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89" name="Rectangle 810"/>
                <p:cNvSpPr>
                  <a:spLocks noChangeArrowheads="1"/>
                </p:cNvSpPr>
                <p:nvPr/>
              </p:nvSpPr>
              <p:spPr bwMode="auto">
                <a:xfrm>
                  <a:off x="9627236"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90" name="Rectangle 811"/>
                <p:cNvSpPr>
                  <a:spLocks noChangeArrowheads="1"/>
                </p:cNvSpPr>
                <p:nvPr/>
              </p:nvSpPr>
              <p:spPr bwMode="auto">
                <a:xfrm>
                  <a:off x="9681737"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91" name="Rectangle 812"/>
                <p:cNvSpPr>
                  <a:spLocks noChangeArrowheads="1"/>
                </p:cNvSpPr>
                <p:nvPr/>
              </p:nvSpPr>
              <p:spPr bwMode="auto">
                <a:xfrm>
                  <a:off x="9737195"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92" name="Rectangle 813"/>
                <p:cNvSpPr>
                  <a:spLocks noChangeArrowheads="1"/>
                </p:cNvSpPr>
                <p:nvPr/>
              </p:nvSpPr>
              <p:spPr bwMode="auto">
                <a:xfrm>
                  <a:off x="9791697"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93" name="Rectangle 814"/>
                <p:cNvSpPr>
                  <a:spLocks noChangeArrowheads="1"/>
                </p:cNvSpPr>
                <p:nvPr/>
              </p:nvSpPr>
              <p:spPr bwMode="auto">
                <a:xfrm>
                  <a:off x="9847155"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94" name="Rectangle 815"/>
                <p:cNvSpPr>
                  <a:spLocks noChangeArrowheads="1"/>
                </p:cNvSpPr>
                <p:nvPr/>
              </p:nvSpPr>
              <p:spPr bwMode="auto">
                <a:xfrm>
                  <a:off x="9902613"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95" name="Rectangle 816"/>
                <p:cNvSpPr>
                  <a:spLocks noChangeArrowheads="1"/>
                </p:cNvSpPr>
                <p:nvPr/>
              </p:nvSpPr>
              <p:spPr bwMode="auto">
                <a:xfrm>
                  <a:off x="9957114"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96" name="Rectangle 817"/>
                <p:cNvSpPr>
                  <a:spLocks noChangeArrowheads="1"/>
                </p:cNvSpPr>
                <p:nvPr/>
              </p:nvSpPr>
              <p:spPr bwMode="auto">
                <a:xfrm>
                  <a:off x="10012573"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97" name="Rectangle 818"/>
                <p:cNvSpPr>
                  <a:spLocks noChangeArrowheads="1"/>
                </p:cNvSpPr>
                <p:nvPr/>
              </p:nvSpPr>
              <p:spPr bwMode="auto">
                <a:xfrm>
                  <a:off x="10067074"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98" name="Rectangle 819"/>
                <p:cNvSpPr>
                  <a:spLocks noChangeArrowheads="1"/>
                </p:cNvSpPr>
                <p:nvPr/>
              </p:nvSpPr>
              <p:spPr bwMode="auto">
                <a:xfrm>
                  <a:off x="10122532"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299" name="Rectangle 820"/>
                <p:cNvSpPr>
                  <a:spLocks noChangeArrowheads="1"/>
                </p:cNvSpPr>
                <p:nvPr/>
              </p:nvSpPr>
              <p:spPr bwMode="auto">
                <a:xfrm>
                  <a:off x="10177989"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00" name="Rectangle 821"/>
                <p:cNvSpPr>
                  <a:spLocks noChangeArrowheads="1"/>
                </p:cNvSpPr>
                <p:nvPr/>
              </p:nvSpPr>
              <p:spPr bwMode="auto">
                <a:xfrm>
                  <a:off x="10232492"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01" name="Rectangle 822"/>
                <p:cNvSpPr>
                  <a:spLocks noChangeArrowheads="1"/>
                </p:cNvSpPr>
                <p:nvPr/>
              </p:nvSpPr>
              <p:spPr bwMode="auto">
                <a:xfrm>
                  <a:off x="10287950"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02" name="Rectangle 823"/>
                <p:cNvSpPr>
                  <a:spLocks noChangeArrowheads="1"/>
                </p:cNvSpPr>
                <p:nvPr/>
              </p:nvSpPr>
              <p:spPr bwMode="auto">
                <a:xfrm>
                  <a:off x="10342451"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03" name="Rectangle 824"/>
                <p:cNvSpPr>
                  <a:spLocks noChangeArrowheads="1"/>
                </p:cNvSpPr>
                <p:nvPr/>
              </p:nvSpPr>
              <p:spPr bwMode="auto">
                <a:xfrm>
                  <a:off x="10397910"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04" name="Rectangle 825"/>
                <p:cNvSpPr>
                  <a:spLocks noChangeArrowheads="1"/>
                </p:cNvSpPr>
                <p:nvPr/>
              </p:nvSpPr>
              <p:spPr bwMode="auto">
                <a:xfrm>
                  <a:off x="10452411"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05" name="Rectangle 826"/>
                <p:cNvSpPr>
                  <a:spLocks noChangeArrowheads="1"/>
                </p:cNvSpPr>
                <p:nvPr/>
              </p:nvSpPr>
              <p:spPr bwMode="auto">
                <a:xfrm>
                  <a:off x="10507869"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06" name="Rectangle 827"/>
                <p:cNvSpPr>
                  <a:spLocks noChangeArrowheads="1"/>
                </p:cNvSpPr>
                <p:nvPr/>
              </p:nvSpPr>
              <p:spPr bwMode="auto">
                <a:xfrm>
                  <a:off x="10563326"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07" name="Rectangle 828"/>
                <p:cNvSpPr>
                  <a:spLocks noChangeArrowheads="1"/>
                </p:cNvSpPr>
                <p:nvPr/>
              </p:nvSpPr>
              <p:spPr bwMode="auto">
                <a:xfrm>
                  <a:off x="10617829"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08" name="Rectangle 829"/>
                <p:cNvSpPr>
                  <a:spLocks noChangeArrowheads="1"/>
                </p:cNvSpPr>
                <p:nvPr/>
              </p:nvSpPr>
              <p:spPr bwMode="auto">
                <a:xfrm>
                  <a:off x="10673287"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09" name="Rectangle 830"/>
                <p:cNvSpPr>
                  <a:spLocks noChangeArrowheads="1"/>
                </p:cNvSpPr>
                <p:nvPr/>
              </p:nvSpPr>
              <p:spPr bwMode="auto">
                <a:xfrm>
                  <a:off x="10727788"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10" name="Rectangle 831"/>
                <p:cNvSpPr>
                  <a:spLocks noChangeArrowheads="1"/>
                </p:cNvSpPr>
                <p:nvPr/>
              </p:nvSpPr>
              <p:spPr bwMode="auto">
                <a:xfrm>
                  <a:off x="10783247"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11" name="Rectangle 832"/>
                <p:cNvSpPr>
                  <a:spLocks noChangeArrowheads="1"/>
                </p:cNvSpPr>
                <p:nvPr/>
              </p:nvSpPr>
              <p:spPr bwMode="auto">
                <a:xfrm>
                  <a:off x="10838705"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12" name="Rectangle 833"/>
                <p:cNvSpPr>
                  <a:spLocks noChangeArrowheads="1"/>
                </p:cNvSpPr>
                <p:nvPr/>
              </p:nvSpPr>
              <p:spPr bwMode="auto">
                <a:xfrm>
                  <a:off x="10893206"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13" name="Rectangle 834"/>
                <p:cNvSpPr>
                  <a:spLocks noChangeArrowheads="1"/>
                </p:cNvSpPr>
                <p:nvPr/>
              </p:nvSpPr>
              <p:spPr bwMode="auto">
                <a:xfrm>
                  <a:off x="10948663" y="4304667"/>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14" name="Rectangle 835"/>
                <p:cNvSpPr>
                  <a:spLocks noChangeArrowheads="1"/>
                </p:cNvSpPr>
                <p:nvPr/>
              </p:nvSpPr>
              <p:spPr bwMode="auto">
                <a:xfrm>
                  <a:off x="11003166" y="4304667"/>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15" name="Rectangle 836"/>
                <p:cNvSpPr>
                  <a:spLocks noChangeArrowheads="1"/>
                </p:cNvSpPr>
                <p:nvPr/>
              </p:nvSpPr>
              <p:spPr bwMode="auto">
                <a:xfrm>
                  <a:off x="9296400"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16" name="Rectangle 837"/>
                <p:cNvSpPr>
                  <a:spLocks noChangeArrowheads="1"/>
                </p:cNvSpPr>
                <p:nvPr/>
              </p:nvSpPr>
              <p:spPr bwMode="auto">
                <a:xfrm>
                  <a:off x="9351858"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17" name="Rectangle 838"/>
                <p:cNvSpPr>
                  <a:spLocks noChangeArrowheads="1"/>
                </p:cNvSpPr>
                <p:nvPr/>
              </p:nvSpPr>
              <p:spPr bwMode="auto">
                <a:xfrm>
                  <a:off x="9406360"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18" name="Rectangle 839"/>
                <p:cNvSpPr>
                  <a:spLocks noChangeArrowheads="1"/>
                </p:cNvSpPr>
                <p:nvPr/>
              </p:nvSpPr>
              <p:spPr bwMode="auto">
                <a:xfrm>
                  <a:off x="9461818"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19" name="Rectangle 840"/>
                <p:cNvSpPr>
                  <a:spLocks noChangeArrowheads="1"/>
                </p:cNvSpPr>
                <p:nvPr/>
              </p:nvSpPr>
              <p:spPr bwMode="auto">
                <a:xfrm>
                  <a:off x="9516319"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20" name="Rectangle 841"/>
                <p:cNvSpPr>
                  <a:spLocks noChangeArrowheads="1"/>
                </p:cNvSpPr>
                <p:nvPr/>
              </p:nvSpPr>
              <p:spPr bwMode="auto">
                <a:xfrm>
                  <a:off x="9571777"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21" name="Rectangle 842"/>
                <p:cNvSpPr>
                  <a:spLocks noChangeArrowheads="1"/>
                </p:cNvSpPr>
                <p:nvPr/>
              </p:nvSpPr>
              <p:spPr bwMode="auto">
                <a:xfrm>
                  <a:off x="9627236"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22" name="Rectangle 843"/>
                <p:cNvSpPr>
                  <a:spLocks noChangeArrowheads="1"/>
                </p:cNvSpPr>
                <p:nvPr/>
              </p:nvSpPr>
              <p:spPr bwMode="auto">
                <a:xfrm>
                  <a:off x="9681737"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23" name="Rectangle 844"/>
                <p:cNvSpPr>
                  <a:spLocks noChangeArrowheads="1"/>
                </p:cNvSpPr>
                <p:nvPr/>
              </p:nvSpPr>
              <p:spPr bwMode="auto">
                <a:xfrm>
                  <a:off x="9737195"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24" name="Rectangle 845"/>
                <p:cNvSpPr>
                  <a:spLocks noChangeArrowheads="1"/>
                </p:cNvSpPr>
                <p:nvPr/>
              </p:nvSpPr>
              <p:spPr bwMode="auto">
                <a:xfrm>
                  <a:off x="9791697"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25" name="Rectangle 846"/>
                <p:cNvSpPr>
                  <a:spLocks noChangeArrowheads="1"/>
                </p:cNvSpPr>
                <p:nvPr/>
              </p:nvSpPr>
              <p:spPr bwMode="auto">
                <a:xfrm>
                  <a:off x="9847155"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26" name="Rectangle 847"/>
                <p:cNvSpPr>
                  <a:spLocks noChangeArrowheads="1"/>
                </p:cNvSpPr>
                <p:nvPr/>
              </p:nvSpPr>
              <p:spPr bwMode="auto">
                <a:xfrm>
                  <a:off x="9902613"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27" name="Rectangle 848"/>
                <p:cNvSpPr>
                  <a:spLocks noChangeArrowheads="1"/>
                </p:cNvSpPr>
                <p:nvPr/>
              </p:nvSpPr>
              <p:spPr bwMode="auto">
                <a:xfrm>
                  <a:off x="9957114"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28" name="Rectangle 849"/>
                <p:cNvSpPr>
                  <a:spLocks noChangeArrowheads="1"/>
                </p:cNvSpPr>
                <p:nvPr/>
              </p:nvSpPr>
              <p:spPr bwMode="auto">
                <a:xfrm>
                  <a:off x="10012573"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29" name="Rectangle 850"/>
                <p:cNvSpPr>
                  <a:spLocks noChangeArrowheads="1"/>
                </p:cNvSpPr>
                <p:nvPr/>
              </p:nvSpPr>
              <p:spPr bwMode="auto">
                <a:xfrm>
                  <a:off x="10067074"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30" name="Rectangle 851"/>
                <p:cNvSpPr>
                  <a:spLocks noChangeArrowheads="1"/>
                </p:cNvSpPr>
                <p:nvPr/>
              </p:nvSpPr>
              <p:spPr bwMode="auto">
                <a:xfrm>
                  <a:off x="10122532"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31" name="Rectangle 852"/>
                <p:cNvSpPr>
                  <a:spLocks noChangeArrowheads="1"/>
                </p:cNvSpPr>
                <p:nvPr/>
              </p:nvSpPr>
              <p:spPr bwMode="auto">
                <a:xfrm>
                  <a:off x="10177989"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32" name="Rectangle 853"/>
                <p:cNvSpPr>
                  <a:spLocks noChangeArrowheads="1"/>
                </p:cNvSpPr>
                <p:nvPr/>
              </p:nvSpPr>
              <p:spPr bwMode="auto">
                <a:xfrm>
                  <a:off x="10232492"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33" name="Rectangle 854"/>
                <p:cNvSpPr>
                  <a:spLocks noChangeArrowheads="1"/>
                </p:cNvSpPr>
                <p:nvPr/>
              </p:nvSpPr>
              <p:spPr bwMode="auto">
                <a:xfrm>
                  <a:off x="10287950"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34" name="Rectangle 855"/>
                <p:cNvSpPr>
                  <a:spLocks noChangeArrowheads="1"/>
                </p:cNvSpPr>
                <p:nvPr/>
              </p:nvSpPr>
              <p:spPr bwMode="auto">
                <a:xfrm>
                  <a:off x="10342451"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35" name="Rectangle 856"/>
                <p:cNvSpPr>
                  <a:spLocks noChangeArrowheads="1"/>
                </p:cNvSpPr>
                <p:nvPr/>
              </p:nvSpPr>
              <p:spPr bwMode="auto">
                <a:xfrm>
                  <a:off x="10397910"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36" name="Rectangle 857"/>
                <p:cNvSpPr>
                  <a:spLocks noChangeArrowheads="1"/>
                </p:cNvSpPr>
                <p:nvPr/>
              </p:nvSpPr>
              <p:spPr bwMode="auto">
                <a:xfrm>
                  <a:off x="10452411"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37" name="Rectangle 858"/>
                <p:cNvSpPr>
                  <a:spLocks noChangeArrowheads="1"/>
                </p:cNvSpPr>
                <p:nvPr/>
              </p:nvSpPr>
              <p:spPr bwMode="auto">
                <a:xfrm>
                  <a:off x="10507869"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38" name="Rectangle 859"/>
                <p:cNvSpPr>
                  <a:spLocks noChangeArrowheads="1"/>
                </p:cNvSpPr>
                <p:nvPr/>
              </p:nvSpPr>
              <p:spPr bwMode="auto">
                <a:xfrm>
                  <a:off x="10563326"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39" name="Rectangle 860"/>
                <p:cNvSpPr>
                  <a:spLocks noChangeArrowheads="1"/>
                </p:cNvSpPr>
                <p:nvPr/>
              </p:nvSpPr>
              <p:spPr bwMode="auto">
                <a:xfrm>
                  <a:off x="10617829"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40" name="Rectangle 861"/>
                <p:cNvSpPr>
                  <a:spLocks noChangeArrowheads="1"/>
                </p:cNvSpPr>
                <p:nvPr/>
              </p:nvSpPr>
              <p:spPr bwMode="auto">
                <a:xfrm>
                  <a:off x="10673287"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41" name="Rectangle 862"/>
                <p:cNvSpPr>
                  <a:spLocks noChangeArrowheads="1"/>
                </p:cNvSpPr>
                <p:nvPr/>
              </p:nvSpPr>
              <p:spPr bwMode="auto">
                <a:xfrm>
                  <a:off x="10727788"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42" name="Rectangle 863"/>
                <p:cNvSpPr>
                  <a:spLocks noChangeArrowheads="1"/>
                </p:cNvSpPr>
                <p:nvPr/>
              </p:nvSpPr>
              <p:spPr bwMode="auto">
                <a:xfrm>
                  <a:off x="10783247"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43" name="Rectangle 864"/>
                <p:cNvSpPr>
                  <a:spLocks noChangeArrowheads="1"/>
                </p:cNvSpPr>
                <p:nvPr/>
              </p:nvSpPr>
              <p:spPr bwMode="auto">
                <a:xfrm>
                  <a:off x="10838705"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44" name="Rectangle 865"/>
                <p:cNvSpPr>
                  <a:spLocks noChangeArrowheads="1"/>
                </p:cNvSpPr>
                <p:nvPr/>
              </p:nvSpPr>
              <p:spPr bwMode="auto">
                <a:xfrm>
                  <a:off x="10893206"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45" name="Rectangle 866"/>
                <p:cNvSpPr>
                  <a:spLocks noChangeArrowheads="1"/>
                </p:cNvSpPr>
                <p:nvPr/>
              </p:nvSpPr>
              <p:spPr bwMode="auto">
                <a:xfrm>
                  <a:off x="10948663" y="4354409"/>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46" name="Rectangle 867"/>
                <p:cNvSpPr>
                  <a:spLocks noChangeArrowheads="1"/>
                </p:cNvSpPr>
                <p:nvPr/>
              </p:nvSpPr>
              <p:spPr bwMode="auto">
                <a:xfrm>
                  <a:off x="11003166" y="4354409"/>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47" name="Rectangle 868"/>
                <p:cNvSpPr>
                  <a:spLocks noChangeArrowheads="1"/>
                </p:cNvSpPr>
                <p:nvPr/>
              </p:nvSpPr>
              <p:spPr bwMode="auto">
                <a:xfrm>
                  <a:off x="9296400"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48" name="Rectangle 869"/>
                <p:cNvSpPr>
                  <a:spLocks noChangeArrowheads="1"/>
                </p:cNvSpPr>
                <p:nvPr/>
              </p:nvSpPr>
              <p:spPr bwMode="auto">
                <a:xfrm>
                  <a:off x="9351858"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49" name="Rectangle 870"/>
                <p:cNvSpPr>
                  <a:spLocks noChangeArrowheads="1"/>
                </p:cNvSpPr>
                <p:nvPr/>
              </p:nvSpPr>
              <p:spPr bwMode="auto">
                <a:xfrm>
                  <a:off x="9406360"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50" name="Rectangle 871"/>
                <p:cNvSpPr>
                  <a:spLocks noChangeArrowheads="1"/>
                </p:cNvSpPr>
                <p:nvPr/>
              </p:nvSpPr>
              <p:spPr bwMode="auto">
                <a:xfrm>
                  <a:off x="9461818"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51" name="Rectangle 872"/>
                <p:cNvSpPr>
                  <a:spLocks noChangeArrowheads="1"/>
                </p:cNvSpPr>
                <p:nvPr/>
              </p:nvSpPr>
              <p:spPr bwMode="auto">
                <a:xfrm>
                  <a:off x="9516319"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52" name="Rectangle 873"/>
                <p:cNvSpPr>
                  <a:spLocks noChangeArrowheads="1"/>
                </p:cNvSpPr>
                <p:nvPr/>
              </p:nvSpPr>
              <p:spPr bwMode="auto">
                <a:xfrm>
                  <a:off x="9571777"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53" name="Rectangle 874"/>
                <p:cNvSpPr>
                  <a:spLocks noChangeArrowheads="1"/>
                </p:cNvSpPr>
                <p:nvPr/>
              </p:nvSpPr>
              <p:spPr bwMode="auto">
                <a:xfrm>
                  <a:off x="9627236"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54" name="Rectangle 875"/>
                <p:cNvSpPr>
                  <a:spLocks noChangeArrowheads="1"/>
                </p:cNvSpPr>
                <p:nvPr/>
              </p:nvSpPr>
              <p:spPr bwMode="auto">
                <a:xfrm>
                  <a:off x="9681737"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55" name="Rectangle 876"/>
                <p:cNvSpPr>
                  <a:spLocks noChangeArrowheads="1"/>
                </p:cNvSpPr>
                <p:nvPr/>
              </p:nvSpPr>
              <p:spPr bwMode="auto">
                <a:xfrm>
                  <a:off x="9737195"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56" name="Rectangle 877"/>
                <p:cNvSpPr>
                  <a:spLocks noChangeArrowheads="1"/>
                </p:cNvSpPr>
                <p:nvPr/>
              </p:nvSpPr>
              <p:spPr bwMode="auto">
                <a:xfrm>
                  <a:off x="9791697"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57" name="Rectangle 878"/>
                <p:cNvSpPr>
                  <a:spLocks noChangeArrowheads="1"/>
                </p:cNvSpPr>
                <p:nvPr/>
              </p:nvSpPr>
              <p:spPr bwMode="auto">
                <a:xfrm>
                  <a:off x="9847155"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58" name="Rectangle 879"/>
                <p:cNvSpPr>
                  <a:spLocks noChangeArrowheads="1"/>
                </p:cNvSpPr>
                <p:nvPr/>
              </p:nvSpPr>
              <p:spPr bwMode="auto">
                <a:xfrm>
                  <a:off x="9902613"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59" name="Rectangle 880"/>
                <p:cNvSpPr>
                  <a:spLocks noChangeArrowheads="1"/>
                </p:cNvSpPr>
                <p:nvPr/>
              </p:nvSpPr>
              <p:spPr bwMode="auto">
                <a:xfrm>
                  <a:off x="9957114"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60" name="Rectangle 881"/>
                <p:cNvSpPr>
                  <a:spLocks noChangeArrowheads="1"/>
                </p:cNvSpPr>
                <p:nvPr/>
              </p:nvSpPr>
              <p:spPr bwMode="auto">
                <a:xfrm>
                  <a:off x="10012573"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61" name="Rectangle 882"/>
                <p:cNvSpPr>
                  <a:spLocks noChangeArrowheads="1"/>
                </p:cNvSpPr>
                <p:nvPr/>
              </p:nvSpPr>
              <p:spPr bwMode="auto">
                <a:xfrm>
                  <a:off x="10067074"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62" name="Rectangle 883"/>
                <p:cNvSpPr>
                  <a:spLocks noChangeArrowheads="1"/>
                </p:cNvSpPr>
                <p:nvPr/>
              </p:nvSpPr>
              <p:spPr bwMode="auto">
                <a:xfrm>
                  <a:off x="10122532"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63" name="Rectangle 884"/>
                <p:cNvSpPr>
                  <a:spLocks noChangeArrowheads="1"/>
                </p:cNvSpPr>
                <p:nvPr/>
              </p:nvSpPr>
              <p:spPr bwMode="auto">
                <a:xfrm>
                  <a:off x="10177989"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64" name="Rectangle 885"/>
                <p:cNvSpPr>
                  <a:spLocks noChangeArrowheads="1"/>
                </p:cNvSpPr>
                <p:nvPr/>
              </p:nvSpPr>
              <p:spPr bwMode="auto">
                <a:xfrm>
                  <a:off x="10232492"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65" name="Rectangle 886"/>
                <p:cNvSpPr>
                  <a:spLocks noChangeArrowheads="1"/>
                </p:cNvSpPr>
                <p:nvPr/>
              </p:nvSpPr>
              <p:spPr bwMode="auto">
                <a:xfrm>
                  <a:off x="10287950"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66" name="Rectangle 887"/>
                <p:cNvSpPr>
                  <a:spLocks noChangeArrowheads="1"/>
                </p:cNvSpPr>
                <p:nvPr/>
              </p:nvSpPr>
              <p:spPr bwMode="auto">
                <a:xfrm>
                  <a:off x="10342451"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67" name="Rectangle 888"/>
                <p:cNvSpPr>
                  <a:spLocks noChangeArrowheads="1"/>
                </p:cNvSpPr>
                <p:nvPr/>
              </p:nvSpPr>
              <p:spPr bwMode="auto">
                <a:xfrm>
                  <a:off x="10397910"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68" name="Rectangle 889"/>
                <p:cNvSpPr>
                  <a:spLocks noChangeArrowheads="1"/>
                </p:cNvSpPr>
                <p:nvPr/>
              </p:nvSpPr>
              <p:spPr bwMode="auto">
                <a:xfrm>
                  <a:off x="10452411"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69" name="Rectangle 890"/>
                <p:cNvSpPr>
                  <a:spLocks noChangeArrowheads="1"/>
                </p:cNvSpPr>
                <p:nvPr/>
              </p:nvSpPr>
              <p:spPr bwMode="auto">
                <a:xfrm>
                  <a:off x="10507869"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70" name="Rectangle 891"/>
                <p:cNvSpPr>
                  <a:spLocks noChangeArrowheads="1"/>
                </p:cNvSpPr>
                <p:nvPr/>
              </p:nvSpPr>
              <p:spPr bwMode="auto">
                <a:xfrm>
                  <a:off x="10563326"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71" name="Rectangle 892"/>
                <p:cNvSpPr>
                  <a:spLocks noChangeArrowheads="1"/>
                </p:cNvSpPr>
                <p:nvPr/>
              </p:nvSpPr>
              <p:spPr bwMode="auto">
                <a:xfrm>
                  <a:off x="10617829"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72" name="Rectangle 893"/>
                <p:cNvSpPr>
                  <a:spLocks noChangeArrowheads="1"/>
                </p:cNvSpPr>
                <p:nvPr/>
              </p:nvSpPr>
              <p:spPr bwMode="auto">
                <a:xfrm>
                  <a:off x="10673287"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73" name="Rectangle 894"/>
                <p:cNvSpPr>
                  <a:spLocks noChangeArrowheads="1"/>
                </p:cNvSpPr>
                <p:nvPr/>
              </p:nvSpPr>
              <p:spPr bwMode="auto">
                <a:xfrm>
                  <a:off x="10727788"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74" name="Rectangle 895"/>
                <p:cNvSpPr>
                  <a:spLocks noChangeArrowheads="1"/>
                </p:cNvSpPr>
                <p:nvPr/>
              </p:nvSpPr>
              <p:spPr bwMode="auto">
                <a:xfrm>
                  <a:off x="10783247"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75" name="Rectangle 896"/>
                <p:cNvSpPr>
                  <a:spLocks noChangeArrowheads="1"/>
                </p:cNvSpPr>
                <p:nvPr/>
              </p:nvSpPr>
              <p:spPr bwMode="auto">
                <a:xfrm>
                  <a:off x="10838705"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76" name="Rectangle 897"/>
                <p:cNvSpPr>
                  <a:spLocks noChangeArrowheads="1"/>
                </p:cNvSpPr>
                <p:nvPr/>
              </p:nvSpPr>
              <p:spPr bwMode="auto">
                <a:xfrm>
                  <a:off x="10893206"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77" name="Rectangle 898"/>
                <p:cNvSpPr>
                  <a:spLocks noChangeArrowheads="1"/>
                </p:cNvSpPr>
                <p:nvPr/>
              </p:nvSpPr>
              <p:spPr bwMode="auto">
                <a:xfrm>
                  <a:off x="10948663" y="4405026"/>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78" name="Rectangle 899"/>
                <p:cNvSpPr>
                  <a:spLocks noChangeArrowheads="1"/>
                </p:cNvSpPr>
                <p:nvPr/>
              </p:nvSpPr>
              <p:spPr bwMode="auto">
                <a:xfrm>
                  <a:off x="11003166" y="4405026"/>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79" name="Rectangle 900"/>
                <p:cNvSpPr>
                  <a:spLocks noChangeArrowheads="1"/>
                </p:cNvSpPr>
                <p:nvPr/>
              </p:nvSpPr>
              <p:spPr bwMode="auto">
                <a:xfrm>
                  <a:off x="9296400"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80" name="Rectangle 901"/>
                <p:cNvSpPr>
                  <a:spLocks noChangeArrowheads="1"/>
                </p:cNvSpPr>
                <p:nvPr/>
              </p:nvSpPr>
              <p:spPr bwMode="auto">
                <a:xfrm>
                  <a:off x="9351858"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81" name="Rectangle 902"/>
                <p:cNvSpPr>
                  <a:spLocks noChangeArrowheads="1"/>
                </p:cNvSpPr>
                <p:nvPr/>
              </p:nvSpPr>
              <p:spPr bwMode="auto">
                <a:xfrm>
                  <a:off x="9406360"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82" name="Rectangle 903"/>
                <p:cNvSpPr>
                  <a:spLocks noChangeArrowheads="1"/>
                </p:cNvSpPr>
                <p:nvPr/>
              </p:nvSpPr>
              <p:spPr bwMode="auto">
                <a:xfrm>
                  <a:off x="9461818"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83" name="Rectangle 904"/>
                <p:cNvSpPr>
                  <a:spLocks noChangeArrowheads="1"/>
                </p:cNvSpPr>
                <p:nvPr/>
              </p:nvSpPr>
              <p:spPr bwMode="auto">
                <a:xfrm>
                  <a:off x="9516319"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84" name="Rectangle 905"/>
                <p:cNvSpPr>
                  <a:spLocks noChangeArrowheads="1"/>
                </p:cNvSpPr>
                <p:nvPr/>
              </p:nvSpPr>
              <p:spPr bwMode="auto">
                <a:xfrm>
                  <a:off x="9571777"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85" name="Rectangle 906"/>
                <p:cNvSpPr>
                  <a:spLocks noChangeArrowheads="1"/>
                </p:cNvSpPr>
                <p:nvPr/>
              </p:nvSpPr>
              <p:spPr bwMode="auto">
                <a:xfrm>
                  <a:off x="9627236"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86" name="Rectangle 907"/>
                <p:cNvSpPr>
                  <a:spLocks noChangeArrowheads="1"/>
                </p:cNvSpPr>
                <p:nvPr/>
              </p:nvSpPr>
              <p:spPr bwMode="auto">
                <a:xfrm>
                  <a:off x="9681737"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87" name="Rectangle 908"/>
                <p:cNvSpPr>
                  <a:spLocks noChangeArrowheads="1"/>
                </p:cNvSpPr>
                <p:nvPr/>
              </p:nvSpPr>
              <p:spPr bwMode="auto">
                <a:xfrm>
                  <a:off x="9737195"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88" name="Rectangle 909"/>
                <p:cNvSpPr>
                  <a:spLocks noChangeArrowheads="1"/>
                </p:cNvSpPr>
                <p:nvPr/>
              </p:nvSpPr>
              <p:spPr bwMode="auto">
                <a:xfrm>
                  <a:off x="9791697"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89" name="Rectangle 910"/>
                <p:cNvSpPr>
                  <a:spLocks noChangeArrowheads="1"/>
                </p:cNvSpPr>
                <p:nvPr/>
              </p:nvSpPr>
              <p:spPr bwMode="auto">
                <a:xfrm>
                  <a:off x="9847155"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90" name="Rectangle 911"/>
                <p:cNvSpPr>
                  <a:spLocks noChangeArrowheads="1"/>
                </p:cNvSpPr>
                <p:nvPr/>
              </p:nvSpPr>
              <p:spPr bwMode="auto">
                <a:xfrm>
                  <a:off x="9902613"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91" name="Rectangle 912"/>
                <p:cNvSpPr>
                  <a:spLocks noChangeArrowheads="1"/>
                </p:cNvSpPr>
                <p:nvPr/>
              </p:nvSpPr>
              <p:spPr bwMode="auto">
                <a:xfrm>
                  <a:off x="9957114"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92" name="Rectangle 913"/>
                <p:cNvSpPr>
                  <a:spLocks noChangeArrowheads="1"/>
                </p:cNvSpPr>
                <p:nvPr/>
              </p:nvSpPr>
              <p:spPr bwMode="auto">
                <a:xfrm>
                  <a:off x="10012573"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93" name="Rectangle 914"/>
                <p:cNvSpPr>
                  <a:spLocks noChangeArrowheads="1"/>
                </p:cNvSpPr>
                <p:nvPr/>
              </p:nvSpPr>
              <p:spPr bwMode="auto">
                <a:xfrm>
                  <a:off x="10067074"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94" name="Rectangle 915"/>
                <p:cNvSpPr>
                  <a:spLocks noChangeArrowheads="1"/>
                </p:cNvSpPr>
                <p:nvPr/>
              </p:nvSpPr>
              <p:spPr bwMode="auto">
                <a:xfrm>
                  <a:off x="10122532"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95" name="Rectangle 916"/>
                <p:cNvSpPr>
                  <a:spLocks noChangeArrowheads="1"/>
                </p:cNvSpPr>
                <p:nvPr/>
              </p:nvSpPr>
              <p:spPr bwMode="auto">
                <a:xfrm>
                  <a:off x="10177989"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96" name="Rectangle 917"/>
                <p:cNvSpPr>
                  <a:spLocks noChangeArrowheads="1"/>
                </p:cNvSpPr>
                <p:nvPr/>
              </p:nvSpPr>
              <p:spPr bwMode="auto">
                <a:xfrm>
                  <a:off x="10232492"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97" name="Rectangle 918"/>
                <p:cNvSpPr>
                  <a:spLocks noChangeArrowheads="1"/>
                </p:cNvSpPr>
                <p:nvPr/>
              </p:nvSpPr>
              <p:spPr bwMode="auto">
                <a:xfrm>
                  <a:off x="10287950"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98" name="Rectangle 919"/>
                <p:cNvSpPr>
                  <a:spLocks noChangeArrowheads="1"/>
                </p:cNvSpPr>
                <p:nvPr/>
              </p:nvSpPr>
              <p:spPr bwMode="auto">
                <a:xfrm>
                  <a:off x="10342451"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399" name="Rectangle 920"/>
                <p:cNvSpPr>
                  <a:spLocks noChangeArrowheads="1"/>
                </p:cNvSpPr>
                <p:nvPr/>
              </p:nvSpPr>
              <p:spPr bwMode="auto">
                <a:xfrm>
                  <a:off x="10397910"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00" name="Rectangle 921"/>
                <p:cNvSpPr>
                  <a:spLocks noChangeArrowheads="1"/>
                </p:cNvSpPr>
                <p:nvPr/>
              </p:nvSpPr>
              <p:spPr bwMode="auto">
                <a:xfrm>
                  <a:off x="10452411"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01" name="Rectangle 922"/>
                <p:cNvSpPr>
                  <a:spLocks noChangeArrowheads="1"/>
                </p:cNvSpPr>
                <p:nvPr/>
              </p:nvSpPr>
              <p:spPr bwMode="auto">
                <a:xfrm>
                  <a:off x="10507869"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02" name="Rectangle 923"/>
                <p:cNvSpPr>
                  <a:spLocks noChangeArrowheads="1"/>
                </p:cNvSpPr>
                <p:nvPr/>
              </p:nvSpPr>
              <p:spPr bwMode="auto">
                <a:xfrm>
                  <a:off x="10563326"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03" name="Rectangle 924"/>
                <p:cNvSpPr>
                  <a:spLocks noChangeArrowheads="1"/>
                </p:cNvSpPr>
                <p:nvPr/>
              </p:nvSpPr>
              <p:spPr bwMode="auto">
                <a:xfrm>
                  <a:off x="10617829"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04" name="Rectangle 925"/>
                <p:cNvSpPr>
                  <a:spLocks noChangeArrowheads="1"/>
                </p:cNvSpPr>
                <p:nvPr/>
              </p:nvSpPr>
              <p:spPr bwMode="auto">
                <a:xfrm>
                  <a:off x="10673287"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05" name="Rectangle 926"/>
                <p:cNvSpPr>
                  <a:spLocks noChangeArrowheads="1"/>
                </p:cNvSpPr>
                <p:nvPr/>
              </p:nvSpPr>
              <p:spPr bwMode="auto">
                <a:xfrm>
                  <a:off x="10727788"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06" name="Rectangle 927"/>
                <p:cNvSpPr>
                  <a:spLocks noChangeArrowheads="1"/>
                </p:cNvSpPr>
                <p:nvPr/>
              </p:nvSpPr>
              <p:spPr bwMode="auto">
                <a:xfrm>
                  <a:off x="10783247"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07" name="Rectangle 928"/>
                <p:cNvSpPr>
                  <a:spLocks noChangeArrowheads="1"/>
                </p:cNvSpPr>
                <p:nvPr/>
              </p:nvSpPr>
              <p:spPr bwMode="auto">
                <a:xfrm>
                  <a:off x="10838705"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08" name="Rectangle 929"/>
                <p:cNvSpPr>
                  <a:spLocks noChangeArrowheads="1"/>
                </p:cNvSpPr>
                <p:nvPr/>
              </p:nvSpPr>
              <p:spPr bwMode="auto">
                <a:xfrm>
                  <a:off x="10893206"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09" name="Rectangle 930"/>
                <p:cNvSpPr>
                  <a:spLocks noChangeArrowheads="1"/>
                </p:cNvSpPr>
                <p:nvPr/>
              </p:nvSpPr>
              <p:spPr bwMode="auto">
                <a:xfrm>
                  <a:off x="10948663" y="4455642"/>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10" name="Rectangle 931"/>
                <p:cNvSpPr>
                  <a:spLocks noChangeArrowheads="1"/>
                </p:cNvSpPr>
                <p:nvPr/>
              </p:nvSpPr>
              <p:spPr bwMode="auto">
                <a:xfrm>
                  <a:off x="11003166" y="4455642"/>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11" name="Rectangle 932"/>
                <p:cNvSpPr>
                  <a:spLocks noChangeArrowheads="1"/>
                </p:cNvSpPr>
                <p:nvPr/>
              </p:nvSpPr>
              <p:spPr bwMode="auto">
                <a:xfrm>
                  <a:off x="9296400"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12" name="Rectangle 933"/>
                <p:cNvSpPr>
                  <a:spLocks noChangeArrowheads="1"/>
                </p:cNvSpPr>
                <p:nvPr/>
              </p:nvSpPr>
              <p:spPr bwMode="auto">
                <a:xfrm>
                  <a:off x="9351858"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13" name="Rectangle 934"/>
                <p:cNvSpPr>
                  <a:spLocks noChangeArrowheads="1"/>
                </p:cNvSpPr>
                <p:nvPr/>
              </p:nvSpPr>
              <p:spPr bwMode="auto">
                <a:xfrm>
                  <a:off x="9406360"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14" name="Rectangle 935"/>
                <p:cNvSpPr>
                  <a:spLocks noChangeArrowheads="1"/>
                </p:cNvSpPr>
                <p:nvPr/>
              </p:nvSpPr>
              <p:spPr bwMode="auto">
                <a:xfrm>
                  <a:off x="9461818"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15" name="Rectangle 936"/>
                <p:cNvSpPr>
                  <a:spLocks noChangeArrowheads="1"/>
                </p:cNvSpPr>
                <p:nvPr/>
              </p:nvSpPr>
              <p:spPr bwMode="auto">
                <a:xfrm>
                  <a:off x="9516319"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16" name="Rectangle 937"/>
                <p:cNvSpPr>
                  <a:spLocks noChangeArrowheads="1"/>
                </p:cNvSpPr>
                <p:nvPr/>
              </p:nvSpPr>
              <p:spPr bwMode="auto">
                <a:xfrm>
                  <a:off x="9571777"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17" name="Rectangle 938"/>
                <p:cNvSpPr>
                  <a:spLocks noChangeArrowheads="1"/>
                </p:cNvSpPr>
                <p:nvPr/>
              </p:nvSpPr>
              <p:spPr bwMode="auto">
                <a:xfrm>
                  <a:off x="9627236"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18" name="Rectangle 939"/>
                <p:cNvSpPr>
                  <a:spLocks noChangeArrowheads="1"/>
                </p:cNvSpPr>
                <p:nvPr/>
              </p:nvSpPr>
              <p:spPr bwMode="auto">
                <a:xfrm>
                  <a:off x="9681737"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19" name="Rectangle 940"/>
                <p:cNvSpPr>
                  <a:spLocks noChangeArrowheads="1"/>
                </p:cNvSpPr>
                <p:nvPr/>
              </p:nvSpPr>
              <p:spPr bwMode="auto">
                <a:xfrm>
                  <a:off x="9737195"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20" name="Rectangle 941"/>
                <p:cNvSpPr>
                  <a:spLocks noChangeArrowheads="1"/>
                </p:cNvSpPr>
                <p:nvPr/>
              </p:nvSpPr>
              <p:spPr bwMode="auto">
                <a:xfrm>
                  <a:off x="9791697"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21" name="Rectangle 942"/>
                <p:cNvSpPr>
                  <a:spLocks noChangeArrowheads="1"/>
                </p:cNvSpPr>
                <p:nvPr/>
              </p:nvSpPr>
              <p:spPr bwMode="auto">
                <a:xfrm>
                  <a:off x="9847155"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22" name="Rectangle 943"/>
                <p:cNvSpPr>
                  <a:spLocks noChangeArrowheads="1"/>
                </p:cNvSpPr>
                <p:nvPr/>
              </p:nvSpPr>
              <p:spPr bwMode="auto">
                <a:xfrm>
                  <a:off x="9902613"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23" name="Rectangle 944"/>
                <p:cNvSpPr>
                  <a:spLocks noChangeArrowheads="1"/>
                </p:cNvSpPr>
                <p:nvPr/>
              </p:nvSpPr>
              <p:spPr bwMode="auto">
                <a:xfrm>
                  <a:off x="9957114"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24" name="Rectangle 945"/>
                <p:cNvSpPr>
                  <a:spLocks noChangeArrowheads="1"/>
                </p:cNvSpPr>
                <p:nvPr/>
              </p:nvSpPr>
              <p:spPr bwMode="auto">
                <a:xfrm>
                  <a:off x="10012573"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25" name="Rectangle 946"/>
                <p:cNvSpPr>
                  <a:spLocks noChangeArrowheads="1"/>
                </p:cNvSpPr>
                <p:nvPr/>
              </p:nvSpPr>
              <p:spPr bwMode="auto">
                <a:xfrm>
                  <a:off x="10067074"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26" name="Rectangle 947"/>
                <p:cNvSpPr>
                  <a:spLocks noChangeArrowheads="1"/>
                </p:cNvSpPr>
                <p:nvPr/>
              </p:nvSpPr>
              <p:spPr bwMode="auto">
                <a:xfrm>
                  <a:off x="10122532"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27" name="Rectangle 948"/>
                <p:cNvSpPr>
                  <a:spLocks noChangeArrowheads="1"/>
                </p:cNvSpPr>
                <p:nvPr/>
              </p:nvSpPr>
              <p:spPr bwMode="auto">
                <a:xfrm>
                  <a:off x="10177989"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28" name="Rectangle 949"/>
                <p:cNvSpPr>
                  <a:spLocks noChangeArrowheads="1"/>
                </p:cNvSpPr>
                <p:nvPr/>
              </p:nvSpPr>
              <p:spPr bwMode="auto">
                <a:xfrm>
                  <a:off x="10232492"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29" name="Rectangle 950"/>
                <p:cNvSpPr>
                  <a:spLocks noChangeArrowheads="1"/>
                </p:cNvSpPr>
                <p:nvPr/>
              </p:nvSpPr>
              <p:spPr bwMode="auto">
                <a:xfrm>
                  <a:off x="10287950"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30" name="Rectangle 951"/>
                <p:cNvSpPr>
                  <a:spLocks noChangeArrowheads="1"/>
                </p:cNvSpPr>
                <p:nvPr/>
              </p:nvSpPr>
              <p:spPr bwMode="auto">
                <a:xfrm>
                  <a:off x="10342451"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31" name="Rectangle 952"/>
                <p:cNvSpPr>
                  <a:spLocks noChangeArrowheads="1"/>
                </p:cNvSpPr>
                <p:nvPr/>
              </p:nvSpPr>
              <p:spPr bwMode="auto">
                <a:xfrm>
                  <a:off x="10397910"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32" name="Rectangle 953"/>
                <p:cNvSpPr>
                  <a:spLocks noChangeArrowheads="1"/>
                </p:cNvSpPr>
                <p:nvPr/>
              </p:nvSpPr>
              <p:spPr bwMode="auto">
                <a:xfrm>
                  <a:off x="10452411"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33" name="Rectangle 954"/>
                <p:cNvSpPr>
                  <a:spLocks noChangeArrowheads="1"/>
                </p:cNvSpPr>
                <p:nvPr/>
              </p:nvSpPr>
              <p:spPr bwMode="auto">
                <a:xfrm>
                  <a:off x="10507869"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34" name="Rectangle 955"/>
                <p:cNvSpPr>
                  <a:spLocks noChangeArrowheads="1"/>
                </p:cNvSpPr>
                <p:nvPr/>
              </p:nvSpPr>
              <p:spPr bwMode="auto">
                <a:xfrm>
                  <a:off x="10563326"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35" name="Rectangle 956"/>
                <p:cNvSpPr>
                  <a:spLocks noChangeArrowheads="1"/>
                </p:cNvSpPr>
                <p:nvPr/>
              </p:nvSpPr>
              <p:spPr bwMode="auto">
                <a:xfrm>
                  <a:off x="10617829"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36" name="Rectangle 957"/>
                <p:cNvSpPr>
                  <a:spLocks noChangeArrowheads="1"/>
                </p:cNvSpPr>
                <p:nvPr/>
              </p:nvSpPr>
              <p:spPr bwMode="auto">
                <a:xfrm>
                  <a:off x="10673287"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37" name="Rectangle 958"/>
                <p:cNvSpPr>
                  <a:spLocks noChangeArrowheads="1"/>
                </p:cNvSpPr>
                <p:nvPr/>
              </p:nvSpPr>
              <p:spPr bwMode="auto">
                <a:xfrm>
                  <a:off x="10727788"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38" name="Rectangle 959"/>
                <p:cNvSpPr>
                  <a:spLocks noChangeArrowheads="1"/>
                </p:cNvSpPr>
                <p:nvPr/>
              </p:nvSpPr>
              <p:spPr bwMode="auto">
                <a:xfrm>
                  <a:off x="10783247"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39" name="Rectangle 960"/>
                <p:cNvSpPr>
                  <a:spLocks noChangeArrowheads="1"/>
                </p:cNvSpPr>
                <p:nvPr/>
              </p:nvSpPr>
              <p:spPr bwMode="auto">
                <a:xfrm>
                  <a:off x="10838705"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40" name="Rectangle 961"/>
                <p:cNvSpPr>
                  <a:spLocks noChangeArrowheads="1"/>
                </p:cNvSpPr>
                <p:nvPr/>
              </p:nvSpPr>
              <p:spPr bwMode="auto">
                <a:xfrm>
                  <a:off x="10893206"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41" name="Rectangle 962"/>
                <p:cNvSpPr>
                  <a:spLocks noChangeArrowheads="1"/>
                </p:cNvSpPr>
                <p:nvPr/>
              </p:nvSpPr>
              <p:spPr bwMode="auto">
                <a:xfrm>
                  <a:off x="10948663" y="4505384"/>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42" name="Rectangle 963"/>
                <p:cNvSpPr>
                  <a:spLocks noChangeArrowheads="1"/>
                </p:cNvSpPr>
                <p:nvPr/>
              </p:nvSpPr>
              <p:spPr bwMode="auto">
                <a:xfrm>
                  <a:off x="11003166" y="4505384"/>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43" name="Rectangle 964"/>
                <p:cNvSpPr>
                  <a:spLocks noChangeArrowheads="1"/>
                </p:cNvSpPr>
                <p:nvPr/>
              </p:nvSpPr>
              <p:spPr bwMode="auto">
                <a:xfrm>
                  <a:off x="9296400"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44" name="Rectangle 965"/>
                <p:cNvSpPr>
                  <a:spLocks noChangeArrowheads="1"/>
                </p:cNvSpPr>
                <p:nvPr/>
              </p:nvSpPr>
              <p:spPr bwMode="auto">
                <a:xfrm>
                  <a:off x="9351858"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45" name="Rectangle 966"/>
                <p:cNvSpPr>
                  <a:spLocks noChangeArrowheads="1"/>
                </p:cNvSpPr>
                <p:nvPr/>
              </p:nvSpPr>
              <p:spPr bwMode="auto">
                <a:xfrm>
                  <a:off x="9406360"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46" name="Rectangle 967"/>
                <p:cNvSpPr>
                  <a:spLocks noChangeArrowheads="1"/>
                </p:cNvSpPr>
                <p:nvPr/>
              </p:nvSpPr>
              <p:spPr bwMode="auto">
                <a:xfrm>
                  <a:off x="9461818"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47" name="Rectangle 968"/>
                <p:cNvSpPr>
                  <a:spLocks noChangeArrowheads="1"/>
                </p:cNvSpPr>
                <p:nvPr/>
              </p:nvSpPr>
              <p:spPr bwMode="auto">
                <a:xfrm>
                  <a:off x="9516319"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48" name="Rectangle 969"/>
                <p:cNvSpPr>
                  <a:spLocks noChangeArrowheads="1"/>
                </p:cNvSpPr>
                <p:nvPr/>
              </p:nvSpPr>
              <p:spPr bwMode="auto">
                <a:xfrm>
                  <a:off x="9571777"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49" name="Rectangle 970"/>
                <p:cNvSpPr>
                  <a:spLocks noChangeArrowheads="1"/>
                </p:cNvSpPr>
                <p:nvPr/>
              </p:nvSpPr>
              <p:spPr bwMode="auto">
                <a:xfrm>
                  <a:off x="9627236"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50" name="Rectangle 971"/>
                <p:cNvSpPr>
                  <a:spLocks noChangeArrowheads="1"/>
                </p:cNvSpPr>
                <p:nvPr/>
              </p:nvSpPr>
              <p:spPr bwMode="auto">
                <a:xfrm>
                  <a:off x="9681737"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51" name="Rectangle 972"/>
                <p:cNvSpPr>
                  <a:spLocks noChangeArrowheads="1"/>
                </p:cNvSpPr>
                <p:nvPr/>
              </p:nvSpPr>
              <p:spPr bwMode="auto">
                <a:xfrm>
                  <a:off x="9737195"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52" name="Rectangle 973"/>
                <p:cNvSpPr>
                  <a:spLocks noChangeArrowheads="1"/>
                </p:cNvSpPr>
                <p:nvPr/>
              </p:nvSpPr>
              <p:spPr bwMode="auto">
                <a:xfrm>
                  <a:off x="9791697"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53" name="Rectangle 974"/>
                <p:cNvSpPr>
                  <a:spLocks noChangeArrowheads="1"/>
                </p:cNvSpPr>
                <p:nvPr/>
              </p:nvSpPr>
              <p:spPr bwMode="auto">
                <a:xfrm>
                  <a:off x="9847155"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54" name="Rectangle 975"/>
                <p:cNvSpPr>
                  <a:spLocks noChangeArrowheads="1"/>
                </p:cNvSpPr>
                <p:nvPr/>
              </p:nvSpPr>
              <p:spPr bwMode="auto">
                <a:xfrm>
                  <a:off x="9902613"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55" name="Rectangle 976"/>
                <p:cNvSpPr>
                  <a:spLocks noChangeArrowheads="1"/>
                </p:cNvSpPr>
                <p:nvPr/>
              </p:nvSpPr>
              <p:spPr bwMode="auto">
                <a:xfrm>
                  <a:off x="9957114"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56" name="Rectangle 977"/>
                <p:cNvSpPr>
                  <a:spLocks noChangeArrowheads="1"/>
                </p:cNvSpPr>
                <p:nvPr/>
              </p:nvSpPr>
              <p:spPr bwMode="auto">
                <a:xfrm>
                  <a:off x="10012573"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57" name="Rectangle 978"/>
                <p:cNvSpPr>
                  <a:spLocks noChangeArrowheads="1"/>
                </p:cNvSpPr>
                <p:nvPr/>
              </p:nvSpPr>
              <p:spPr bwMode="auto">
                <a:xfrm>
                  <a:off x="10067074"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58" name="Rectangle 979"/>
                <p:cNvSpPr>
                  <a:spLocks noChangeArrowheads="1"/>
                </p:cNvSpPr>
                <p:nvPr/>
              </p:nvSpPr>
              <p:spPr bwMode="auto">
                <a:xfrm>
                  <a:off x="10122532"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59" name="Rectangle 980"/>
                <p:cNvSpPr>
                  <a:spLocks noChangeArrowheads="1"/>
                </p:cNvSpPr>
                <p:nvPr/>
              </p:nvSpPr>
              <p:spPr bwMode="auto">
                <a:xfrm>
                  <a:off x="10177989"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60" name="Rectangle 981"/>
                <p:cNvSpPr>
                  <a:spLocks noChangeArrowheads="1"/>
                </p:cNvSpPr>
                <p:nvPr/>
              </p:nvSpPr>
              <p:spPr bwMode="auto">
                <a:xfrm>
                  <a:off x="10232492"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61" name="Rectangle 982"/>
                <p:cNvSpPr>
                  <a:spLocks noChangeArrowheads="1"/>
                </p:cNvSpPr>
                <p:nvPr/>
              </p:nvSpPr>
              <p:spPr bwMode="auto">
                <a:xfrm>
                  <a:off x="10287950"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62" name="Rectangle 983"/>
                <p:cNvSpPr>
                  <a:spLocks noChangeArrowheads="1"/>
                </p:cNvSpPr>
                <p:nvPr/>
              </p:nvSpPr>
              <p:spPr bwMode="auto">
                <a:xfrm>
                  <a:off x="10342451"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63" name="Rectangle 984"/>
                <p:cNvSpPr>
                  <a:spLocks noChangeArrowheads="1"/>
                </p:cNvSpPr>
                <p:nvPr/>
              </p:nvSpPr>
              <p:spPr bwMode="auto">
                <a:xfrm>
                  <a:off x="10397910"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64" name="Rectangle 985"/>
                <p:cNvSpPr>
                  <a:spLocks noChangeArrowheads="1"/>
                </p:cNvSpPr>
                <p:nvPr/>
              </p:nvSpPr>
              <p:spPr bwMode="auto">
                <a:xfrm>
                  <a:off x="10452411"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65" name="Rectangle 986"/>
                <p:cNvSpPr>
                  <a:spLocks noChangeArrowheads="1"/>
                </p:cNvSpPr>
                <p:nvPr/>
              </p:nvSpPr>
              <p:spPr bwMode="auto">
                <a:xfrm>
                  <a:off x="10507869"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66" name="Rectangle 987"/>
                <p:cNvSpPr>
                  <a:spLocks noChangeArrowheads="1"/>
                </p:cNvSpPr>
                <p:nvPr/>
              </p:nvSpPr>
              <p:spPr bwMode="auto">
                <a:xfrm>
                  <a:off x="10563326"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67" name="Rectangle 988"/>
                <p:cNvSpPr>
                  <a:spLocks noChangeArrowheads="1"/>
                </p:cNvSpPr>
                <p:nvPr/>
              </p:nvSpPr>
              <p:spPr bwMode="auto">
                <a:xfrm>
                  <a:off x="10617829"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68" name="Rectangle 989"/>
                <p:cNvSpPr>
                  <a:spLocks noChangeArrowheads="1"/>
                </p:cNvSpPr>
                <p:nvPr/>
              </p:nvSpPr>
              <p:spPr bwMode="auto">
                <a:xfrm>
                  <a:off x="10673287"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69" name="Rectangle 990"/>
                <p:cNvSpPr>
                  <a:spLocks noChangeArrowheads="1"/>
                </p:cNvSpPr>
                <p:nvPr/>
              </p:nvSpPr>
              <p:spPr bwMode="auto">
                <a:xfrm>
                  <a:off x="10727788"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70" name="Rectangle 991"/>
                <p:cNvSpPr>
                  <a:spLocks noChangeArrowheads="1"/>
                </p:cNvSpPr>
                <p:nvPr/>
              </p:nvSpPr>
              <p:spPr bwMode="auto">
                <a:xfrm>
                  <a:off x="10783247"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71" name="Rectangle 992"/>
                <p:cNvSpPr>
                  <a:spLocks noChangeArrowheads="1"/>
                </p:cNvSpPr>
                <p:nvPr/>
              </p:nvSpPr>
              <p:spPr bwMode="auto">
                <a:xfrm>
                  <a:off x="10838705"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72" name="Rectangle 993"/>
                <p:cNvSpPr>
                  <a:spLocks noChangeArrowheads="1"/>
                </p:cNvSpPr>
                <p:nvPr/>
              </p:nvSpPr>
              <p:spPr bwMode="auto">
                <a:xfrm>
                  <a:off x="10893206"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73" name="Rectangle 994"/>
                <p:cNvSpPr>
                  <a:spLocks noChangeArrowheads="1"/>
                </p:cNvSpPr>
                <p:nvPr/>
              </p:nvSpPr>
              <p:spPr bwMode="auto">
                <a:xfrm>
                  <a:off x="10948663" y="4556000"/>
                  <a:ext cx="54501"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74" name="Rectangle 995"/>
                <p:cNvSpPr>
                  <a:spLocks noChangeArrowheads="1"/>
                </p:cNvSpPr>
                <p:nvPr/>
              </p:nvSpPr>
              <p:spPr bwMode="auto">
                <a:xfrm>
                  <a:off x="11003166" y="4556000"/>
                  <a:ext cx="55458" cy="49742"/>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75" name="Rectangle 996"/>
                <p:cNvSpPr>
                  <a:spLocks noChangeArrowheads="1"/>
                </p:cNvSpPr>
                <p:nvPr/>
              </p:nvSpPr>
              <p:spPr bwMode="auto">
                <a:xfrm>
                  <a:off x="9296400"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76" name="Rectangle 997"/>
                <p:cNvSpPr>
                  <a:spLocks noChangeArrowheads="1"/>
                </p:cNvSpPr>
                <p:nvPr/>
              </p:nvSpPr>
              <p:spPr bwMode="auto">
                <a:xfrm>
                  <a:off x="9351858"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77" name="Rectangle 998"/>
                <p:cNvSpPr>
                  <a:spLocks noChangeArrowheads="1"/>
                </p:cNvSpPr>
                <p:nvPr/>
              </p:nvSpPr>
              <p:spPr bwMode="auto">
                <a:xfrm>
                  <a:off x="9406360"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78" name="Rectangle 999"/>
                <p:cNvSpPr>
                  <a:spLocks noChangeArrowheads="1"/>
                </p:cNvSpPr>
                <p:nvPr/>
              </p:nvSpPr>
              <p:spPr bwMode="auto">
                <a:xfrm>
                  <a:off x="9461818"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79" name="Rectangle 1000"/>
                <p:cNvSpPr>
                  <a:spLocks noChangeArrowheads="1"/>
                </p:cNvSpPr>
                <p:nvPr/>
              </p:nvSpPr>
              <p:spPr bwMode="auto">
                <a:xfrm>
                  <a:off x="9516319"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80" name="Rectangle 1001"/>
                <p:cNvSpPr>
                  <a:spLocks noChangeArrowheads="1"/>
                </p:cNvSpPr>
                <p:nvPr/>
              </p:nvSpPr>
              <p:spPr bwMode="auto">
                <a:xfrm>
                  <a:off x="9571777"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81" name="Rectangle 1002"/>
                <p:cNvSpPr>
                  <a:spLocks noChangeArrowheads="1"/>
                </p:cNvSpPr>
                <p:nvPr/>
              </p:nvSpPr>
              <p:spPr bwMode="auto">
                <a:xfrm>
                  <a:off x="9627236"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82" name="Rectangle 1003"/>
                <p:cNvSpPr>
                  <a:spLocks noChangeArrowheads="1"/>
                </p:cNvSpPr>
                <p:nvPr/>
              </p:nvSpPr>
              <p:spPr bwMode="auto">
                <a:xfrm>
                  <a:off x="9681737"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83" name="Rectangle 1004"/>
                <p:cNvSpPr>
                  <a:spLocks noChangeArrowheads="1"/>
                </p:cNvSpPr>
                <p:nvPr/>
              </p:nvSpPr>
              <p:spPr bwMode="auto">
                <a:xfrm>
                  <a:off x="9737195"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84" name="Rectangle 1005"/>
                <p:cNvSpPr>
                  <a:spLocks noChangeArrowheads="1"/>
                </p:cNvSpPr>
                <p:nvPr/>
              </p:nvSpPr>
              <p:spPr bwMode="auto">
                <a:xfrm>
                  <a:off x="9791697"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85" name="Rectangle 1006"/>
                <p:cNvSpPr>
                  <a:spLocks noChangeArrowheads="1"/>
                </p:cNvSpPr>
                <p:nvPr/>
              </p:nvSpPr>
              <p:spPr bwMode="auto">
                <a:xfrm>
                  <a:off x="9847155"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86" name="Rectangle 1007"/>
                <p:cNvSpPr>
                  <a:spLocks noChangeArrowheads="1"/>
                </p:cNvSpPr>
                <p:nvPr/>
              </p:nvSpPr>
              <p:spPr bwMode="auto">
                <a:xfrm>
                  <a:off x="9902613"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87" name="Rectangle 1008"/>
                <p:cNvSpPr>
                  <a:spLocks noChangeArrowheads="1"/>
                </p:cNvSpPr>
                <p:nvPr/>
              </p:nvSpPr>
              <p:spPr bwMode="auto">
                <a:xfrm>
                  <a:off x="9957114"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88" name="Rectangle 1009"/>
                <p:cNvSpPr>
                  <a:spLocks noChangeArrowheads="1"/>
                </p:cNvSpPr>
                <p:nvPr/>
              </p:nvSpPr>
              <p:spPr bwMode="auto">
                <a:xfrm>
                  <a:off x="10012573"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89" name="Rectangle 1010"/>
                <p:cNvSpPr>
                  <a:spLocks noChangeArrowheads="1"/>
                </p:cNvSpPr>
                <p:nvPr/>
              </p:nvSpPr>
              <p:spPr bwMode="auto">
                <a:xfrm>
                  <a:off x="10067074"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90" name="Rectangle 1011"/>
                <p:cNvSpPr>
                  <a:spLocks noChangeArrowheads="1"/>
                </p:cNvSpPr>
                <p:nvPr/>
              </p:nvSpPr>
              <p:spPr bwMode="auto">
                <a:xfrm>
                  <a:off x="10122532"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91" name="Rectangle 1012"/>
                <p:cNvSpPr>
                  <a:spLocks noChangeArrowheads="1"/>
                </p:cNvSpPr>
                <p:nvPr/>
              </p:nvSpPr>
              <p:spPr bwMode="auto">
                <a:xfrm>
                  <a:off x="10177989"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92" name="Rectangle 1013"/>
                <p:cNvSpPr>
                  <a:spLocks noChangeArrowheads="1"/>
                </p:cNvSpPr>
                <p:nvPr/>
              </p:nvSpPr>
              <p:spPr bwMode="auto">
                <a:xfrm>
                  <a:off x="10232492"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93" name="Rectangle 1014"/>
                <p:cNvSpPr>
                  <a:spLocks noChangeArrowheads="1"/>
                </p:cNvSpPr>
                <p:nvPr/>
              </p:nvSpPr>
              <p:spPr bwMode="auto">
                <a:xfrm>
                  <a:off x="10287950"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94" name="Rectangle 1015"/>
                <p:cNvSpPr>
                  <a:spLocks noChangeArrowheads="1"/>
                </p:cNvSpPr>
                <p:nvPr/>
              </p:nvSpPr>
              <p:spPr bwMode="auto">
                <a:xfrm>
                  <a:off x="10342451"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95" name="Rectangle 1016"/>
                <p:cNvSpPr>
                  <a:spLocks noChangeArrowheads="1"/>
                </p:cNvSpPr>
                <p:nvPr/>
              </p:nvSpPr>
              <p:spPr bwMode="auto">
                <a:xfrm>
                  <a:off x="10397910"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96" name="Rectangle 1017"/>
                <p:cNvSpPr>
                  <a:spLocks noChangeArrowheads="1"/>
                </p:cNvSpPr>
                <p:nvPr/>
              </p:nvSpPr>
              <p:spPr bwMode="auto">
                <a:xfrm>
                  <a:off x="10452411"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97" name="Rectangle 1018"/>
                <p:cNvSpPr>
                  <a:spLocks noChangeArrowheads="1"/>
                </p:cNvSpPr>
                <p:nvPr/>
              </p:nvSpPr>
              <p:spPr bwMode="auto">
                <a:xfrm>
                  <a:off x="10507869"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98" name="Rectangle 1019"/>
                <p:cNvSpPr>
                  <a:spLocks noChangeArrowheads="1"/>
                </p:cNvSpPr>
                <p:nvPr/>
              </p:nvSpPr>
              <p:spPr bwMode="auto">
                <a:xfrm>
                  <a:off x="10563326"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499" name="Rectangle 1020"/>
                <p:cNvSpPr>
                  <a:spLocks noChangeArrowheads="1"/>
                </p:cNvSpPr>
                <p:nvPr/>
              </p:nvSpPr>
              <p:spPr bwMode="auto">
                <a:xfrm>
                  <a:off x="10617829"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00" name="Rectangle 1021"/>
                <p:cNvSpPr>
                  <a:spLocks noChangeArrowheads="1"/>
                </p:cNvSpPr>
                <p:nvPr/>
              </p:nvSpPr>
              <p:spPr bwMode="auto">
                <a:xfrm>
                  <a:off x="10673287"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01" name="Rectangle 1022"/>
                <p:cNvSpPr>
                  <a:spLocks noChangeArrowheads="1"/>
                </p:cNvSpPr>
                <p:nvPr/>
              </p:nvSpPr>
              <p:spPr bwMode="auto">
                <a:xfrm>
                  <a:off x="10727788"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02" name="Rectangle 1023"/>
                <p:cNvSpPr>
                  <a:spLocks noChangeArrowheads="1"/>
                </p:cNvSpPr>
                <p:nvPr/>
              </p:nvSpPr>
              <p:spPr bwMode="auto">
                <a:xfrm>
                  <a:off x="10783247"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03" name="Rectangle 0"/>
                <p:cNvSpPr>
                  <a:spLocks noChangeArrowheads="1"/>
                </p:cNvSpPr>
                <p:nvPr/>
              </p:nvSpPr>
              <p:spPr bwMode="auto">
                <a:xfrm>
                  <a:off x="10838705"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04" name="Rectangle 1"/>
                <p:cNvSpPr>
                  <a:spLocks noChangeArrowheads="1"/>
                </p:cNvSpPr>
                <p:nvPr/>
              </p:nvSpPr>
              <p:spPr bwMode="auto">
                <a:xfrm>
                  <a:off x="10893206"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05" name="Rectangle 2"/>
                <p:cNvSpPr>
                  <a:spLocks noChangeArrowheads="1"/>
                </p:cNvSpPr>
                <p:nvPr/>
              </p:nvSpPr>
              <p:spPr bwMode="auto">
                <a:xfrm>
                  <a:off x="10948663" y="4605743"/>
                  <a:ext cx="54501"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06" name="Rectangle 3"/>
                <p:cNvSpPr>
                  <a:spLocks noChangeArrowheads="1"/>
                </p:cNvSpPr>
                <p:nvPr/>
              </p:nvSpPr>
              <p:spPr bwMode="auto">
                <a:xfrm>
                  <a:off x="11003166" y="4605743"/>
                  <a:ext cx="55458" cy="50615"/>
                </a:xfrm>
                <a:prstGeom prst="rect">
                  <a:avLst/>
                </a:prstGeom>
                <a:noFill/>
                <a:ln w="317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07" name="Rectangle 4"/>
                <p:cNvSpPr>
                  <a:spLocks noChangeArrowheads="1"/>
                </p:cNvSpPr>
                <p:nvPr/>
              </p:nvSpPr>
              <p:spPr bwMode="auto">
                <a:xfrm>
                  <a:off x="9296400" y="3048000"/>
                  <a:ext cx="1762224" cy="1608359"/>
                </a:xfrm>
                <a:prstGeom prst="rect">
                  <a:avLst/>
                </a:prstGeom>
                <a:noFill/>
                <a:ln w="9525">
                  <a:solidFill>
                    <a:schemeClr val="tx1"/>
                  </a:solidFill>
                  <a:miter lim="800000"/>
                  <a:headEnd/>
                  <a:tailEnd/>
                </a:ln>
              </p:spPr>
              <p:txBody>
                <a:bodyPr/>
                <a:lstStyle/>
                <a:p>
                  <a:endParaRPr lang="en-US" sz="800">
                    <a:latin typeface="Times New Roman" pitchFamily="18" charset="0"/>
                    <a:cs typeface="Times New Roman" pitchFamily="18" charset="0"/>
                  </a:endParaRPr>
                </a:p>
              </p:txBody>
            </p:sp>
            <p:sp>
              <p:nvSpPr>
                <p:cNvPr id="8508" name="Rectangle 109"/>
                <p:cNvSpPr>
                  <a:spLocks noChangeArrowheads="1"/>
                </p:cNvSpPr>
                <p:nvPr/>
              </p:nvSpPr>
              <p:spPr bwMode="auto">
                <a:xfrm>
                  <a:off x="10787071" y="3101233"/>
                  <a:ext cx="54501" cy="49742"/>
                </a:xfrm>
                <a:prstGeom prst="rect">
                  <a:avLst/>
                </a:prstGeom>
                <a:solidFill>
                  <a:srgbClr val="00FFFF"/>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8509" name="Rectangle 110"/>
                <p:cNvSpPr>
                  <a:spLocks noChangeArrowheads="1"/>
                </p:cNvSpPr>
                <p:nvPr/>
              </p:nvSpPr>
              <p:spPr bwMode="auto">
                <a:xfrm>
                  <a:off x="10841573" y="3101233"/>
                  <a:ext cx="55458" cy="49742"/>
                </a:xfrm>
                <a:prstGeom prst="rect">
                  <a:avLst/>
                </a:prstGeom>
                <a:solidFill>
                  <a:srgbClr val="00FFFF"/>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8510" name="Rectangle 111"/>
                <p:cNvSpPr>
                  <a:spLocks noChangeArrowheads="1"/>
                </p:cNvSpPr>
                <p:nvPr/>
              </p:nvSpPr>
              <p:spPr bwMode="auto">
                <a:xfrm>
                  <a:off x="10998678" y="3050618"/>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8511" name="Rectangle 112"/>
                <p:cNvSpPr>
                  <a:spLocks noChangeArrowheads="1"/>
                </p:cNvSpPr>
                <p:nvPr/>
              </p:nvSpPr>
              <p:spPr bwMode="auto">
                <a:xfrm>
                  <a:off x="10897030" y="3101233"/>
                  <a:ext cx="55458" cy="49742"/>
                </a:xfrm>
                <a:prstGeom prst="rect">
                  <a:avLst/>
                </a:prstGeom>
                <a:solidFill>
                  <a:srgbClr val="00FFFF"/>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8512" name="Rectangle 113"/>
                <p:cNvSpPr>
                  <a:spLocks noChangeArrowheads="1"/>
                </p:cNvSpPr>
                <p:nvPr/>
              </p:nvSpPr>
              <p:spPr bwMode="auto">
                <a:xfrm>
                  <a:off x="10952488" y="3101233"/>
                  <a:ext cx="54501" cy="49742"/>
                </a:xfrm>
                <a:prstGeom prst="rect">
                  <a:avLst/>
                </a:prstGeom>
                <a:solidFill>
                  <a:srgbClr val="00FFFF"/>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8513" name="Rectangle 114"/>
                <p:cNvSpPr>
                  <a:spLocks noChangeArrowheads="1"/>
                </p:cNvSpPr>
                <p:nvPr/>
              </p:nvSpPr>
              <p:spPr bwMode="auto">
                <a:xfrm>
                  <a:off x="10511693" y="3402310"/>
                  <a:ext cx="55458" cy="50615"/>
                </a:xfrm>
                <a:prstGeom prst="rect">
                  <a:avLst/>
                </a:prstGeom>
                <a:solidFill>
                  <a:srgbClr val="FF99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8514" name="Rectangle 115"/>
                <p:cNvSpPr>
                  <a:spLocks noChangeArrowheads="1"/>
                </p:cNvSpPr>
                <p:nvPr/>
              </p:nvSpPr>
              <p:spPr bwMode="auto">
                <a:xfrm>
                  <a:off x="10236317" y="3704260"/>
                  <a:ext cx="55458" cy="49742"/>
                </a:xfrm>
                <a:prstGeom prst="rect">
                  <a:avLst/>
                </a:prstGeom>
                <a:solidFill>
                  <a:srgbClr val="800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8515" name="Rectangle 116"/>
                <p:cNvSpPr>
                  <a:spLocks noChangeArrowheads="1"/>
                </p:cNvSpPr>
                <p:nvPr/>
              </p:nvSpPr>
              <p:spPr bwMode="auto">
                <a:xfrm>
                  <a:off x="10180859" y="3754002"/>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8516" name="Rectangle 117"/>
                <p:cNvSpPr>
                  <a:spLocks noChangeArrowheads="1"/>
                </p:cNvSpPr>
                <p:nvPr/>
              </p:nvSpPr>
              <p:spPr bwMode="auto">
                <a:xfrm>
                  <a:off x="10126356" y="3804618"/>
                  <a:ext cx="54501"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8517" name="Rectangle 118"/>
                <p:cNvSpPr>
                  <a:spLocks noChangeArrowheads="1"/>
                </p:cNvSpPr>
                <p:nvPr/>
              </p:nvSpPr>
              <p:spPr bwMode="auto">
                <a:xfrm>
                  <a:off x="10070899" y="3854361"/>
                  <a:ext cx="55458" cy="50615"/>
                </a:xfrm>
                <a:prstGeom prst="rect">
                  <a:avLst/>
                </a:prstGeom>
                <a:solidFill>
                  <a:srgbClr val="0080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8518" name="Rectangle 119"/>
                <p:cNvSpPr>
                  <a:spLocks noChangeArrowheads="1"/>
                </p:cNvSpPr>
                <p:nvPr/>
              </p:nvSpPr>
              <p:spPr bwMode="auto">
                <a:xfrm>
                  <a:off x="10731612" y="3150977"/>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8519" name="Rectangle 120"/>
                <p:cNvSpPr>
                  <a:spLocks noChangeArrowheads="1"/>
                </p:cNvSpPr>
                <p:nvPr/>
              </p:nvSpPr>
              <p:spPr bwMode="auto">
                <a:xfrm>
                  <a:off x="10677111" y="3201593"/>
                  <a:ext cx="54501"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8520" name="Rectangle 121"/>
                <p:cNvSpPr>
                  <a:spLocks noChangeArrowheads="1"/>
                </p:cNvSpPr>
                <p:nvPr/>
              </p:nvSpPr>
              <p:spPr bwMode="auto">
                <a:xfrm>
                  <a:off x="10621654" y="3251335"/>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8521" name="Rectangle 122"/>
                <p:cNvSpPr>
                  <a:spLocks noChangeArrowheads="1"/>
                </p:cNvSpPr>
                <p:nvPr/>
              </p:nvSpPr>
              <p:spPr bwMode="auto">
                <a:xfrm>
                  <a:off x="10567151" y="3301951"/>
                  <a:ext cx="54501"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8522" name="Rectangle 123"/>
                <p:cNvSpPr>
                  <a:spLocks noChangeArrowheads="1"/>
                </p:cNvSpPr>
                <p:nvPr/>
              </p:nvSpPr>
              <p:spPr bwMode="auto">
                <a:xfrm>
                  <a:off x="10511693" y="3352568"/>
                  <a:ext cx="55458" cy="49742"/>
                </a:xfrm>
                <a:prstGeom prst="rect">
                  <a:avLst/>
                </a:prstGeom>
                <a:solidFill>
                  <a:srgbClr val="FF99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8523" name="Rectangle 124"/>
                <p:cNvSpPr>
                  <a:spLocks noChangeArrowheads="1"/>
                </p:cNvSpPr>
                <p:nvPr/>
              </p:nvSpPr>
              <p:spPr bwMode="auto">
                <a:xfrm>
                  <a:off x="10456236" y="3452926"/>
                  <a:ext cx="55458"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8524" name="Rectangle 125"/>
                <p:cNvSpPr>
                  <a:spLocks noChangeArrowheads="1"/>
                </p:cNvSpPr>
                <p:nvPr/>
              </p:nvSpPr>
              <p:spPr bwMode="auto">
                <a:xfrm>
                  <a:off x="10401735" y="3502669"/>
                  <a:ext cx="54501"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8525" name="Rectangle 126"/>
                <p:cNvSpPr>
                  <a:spLocks noChangeArrowheads="1"/>
                </p:cNvSpPr>
                <p:nvPr/>
              </p:nvSpPr>
              <p:spPr bwMode="auto">
                <a:xfrm>
                  <a:off x="10346275" y="3553285"/>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8526" name="Rectangle 127"/>
                <p:cNvSpPr>
                  <a:spLocks noChangeArrowheads="1"/>
                </p:cNvSpPr>
                <p:nvPr/>
              </p:nvSpPr>
              <p:spPr bwMode="auto">
                <a:xfrm>
                  <a:off x="10291774" y="3603900"/>
                  <a:ext cx="54501"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8527" name="Rectangle 128"/>
                <p:cNvSpPr>
                  <a:spLocks noChangeArrowheads="1"/>
                </p:cNvSpPr>
                <p:nvPr/>
              </p:nvSpPr>
              <p:spPr bwMode="auto">
                <a:xfrm>
                  <a:off x="10236317" y="3653643"/>
                  <a:ext cx="55458" cy="50615"/>
                </a:xfrm>
                <a:prstGeom prst="rect">
                  <a:avLst/>
                </a:prstGeom>
                <a:solidFill>
                  <a:srgbClr val="800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8528" name="Rectangle 129"/>
                <p:cNvSpPr>
                  <a:spLocks noChangeArrowheads="1"/>
                </p:cNvSpPr>
                <p:nvPr/>
              </p:nvSpPr>
              <p:spPr bwMode="auto">
                <a:xfrm>
                  <a:off x="10016398" y="3854361"/>
                  <a:ext cx="54501" cy="50615"/>
                </a:xfrm>
                <a:prstGeom prst="rect">
                  <a:avLst/>
                </a:prstGeom>
                <a:solidFill>
                  <a:srgbClr val="0080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8529" name="Rectangle 130"/>
                <p:cNvSpPr>
                  <a:spLocks noChangeArrowheads="1"/>
                </p:cNvSpPr>
                <p:nvPr/>
              </p:nvSpPr>
              <p:spPr bwMode="auto">
                <a:xfrm>
                  <a:off x="9960938" y="3904977"/>
                  <a:ext cx="55458" cy="50615"/>
                </a:xfrm>
                <a:prstGeom prst="rect">
                  <a:avLst/>
                </a:prstGeom>
                <a:solidFill>
                  <a:srgbClr val="9933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8530" name="Rectangle 131"/>
                <p:cNvSpPr>
                  <a:spLocks noChangeArrowheads="1"/>
                </p:cNvSpPr>
                <p:nvPr/>
              </p:nvSpPr>
              <p:spPr bwMode="auto">
                <a:xfrm>
                  <a:off x="9960938" y="3955592"/>
                  <a:ext cx="55458" cy="49742"/>
                </a:xfrm>
                <a:prstGeom prst="rect">
                  <a:avLst/>
                </a:prstGeom>
                <a:solidFill>
                  <a:srgbClr val="99330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8531" name="Rectangle 132"/>
                <p:cNvSpPr>
                  <a:spLocks noChangeArrowheads="1"/>
                </p:cNvSpPr>
                <p:nvPr/>
              </p:nvSpPr>
              <p:spPr bwMode="auto">
                <a:xfrm>
                  <a:off x="9906437" y="4005335"/>
                  <a:ext cx="54501"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8532" name="Rectangle 133"/>
                <p:cNvSpPr>
                  <a:spLocks noChangeArrowheads="1"/>
                </p:cNvSpPr>
                <p:nvPr/>
              </p:nvSpPr>
              <p:spPr bwMode="auto">
                <a:xfrm>
                  <a:off x="9850980" y="4055952"/>
                  <a:ext cx="55458"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8533" name="Rectangle 134"/>
                <p:cNvSpPr>
                  <a:spLocks noChangeArrowheads="1"/>
                </p:cNvSpPr>
                <p:nvPr/>
              </p:nvSpPr>
              <p:spPr bwMode="auto">
                <a:xfrm>
                  <a:off x="9795522" y="4105694"/>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8534" name="Rectangle 135"/>
                <p:cNvSpPr>
                  <a:spLocks noChangeArrowheads="1"/>
                </p:cNvSpPr>
                <p:nvPr/>
              </p:nvSpPr>
              <p:spPr bwMode="auto">
                <a:xfrm>
                  <a:off x="9741019" y="4156310"/>
                  <a:ext cx="54501"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8535" name="Rectangle 136"/>
                <p:cNvSpPr>
                  <a:spLocks noChangeArrowheads="1"/>
                </p:cNvSpPr>
                <p:nvPr/>
              </p:nvSpPr>
              <p:spPr bwMode="auto">
                <a:xfrm>
                  <a:off x="9685562" y="4206925"/>
                  <a:ext cx="55458"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8536" name="Rectangle 137"/>
                <p:cNvSpPr>
                  <a:spLocks noChangeArrowheads="1"/>
                </p:cNvSpPr>
                <p:nvPr/>
              </p:nvSpPr>
              <p:spPr bwMode="auto">
                <a:xfrm>
                  <a:off x="9631061" y="4256669"/>
                  <a:ext cx="54501"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8537" name="Rectangle 138"/>
                <p:cNvSpPr>
                  <a:spLocks noChangeArrowheads="1"/>
                </p:cNvSpPr>
                <p:nvPr/>
              </p:nvSpPr>
              <p:spPr bwMode="auto">
                <a:xfrm>
                  <a:off x="9575601" y="4307284"/>
                  <a:ext cx="55458"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8538" name="Rectangle 139"/>
                <p:cNvSpPr>
                  <a:spLocks noChangeArrowheads="1"/>
                </p:cNvSpPr>
                <p:nvPr/>
              </p:nvSpPr>
              <p:spPr bwMode="auto">
                <a:xfrm>
                  <a:off x="9520144" y="4357027"/>
                  <a:ext cx="55458" cy="50615"/>
                </a:xfrm>
                <a:prstGeom prst="rect">
                  <a:avLst/>
                </a:prstGeom>
                <a:solidFill>
                  <a:srgbClr val="000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8539" name="Rectangle 140"/>
                <p:cNvSpPr>
                  <a:spLocks noChangeArrowheads="1"/>
                </p:cNvSpPr>
                <p:nvPr/>
              </p:nvSpPr>
              <p:spPr bwMode="auto">
                <a:xfrm>
                  <a:off x="9520144" y="4407644"/>
                  <a:ext cx="55458" cy="50615"/>
                </a:xfrm>
                <a:prstGeom prst="rect">
                  <a:avLst/>
                </a:prstGeom>
                <a:solidFill>
                  <a:srgbClr val="000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8540" name="Rectangle 141"/>
                <p:cNvSpPr>
                  <a:spLocks noChangeArrowheads="1"/>
                </p:cNvSpPr>
                <p:nvPr/>
              </p:nvSpPr>
              <p:spPr bwMode="auto">
                <a:xfrm>
                  <a:off x="9465643" y="4458259"/>
                  <a:ext cx="54501"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8541" name="Rectangle 142"/>
                <p:cNvSpPr>
                  <a:spLocks noChangeArrowheads="1"/>
                </p:cNvSpPr>
                <p:nvPr/>
              </p:nvSpPr>
              <p:spPr bwMode="auto">
                <a:xfrm>
                  <a:off x="9410185" y="4508002"/>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8542" name="Rectangle 143"/>
                <p:cNvSpPr>
                  <a:spLocks noChangeArrowheads="1"/>
                </p:cNvSpPr>
                <p:nvPr/>
              </p:nvSpPr>
              <p:spPr bwMode="auto">
                <a:xfrm>
                  <a:off x="9355682" y="4558617"/>
                  <a:ext cx="54501" cy="49742"/>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sp>
              <p:nvSpPr>
                <p:cNvPr id="8543" name="Rectangle 144"/>
                <p:cNvSpPr>
                  <a:spLocks noChangeArrowheads="1"/>
                </p:cNvSpPr>
                <p:nvPr/>
              </p:nvSpPr>
              <p:spPr bwMode="auto">
                <a:xfrm>
                  <a:off x="9300225" y="4608361"/>
                  <a:ext cx="55458" cy="50615"/>
                </a:xfrm>
                <a:prstGeom prst="rect">
                  <a:avLst/>
                </a:prstGeom>
                <a:solidFill>
                  <a:srgbClr val="808080"/>
                </a:solidFill>
                <a:ln w="0">
                  <a:solidFill>
                    <a:schemeClr val="tx1"/>
                  </a:solidFill>
                  <a:miter lim="800000"/>
                  <a:headEnd/>
                  <a:tailEnd/>
                </a:ln>
                <a:effectLst/>
              </p:spPr>
              <p:txBody>
                <a:bodyPr/>
                <a:lstStyle/>
                <a:p>
                  <a:endParaRPr lang="en-US" sz="800">
                    <a:latin typeface="Times New Roman" pitchFamily="18" charset="0"/>
                    <a:cs typeface="Times New Roman" pitchFamily="18" charset="0"/>
                  </a:endParaRPr>
                </a:p>
              </p:txBody>
            </p:sp>
          </p:grpSp>
        </p:grpSp>
        <p:grpSp>
          <p:nvGrpSpPr>
            <p:cNvPr id="8585" name="Group 8584"/>
            <p:cNvGrpSpPr/>
            <p:nvPr/>
          </p:nvGrpSpPr>
          <p:grpSpPr>
            <a:xfrm>
              <a:off x="692691" y="2971800"/>
              <a:ext cx="297903" cy="1600199"/>
              <a:chOff x="692691" y="3075708"/>
              <a:chExt cx="297903" cy="1496291"/>
            </a:xfrm>
          </p:grpSpPr>
          <p:sp>
            <p:nvSpPr>
              <p:cNvPr id="8547" name="Line 17"/>
              <p:cNvSpPr>
                <a:spLocks noChangeShapeType="1"/>
              </p:cNvSpPr>
              <p:nvPr/>
            </p:nvSpPr>
            <p:spPr bwMode="auto">
              <a:xfrm rot="16200000">
                <a:off x="259836" y="3829273"/>
                <a:ext cx="1453053" cy="1209"/>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8548" name="Line 18"/>
              <p:cNvSpPr>
                <a:spLocks noChangeShapeType="1"/>
              </p:cNvSpPr>
              <p:nvPr/>
            </p:nvSpPr>
            <p:spPr bwMode="auto">
              <a:xfrm rot="16200000" flipV="1">
                <a:off x="849951" y="4420598"/>
                <a:ext cx="1418" cy="270194"/>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8549" name="Line 19"/>
              <p:cNvSpPr>
                <a:spLocks noChangeShapeType="1"/>
              </p:cNvSpPr>
              <p:nvPr/>
            </p:nvSpPr>
            <p:spPr bwMode="auto">
              <a:xfrm rot="16200000" flipV="1">
                <a:off x="983235" y="4553882"/>
                <a:ext cx="1418" cy="3627"/>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8550" name="Line 20"/>
              <p:cNvSpPr>
                <a:spLocks noChangeShapeType="1"/>
              </p:cNvSpPr>
              <p:nvPr/>
            </p:nvSpPr>
            <p:spPr bwMode="auto">
              <a:xfrm rot="16200000" flipV="1">
                <a:off x="983235" y="4355415"/>
                <a:ext cx="1418" cy="3627"/>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8551" name="Line 21"/>
              <p:cNvSpPr>
                <a:spLocks noChangeShapeType="1"/>
              </p:cNvSpPr>
              <p:nvPr/>
            </p:nvSpPr>
            <p:spPr bwMode="auto">
              <a:xfrm rot="16200000" flipV="1">
                <a:off x="982881" y="4154469"/>
                <a:ext cx="2128" cy="3627"/>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8552" name="Line 22"/>
              <p:cNvSpPr>
                <a:spLocks noChangeShapeType="1"/>
              </p:cNvSpPr>
              <p:nvPr/>
            </p:nvSpPr>
            <p:spPr bwMode="auto">
              <a:xfrm rot="16200000" flipV="1">
                <a:off x="983235" y="3955649"/>
                <a:ext cx="1418" cy="3627"/>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8553" name="Line 23"/>
              <p:cNvSpPr>
                <a:spLocks noChangeShapeType="1"/>
              </p:cNvSpPr>
              <p:nvPr/>
            </p:nvSpPr>
            <p:spPr bwMode="auto">
              <a:xfrm rot="16200000" flipV="1">
                <a:off x="983590" y="3751868"/>
                <a:ext cx="709" cy="3627"/>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8554" name="Line 24"/>
              <p:cNvSpPr>
                <a:spLocks noChangeShapeType="1"/>
              </p:cNvSpPr>
              <p:nvPr/>
            </p:nvSpPr>
            <p:spPr bwMode="auto">
              <a:xfrm rot="16200000" flipV="1">
                <a:off x="983235" y="3553048"/>
                <a:ext cx="1418" cy="3627"/>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8555" name="Line 25"/>
              <p:cNvSpPr>
                <a:spLocks noChangeShapeType="1"/>
              </p:cNvSpPr>
              <p:nvPr/>
            </p:nvSpPr>
            <p:spPr bwMode="auto">
              <a:xfrm rot="16200000" flipV="1">
                <a:off x="983590" y="3354228"/>
                <a:ext cx="709" cy="3627"/>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8556" name="Line 26"/>
              <p:cNvSpPr>
                <a:spLocks noChangeShapeType="1"/>
              </p:cNvSpPr>
              <p:nvPr/>
            </p:nvSpPr>
            <p:spPr bwMode="auto">
              <a:xfrm rot="16200000" flipV="1">
                <a:off x="982881" y="3153635"/>
                <a:ext cx="2128" cy="3627"/>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8557" name="Line 27"/>
              <p:cNvSpPr>
                <a:spLocks noChangeShapeType="1"/>
              </p:cNvSpPr>
              <p:nvPr/>
            </p:nvSpPr>
            <p:spPr bwMode="auto">
              <a:xfrm rot="16200000">
                <a:off x="979275" y="4548712"/>
                <a:ext cx="14177" cy="1209"/>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8558" name="Line 28"/>
              <p:cNvSpPr>
                <a:spLocks noChangeShapeType="1"/>
              </p:cNvSpPr>
              <p:nvPr/>
            </p:nvSpPr>
            <p:spPr bwMode="auto">
              <a:xfrm rot="16200000">
                <a:off x="951469" y="4548712"/>
                <a:ext cx="14177" cy="1209"/>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8559" name="Line 29"/>
              <p:cNvSpPr>
                <a:spLocks noChangeShapeType="1"/>
              </p:cNvSpPr>
              <p:nvPr/>
            </p:nvSpPr>
            <p:spPr bwMode="auto">
              <a:xfrm rot="16200000">
                <a:off x="924872" y="4548712"/>
                <a:ext cx="14177" cy="1209"/>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8560" name="Rectangle 32"/>
              <p:cNvSpPr>
                <a:spLocks noChangeArrowheads="1"/>
              </p:cNvSpPr>
              <p:nvPr/>
            </p:nvSpPr>
            <p:spPr bwMode="auto">
              <a:xfrm rot="16200000">
                <a:off x="896010" y="4533079"/>
                <a:ext cx="13902" cy="56849"/>
              </a:xfrm>
              <a:prstGeom prst="rect">
                <a:avLst/>
              </a:prstGeom>
              <a:noFill/>
              <a:ln w="9525">
                <a:noFill/>
                <a:miter lim="800000"/>
                <a:headEnd/>
                <a:tailEnd/>
              </a:ln>
            </p:spPr>
            <p:txBody>
              <a:bodyPr wrap="none" lIns="0" tIns="0" rIns="0" bIns="0">
                <a:spAutoFit/>
              </a:bodyPr>
              <a:lstStyle/>
              <a:p>
                <a:pPr algn="l" eaLnBrk="1" hangingPunct="1"/>
                <a:r>
                  <a:rPr lang="en-US" sz="800">
                    <a:solidFill>
                      <a:srgbClr val="000000"/>
                    </a:solidFill>
                    <a:latin typeface="Times New Roman" pitchFamily="18" charset="0"/>
                    <a:cs typeface="Times New Roman" pitchFamily="18" charset="0"/>
                  </a:rPr>
                  <a:t> </a:t>
                </a:r>
                <a:endParaRPr lang="en-US" sz="800">
                  <a:latin typeface="Times New Roman" pitchFamily="18" charset="0"/>
                  <a:cs typeface="Times New Roman" pitchFamily="18" charset="0"/>
                </a:endParaRPr>
              </a:p>
            </p:txBody>
          </p:sp>
          <p:sp>
            <p:nvSpPr>
              <p:cNvPr id="8561" name="Rectangle 33"/>
              <p:cNvSpPr>
                <a:spLocks noChangeArrowheads="1"/>
              </p:cNvSpPr>
              <p:nvPr/>
            </p:nvSpPr>
            <p:spPr bwMode="auto">
              <a:xfrm rot="16200000">
                <a:off x="914041" y="4494736"/>
                <a:ext cx="54578" cy="98528"/>
              </a:xfrm>
              <a:prstGeom prst="rect">
                <a:avLst/>
              </a:prstGeom>
              <a:noFill/>
              <a:ln w="9525">
                <a:noFill/>
                <a:miter lim="800000"/>
                <a:headEnd/>
                <a:tailEnd/>
              </a:ln>
            </p:spPr>
            <p:txBody>
              <a:bodyPr/>
              <a:lstStyle/>
              <a:p>
                <a:endParaRPr lang="en-US" sz="800">
                  <a:latin typeface="Times New Roman" pitchFamily="18" charset="0"/>
                  <a:cs typeface="Times New Roman" pitchFamily="18" charset="0"/>
                </a:endParaRPr>
              </a:p>
            </p:txBody>
          </p:sp>
          <p:sp>
            <p:nvSpPr>
              <p:cNvPr id="8562" name="Rectangle 34"/>
              <p:cNvSpPr>
                <a:spLocks noChangeArrowheads="1"/>
              </p:cNvSpPr>
              <p:nvPr/>
            </p:nvSpPr>
            <p:spPr bwMode="auto">
              <a:xfrm rot="16200000">
                <a:off x="935300" y="4536623"/>
                <a:ext cx="13902" cy="56849"/>
              </a:xfrm>
              <a:prstGeom prst="rect">
                <a:avLst/>
              </a:prstGeom>
              <a:noFill/>
              <a:ln w="9525">
                <a:noFill/>
                <a:miter lim="800000"/>
                <a:headEnd/>
                <a:tailEnd/>
              </a:ln>
            </p:spPr>
            <p:txBody>
              <a:bodyPr wrap="none" lIns="0" tIns="0" rIns="0" bIns="0">
                <a:spAutoFit/>
              </a:bodyPr>
              <a:lstStyle/>
              <a:p>
                <a:pPr algn="l" eaLnBrk="1" hangingPunct="1"/>
                <a:r>
                  <a:rPr lang="en-US" sz="800">
                    <a:solidFill>
                      <a:srgbClr val="000000"/>
                    </a:solidFill>
                    <a:latin typeface="Times New Roman" pitchFamily="18" charset="0"/>
                    <a:cs typeface="Times New Roman" pitchFamily="18" charset="0"/>
                  </a:rPr>
                  <a:t> </a:t>
                </a:r>
                <a:endParaRPr lang="en-US" sz="800">
                  <a:latin typeface="Times New Roman" pitchFamily="18" charset="0"/>
                  <a:cs typeface="Times New Roman" pitchFamily="18" charset="0"/>
                </a:endParaRPr>
              </a:p>
            </p:txBody>
          </p:sp>
          <p:sp>
            <p:nvSpPr>
              <p:cNvPr id="8563" name="Rectangle 35"/>
              <p:cNvSpPr>
                <a:spLocks noChangeArrowheads="1"/>
              </p:cNvSpPr>
              <p:nvPr/>
            </p:nvSpPr>
            <p:spPr bwMode="auto">
              <a:xfrm rot="16200000">
                <a:off x="915353" y="4518193"/>
                <a:ext cx="13902" cy="56849"/>
              </a:xfrm>
              <a:prstGeom prst="rect">
                <a:avLst/>
              </a:prstGeom>
              <a:noFill/>
              <a:ln w="9525">
                <a:noFill/>
                <a:miter lim="800000"/>
                <a:headEnd/>
                <a:tailEnd/>
              </a:ln>
            </p:spPr>
            <p:txBody>
              <a:bodyPr wrap="none" lIns="0" tIns="0" rIns="0" bIns="0">
                <a:spAutoFit/>
              </a:bodyPr>
              <a:lstStyle/>
              <a:p>
                <a:pPr algn="l" eaLnBrk="1" hangingPunct="1"/>
                <a:r>
                  <a:rPr lang="en-US" sz="800">
                    <a:solidFill>
                      <a:srgbClr val="000000"/>
                    </a:solidFill>
                    <a:latin typeface="Times New Roman" pitchFamily="18" charset="0"/>
                    <a:cs typeface="Times New Roman" pitchFamily="18" charset="0"/>
                  </a:rPr>
                  <a:t> </a:t>
                </a:r>
                <a:endParaRPr lang="en-US" sz="800">
                  <a:latin typeface="Times New Roman" pitchFamily="18" charset="0"/>
                  <a:cs typeface="Times New Roman" pitchFamily="18" charset="0"/>
                </a:endParaRPr>
              </a:p>
            </p:txBody>
          </p:sp>
          <p:sp>
            <p:nvSpPr>
              <p:cNvPr id="8564" name="Line 36"/>
              <p:cNvSpPr>
                <a:spLocks noChangeShapeType="1"/>
              </p:cNvSpPr>
              <p:nvPr/>
            </p:nvSpPr>
            <p:spPr bwMode="auto">
              <a:xfrm rot="16200000">
                <a:off x="898276" y="4548712"/>
                <a:ext cx="14177" cy="1209"/>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8565" name="Line 37"/>
              <p:cNvSpPr>
                <a:spLocks noChangeShapeType="1"/>
              </p:cNvSpPr>
              <p:nvPr/>
            </p:nvSpPr>
            <p:spPr bwMode="auto">
              <a:xfrm rot="16200000">
                <a:off x="871378" y="4549014"/>
                <a:ext cx="14177" cy="605"/>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8566" name="Rectangle 40"/>
              <p:cNvSpPr>
                <a:spLocks noChangeArrowheads="1"/>
              </p:cNvSpPr>
              <p:nvPr/>
            </p:nvSpPr>
            <p:spPr bwMode="auto">
              <a:xfrm rot="16200000">
                <a:off x="842818" y="4533079"/>
                <a:ext cx="13902" cy="56849"/>
              </a:xfrm>
              <a:prstGeom prst="rect">
                <a:avLst/>
              </a:prstGeom>
              <a:noFill/>
              <a:ln w="9525">
                <a:noFill/>
                <a:miter lim="800000"/>
                <a:headEnd/>
                <a:tailEnd/>
              </a:ln>
            </p:spPr>
            <p:txBody>
              <a:bodyPr wrap="none" lIns="0" tIns="0" rIns="0" bIns="0">
                <a:spAutoFit/>
              </a:bodyPr>
              <a:lstStyle/>
              <a:p>
                <a:pPr algn="l" eaLnBrk="1" hangingPunct="1"/>
                <a:r>
                  <a:rPr lang="en-US" sz="800">
                    <a:solidFill>
                      <a:srgbClr val="000000"/>
                    </a:solidFill>
                    <a:latin typeface="Times New Roman" pitchFamily="18" charset="0"/>
                    <a:cs typeface="Times New Roman" pitchFamily="18" charset="0"/>
                  </a:rPr>
                  <a:t> </a:t>
                </a:r>
                <a:endParaRPr lang="en-US" sz="800">
                  <a:latin typeface="Times New Roman" pitchFamily="18" charset="0"/>
                  <a:cs typeface="Times New Roman" pitchFamily="18" charset="0"/>
                </a:endParaRPr>
              </a:p>
            </p:txBody>
          </p:sp>
          <p:sp>
            <p:nvSpPr>
              <p:cNvPr id="8567" name="Rectangle 41"/>
              <p:cNvSpPr>
                <a:spLocks noChangeArrowheads="1"/>
              </p:cNvSpPr>
              <p:nvPr/>
            </p:nvSpPr>
            <p:spPr bwMode="auto">
              <a:xfrm rot="16200000">
                <a:off x="860848" y="4494736"/>
                <a:ext cx="54578" cy="98528"/>
              </a:xfrm>
              <a:prstGeom prst="rect">
                <a:avLst/>
              </a:prstGeom>
              <a:noFill/>
              <a:ln w="9525">
                <a:noFill/>
                <a:miter lim="800000"/>
                <a:headEnd/>
                <a:tailEnd/>
              </a:ln>
            </p:spPr>
            <p:txBody>
              <a:bodyPr/>
              <a:lstStyle/>
              <a:p>
                <a:endParaRPr lang="en-US" sz="800">
                  <a:latin typeface="Times New Roman" pitchFamily="18" charset="0"/>
                  <a:cs typeface="Times New Roman" pitchFamily="18" charset="0"/>
                </a:endParaRPr>
              </a:p>
            </p:txBody>
          </p:sp>
          <p:sp>
            <p:nvSpPr>
              <p:cNvPr id="8568" name="Rectangle 42"/>
              <p:cNvSpPr>
                <a:spLocks noChangeArrowheads="1"/>
              </p:cNvSpPr>
              <p:nvPr/>
            </p:nvSpPr>
            <p:spPr bwMode="auto">
              <a:xfrm rot="16200000">
                <a:off x="881502" y="4536623"/>
                <a:ext cx="13902" cy="56849"/>
              </a:xfrm>
              <a:prstGeom prst="rect">
                <a:avLst/>
              </a:prstGeom>
              <a:noFill/>
              <a:ln w="9525">
                <a:noFill/>
                <a:miter lim="800000"/>
                <a:headEnd/>
                <a:tailEnd/>
              </a:ln>
            </p:spPr>
            <p:txBody>
              <a:bodyPr wrap="none" lIns="0" tIns="0" rIns="0" bIns="0">
                <a:spAutoFit/>
              </a:bodyPr>
              <a:lstStyle/>
              <a:p>
                <a:pPr algn="l" eaLnBrk="1" hangingPunct="1"/>
                <a:r>
                  <a:rPr lang="en-US" sz="800">
                    <a:solidFill>
                      <a:srgbClr val="000000"/>
                    </a:solidFill>
                    <a:latin typeface="Times New Roman" pitchFamily="18" charset="0"/>
                    <a:cs typeface="Times New Roman" pitchFamily="18" charset="0"/>
                  </a:rPr>
                  <a:t> </a:t>
                </a:r>
                <a:endParaRPr lang="en-US" sz="800">
                  <a:latin typeface="Times New Roman" pitchFamily="18" charset="0"/>
                  <a:cs typeface="Times New Roman" pitchFamily="18" charset="0"/>
                </a:endParaRPr>
              </a:p>
            </p:txBody>
          </p:sp>
          <p:sp>
            <p:nvSpPr>
              <p:cNvPr id="8569" name="Rectangle 43"/>
              <p:cNvSpPr>
                <a:spLocks noChangeArrowheads="1"/>
              </p:cNvSpPr>
              <p:nvPr/>
            </p:nvSpPr>
            <p:spPr bwMode="auto">
              <a:xfrm rot="16200000">
                <a:off x="862159" y="4518193"/>
                <a:ext cx="13902" cy="56849"/>
              </a:xfrm>
              <a:prstGeom prst="rect">
                <a:avLst/>
              </a:prstGeom>
              <a:noFill/>
              <a:ln w="9525">
                <a:noFill/>
                <a:miter lim="800000"/>
                <a:headEnd/>
                <a:tailEnd/>
              </a:ln>
            </p:spPr>
            <p:txBody>
              <a:bodyPr wrap="none" lIns="0" tIns="0" rIns="0" bIns="0">
                <a:spAutoFit/>
              </a:bodyPr>
              <a:lstStyle/>
              <a:p>
                <a:pPr algn="l" eaLnBrk="1" hangingPunct="1"/>
                <a:r>
                  <a:rPr lang="en-US" sz="800">
                    <a:solidFill>
                      <a:srgbClr val="000000"/>
                    </a:solidFill>
                    <a:latin typeface="Times New Roman" pitchFamily="18" charset="0"/>
                    <a:cs typeface="Times New Roman" pitchFamily="18" charset="0"/>
                  </a:rPr>
                  <a:t> </a:t>
                </a:r>
                <a:endParaRPr lang="en-US" sz="800">
                  <a:latin typeface="Times New Roman" pitchFamily="18" charset="0"/>
                  <a:cs typeface="Times New Roman" pitchFamily="18" charset="0"/>
                </a:endParaRPr>
              </a:p>
            </p:txBody>
          </p:sp>
          <p:sp>
            <p:nvSpPr>
              <p:cNvPr id="8570" name="Line 44"/>
              <p:cNvSpPr>
                <a:spLocks noChangeShapeType="1"/>
              </p:cNvSpPr>
              <p:nvPr/>
            </p:nvSpPr>
            <p:spPr bwMode="auto">
              <a:xfrm rot="16200000">
                <a:off x="844781" y="4548410"/>
                <a:ext cx="14177" cy="1813"/>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8571" name="Line 45"/>
              <p:cNvSpPr>
                <a:spLocks noChangeShapeType="1"/>
              </p:cNvSpPr>
              <p:nvPr/>
            </p:nvSpPr>
            <p:spPr bwMode="auto">
              <a:xfrm rot="16200000">
                <a:off x="816976" y="4548410"/>
                <a:ext cx="14177" cy="1813"/>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8572" name="Rectangle 48"/>
              <p:cNvSpPr>
                <a:spLocks noChangeArrowheads="1"/>
              </p:cNvSpPr>
              <p:nvPr/>
            </p:nvSpPr>
            <p:spPr bwMode="auto">
              <a:xfrm rot="16200000">
                <a:off x="787811" y="4533079"/>
                <a:ext cx="13902" cy="56849"/>
              </a:xfrm>
              <a:prstGeom prst="rect">
                <a:avLst/>
              </a:prstGeom>
              <a:noFill/>
              <a:ln w="9525">
                <a:noFill/>
                <a:miter lim="800000"/>
                <a:headEnd/>
                <a:tailEnd/>
              </a:ln>
            </p:spPr>
            <p:txBody>
              <a:bodyPr wrap="none" lIns="0" tIns="0" rIns="0" bIns="0">
                <a:spAutoFit/>
              </a:bodyPr>
              <a:lstStyle/>
              <a:p>
                <a:pPr algn="l" eaLnBrk="1" hangingPunct="1"/>
                <a:r>
                  <a:rPr lang="en-US" sz="800">
                    <a:solidFill>
                      <a:srgbClr val="000000"/>
                    </a:solidFill>
                    <a:latin typeface="Times New Roman" pitchFamily="18" charset="0"/>
                    <a:cs typeface="Times New Roman" pitchFamily="18" charset="0"/>
                  </a:rPr>
                  <a:t> </a:t>
                </a:r>
                <a:endParaRPr lang="en-US" sz="800">
                  <a:latin typeface="Times New Roman" pitchFamily="18" charset="0"/>
                  <a:cs typeface="Times New Roman" pitchFamily="18" charset="0"/>
                </a:endParaRPr>
              </a:p>
            </p:txBody>
          </p:sp>
          <p:sp>
            <p:nvSpPr>
              <p:cNvPr id="8573" name="Rectangle 49"/>
              <p:cNvSpPr>
                <a:spLocks noChangeArrowheads="1"/>
              </p:cNvSpPr>
              <p:nvPr/>
            </p:nvSpPr>
            <p:spPr bwMode="auto">
              <a:xfrm rot="16200000">
                <a:off x="806144" y="4495039"/>
                <a:ext cx="54578" cy="97923"/>
              </a:xfrm>
              <a:prstGeom prst="rect">
                <a:avLst/>
              </a:prstGeom>
              <a:noFill/>
              <a:ln w="9525">
                <a:noFill/>
                <a:miter lim="800000"/>
                <a:headEnd/>
                <a:tailEnd/>
              </a:ln>
            </p:spPr>
            <p:txBody>
              <a:bodyPr/>
              <a:lstStyle/>
              <a:p>
                <a:endParaRPr lang="en-US" sz="800">
                  <a:latin typeface="Times New Roman" pitchFamily="18" charset="0"/>
                  <a:cs typeface="Times New Roman" pitchFamily="18" charset="0"/>
                </a:endParaRPr>
              </a:p>
            </p:txBody>
          </p:sp>
          <p:sp>
            <p:nvSpPr>
              <p:cNvPr id="8574" name="Rectangle 50"/>
              <p:cNvSpPr>
                <a:spLocks noChangeArrowheads="1"/>
              </p:cNvSpPr>
              <p:nvPr/>
            </p:nvSpPr>
            <p:spPr bwMode="auto">
              <a:xfrm rot="16200000">
                <a:off x="825892" y="4536623"/>
                <a:ext cx="13902" cy="56849"/>
              </a:xfrm>
              <a:prstGeom prst="rect">
                <a:avLst/>
              </a:prstGeom>
              <a:noFill/>
              <a:ln w="9525">
                <a:noFill/>
                <a:miter lim="800000"/>
                <a:headEnd/>
                <a:tailEnd/>
              </a:ln>
            </p:spPr>
            <p:txBody>
              <a:bodyPr wrap="none" lIns="0" tIns="0" rIns="0" bIns="0">
                <a:spAutoFit/>
              </a:bodyPr>
              <a:lstStyle/>
              <a:p>
                <a:pPr algn="l" eaLnBrk="1" hangingPunct="1"/>
                <a:r>
                  <a:rPr lang="en-US" sz="800">
                    <a:solidFill>
                      <a:srgbClr val="000000"/>
                    </a:solidFill>
                    <a:latin typeface="Times New Roman" pitchFamily="18" charset="0"/>
                    <a:cs typeface="Times New Roman" pitchFamily="18" charset="0"/>
                  </a:rPr>
                  <a:t> </a:t>
                </a:r>
                <a:endParaRPr lang="en-US" sz="800">
                  <a:latin typeface="Times New Roman" pitchFamily="18" charset="0"/>
                  <a:cs typeface="Times New Roman" pitchFamily="18" charset="0"/>
                </a:endParaRPr>
              </a:p>
            </p:txBody>
          </p:sp>
          <p:sp>
            <p:nvSpPr>
              <p:cNvPr id="8575" name="Rectangle 51"/>
              <p:cNvSpPr>
                <a:spLocks noChangeArrowheads="1"/>
              </p:cNvSpPr>
              <p:nvPr/>
            </p:nvSpPr>
            <p:spPr bwMode="auto">
              <a:xfrm rot="16200000">
                <a:off x="806550" y="4518193"/>
                <a:ext cx="13902" cy="56849"/>
              </a:xfrm>
              <a:prstGeom prst="rect">
                <a:avLst/>
              </a:prstGeom>
              <a:noFill/>
              <a:ln w="9525">
                <a:noFill/>
                <a:miter lim="800000"/>
                <a:headEnd/>
                <a:tailEnd/>
              </a:ln>
            </p:spPr>
            <p:txBody>
              <a:bodyPr wrap="none" lIns="0" tIns="0" rIns="0" bIns="0">
                <a:spAutoFit/>
              </a:bodyPr>
              <a:lstStyle/>
              <a:p>
                <a:pPr algn="l" eaLnBrk="1" hangingPunct="1"/>
                <a:r>
                  <a:rPr lang="en-US" sz="800">
                    <a:solidFill>
                      <a:srgbClr val="000000"/>
                    </a:solidFill>
                    <a:latin typeface="Times New Roman" pitchFamily="18" charset="0"/>
                    <a:cs typeface="Times New Roman" pitchFamily="18" charset="0"/>
                  </a:rPr>
                  <a:t> </a:t>
                </a:r>
                <a:endParaRPr lang="en-US" sz="800">
                  <a:latin typeface="Times New Roman" pitchFamily="18" charset="0"/>
                  <a:cs typeface="Times New Roman" pitchFamily="18" charset="0"/>
                </a:endParaRPr>
              </a:p>
            </p:txBody>
          </p:sp>
          <p:sp>
            <p:nvSpPr>
              <p:cNvPr id="8576" name="Line 52"/>
              <p:cNvSpPr>
                <a:spLocks noChangeShapeType="1"/>
              </p:cNvSpPr>
              <p:nvPr/>
            </p:nvSpPr>
            <p:spPr bwMode="auto">
              <a:xfrm rot="16200000">
                <a:off x="790379" y="4549014"/>
                <a:ext cx="14177" cy="605"/>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8577" name="Line 53"/>
              <p:cNvSpPr>
                <a:spLocks noChangeShapeType="1"/>
              </p:cNvSpPr>
              <p:nvPr/>
            </p:nvSpPr>
            <p:spPr bwMode="auto">
              <a:xfrm rot="16200000">
                <a:off x="763481" y="4548712"/>
                <a:ext cx="14177" cy="1209"/>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8578" name="Rectangle 56"/>
              <p:cNvSpPr>
                <a:spLocks noChangeArrowheads="1"/>
              </p:cNvSpPr>
              <p:nvPr/>
            </p:nvSpPr>
            <p:spPr bwMode="auto">
              <a:xfrm rot="16200000">
                <a:off x="734618" y="4533079"/>
                <a:ext cx="13902" cy="56849"/>
              </a:xfrm>
              <a:prstGeom prst="rect">
                <a:avLst/>
              </a:prstGeom>
              <a:noFill/>
              <a:ln w="9525">
                <a:noFill/>
                <a:miter lim="800000"/>
                <a:headEnd/>
                <a:tailEnd/>
              </a:ln>
            </p:spPr>
            <p:txBody>
              <a:bodyPr wrap="none" lIns="0" tIns="0" rIns="0" bIns="0">
                <a:spAutoFit/>
              </a:bodyPr>
              <a:lstStyle/>
              <a:p>
                <a:pPr algn="l" eaLnBrk="1" hangingPunct="1"/>
                <a:r>
                  <a:rPr lang="en-US" sz="800">
                    <a:solidFill>
                      <a:srgbClr val="000000"/>
                    </a:solidFill>
                    <a:latin typeface="Times New Roman" pitchFamily="18" charset="0"/>
                    <a:cs typeface="Times New Roman" pitchFamily="18" charset="0"/>
                  </a:rPr>
                  <a:t> </a:t>
                </a:r>
                <a:endParaRPr lang="en-US" sz="800">
                  <a:latin typeface="Times New Roman" pitchFamily="18" charset="0"/>
                  <a:cs typeface="Times New Roman" pitchFamily="18" charset="0"/>
                </a:endParaRPr>
              </a:p>
            </p:txBody>
          </p:sp>
          <p:sp>
            <p:nvSpPr>
              <p:cNvPr id="8579" name="Rectangle 57"/>
              <p:cNvSpPr>
                <a:spLocks noChangeArrowheads="1"/>
              </p:cNvSpPr>
              <p:nvPr/>
            </p:nvSpPr>
            <p:spPr bwMode="auto">
              <a:xfrm rot="16200000">
                <a:off x="770347" y="4532986"/>
                <a:ext cx="27644" cy="48961"/>
              </a:xfrm>
              <a:prstGeom prst="rect">
                <a:avLst/>
              </a:prstGeom>
              <a:noFill/>
              <a:ln w="9525">
                <a:noFill/>
                <a:miter lim="800000"/>
                <a:headEnd/>
                <a:tailEnd/>
              </a:ln>
            </p:spPr>
            <p:txBody>
              <a:bodyPr/>
              <a:lstStyle/>
              <a:p>
                <a:endParaRPr lang="en-US" sz="800">
                  <a:latin typeface="Times New Roman" pitchFamily="18" charset="0"/>
                  <a:cs typeface="Times New Roman" pitchFamily="18" charset="0"/>
                </a:endParaRPr>
              </a:p>
            </p:txBody>
          </p:sp>
          <p:sp>
            <p:nvSpPr>
              <p:cNvPr id="8580" name="Rectangle 58"/>
              <p:cNvSpPr>
                <a:spLocks noChangeArrowheads="1"/>
              </p:cNvSpPr>
              <p:nvPr/>
            </p:nvSpPr>
            <p:spPr bwMode="auto">
              <a:xfrm rot="16200000">
                <a:off x="782371" y="4525991"/>
                <a:ext cx="13902" cy="56849"/>
              </a:xfrm>
              <a:prstGeom prst="rect">
                <a:avLst/>
              </a:prstGeom>
              <a:noFill/>
              <a:ln w="9525">
                <a:noFill/>
                <a:miter lim="800000"/>
                <a:headEnd/>
                <a:tailEnd/>
              </a:ln>
            </p:spPr>
            <p:txBody>
              <a:bodyPr wrap="none" lIns="0" tIns="0" rIns="0" bIns="0">
                <a:spAutoFit/>
              </a:bodyPr>
              <a:lstStyle/>
              <a:p>
                <a:pPr algn="l" eaLnBrk="1" hangingPunct="1"/>
                <a:r>
                  <a:rPr lang="en-US" sz="800">
                    <a:solidFill>
                      <a:srgbClr val="000000"/>
                    </a:solidFill>
                    <a:latin typeface="Times New Roman" pitchFamily="18" charset="0"/>
                    <a:cs typeface="Times New Roman" pitchFamily="18" charset="0"/>
                  </a:rPr>
                  <a:t> </a:t>
                </a:r>
                <a:endParaRPr lang="en-US" sz="800">
                  <a:latin typeface="Times New Roman" pitchFamily="18" charset="0"/>
                  <a:cs typeface="Times New Roman" pitchFamily="18" charset="0"/>
                </a:endParaRPr>
              </a:p>
            </p:txBody>
          </p:sp>
          <p:sp>
            <p:nvSpPr>
              <p:cNvPr id="8581" name="Line 59"/>
              <p:cNvSpPr>
                <a:spLocks noChangeShapeType="1"/>
              </p:cNvSpPr>
              <p:nvPr/>
            </p:nvSpPr>
            <p:spPr bwMode="auto">
              <a:xfrm rot="16200000">
                <a:off x="736582" y="4549014"/>
                <a:ext cx="14177" cy="605"/>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8582" name="Line 60"/>
              <p:cNvSpPr>
                <a:spLocks noChangeShapeType="1"/>
              </p:cNvSpPr>
              <p:nvPr/>
            </p:nvSpPr>
            <p:spPr bwMode="auto">
              <a:xfrm rot="16200000">
                <a:off x="709079" y="4548712"/>
                <a:ext cx="14177" cy="1209"/>
              </a:xfrm>
              <a:prstGeom prst="line">
                <a:avLst/>
              </a:prstGeom>
              <a:noFill/>
              <a:ln w="1588">
                <a:solidFill>
                  <a:srgbClr val="000000"/>
                </a:solidFill>
                <a:round/>
                <a:headEnd/>
                <a:tailEnd/>
              </a:ln>
            </p:spPr>
            <p:txBody>
              <a:bodyPr/>
              <a:lstStyle/>
              <a:p>
                <a:endParaRPr lang="en-US" sz="800">
                  <a:latin typeface="Times New Roman" pitchFamily="18" charset="0"/>
                  <a:cs typeface="Times New Roman" pitchFamily="18" charset="0"/>
                </a:endParaRPr>
              </a:p>
            </p:txBody>
          </p:sp>
          <p:sp>
            <p:nvSpPr>
              <p:cNvPr id="8583" name="Freeform 62"/>
              <p:cNvSpPr>
                <a:spLocks/>
              </p:cNvSpPr>
              <p:nvPr/>
            </p:nvSpPr>
            <p:spPr bwMode="auto">
              <a:xfrm rot="16200000">
                <a:off x="98344" y="3670055"/>
                <a:ext cx="1451635" cy="262941"/>
              </a:xfrm>
              <a:custGeom>
                <a:avLst/>
                <a:gdLst/>
                <a:ahLst/>
                <a:cxnLst>
                  <a:cxn ang="0">
                    <a:pos x="0" y="474"/>
                  </a:cxn>
                  <a:cxn ang="0">
                    <a:pos x="129" y="258"/>
                  </a:cxn>
                  <a:cxn ang="0">
                    <a:pos x="258" y="91"/>
                  </a:cxn>
                  <a:cxn ang="0">
                    <a:pos x="387" y="0"/>
                  </a:cxn>
                  <a:cxn ang="0">
                    <a:pos x="516" y="8"/>
                  </a:cxn>
                  <a:cxn ang="0">
                    <a:pos x="645" y="100"/>
                  </a:cxn>
                  <a:cxn ang="0">
                    <a:pos x="763" y="250"/>
                  </a:cxn>
                  <a:cxn ang="0">
                    <a:pos x="892" y="424"/>
                  </a:cxn>
                  <a:cxn ang="0">
                    <a:pos x="1021" y="582"/>
                  </a:cxn>
                  <a:cxn ang="0">
                    <a:pos x="1150" y="682"/>
                  </a:cxn>
                  <a:cxn ang="0">
                    <a:pos x="1279" y="707"/>
                  </a:cxn>
                  <a:cxn ang="0">
                    <a:pos x="1408" y="657"/>
                  </a:cxn>
                  <a:cxn ang="0">
                    <a:pos x="1537" y="549"/>
                  </a:cxn>
                  <a:cxn ang="0">
                    <a:pos x="1654" y="416"/>
                  </a:cxn>
                  <a:cxn ang="0">
                    <a:pos x="1784" y="308"/>
                  </a:cxn>
                  <a:cxn ang="0">
                    <a:pos x="1913" y="241"/>
                  </a:cxn>
                  <a:cxn ang="0">
                    <a:pos x="2042" y="258"/>
                  </a:cxn>
                  <a:cxn ang="0">
                    <a:pos x="2171" y="349"/>
                  </a:cxn>
                  <a:cxn ang="0">
                    <a:pos x="2300" y="499"/>
                  </a:cxn>
                  <a:cxn ang="0">
                    <a:pos x="2429" y="674"/>
                  </a:cxn>
                  <a:cxn ang="0">
                    <a:pos x="2546" y="832"/>
                  </a:cxn>
                  <a:cxn ang="0">
                    <a:pos x="2675" y="931"/>
                  </a:cxn>
                  <a:cxn ang="0">
                    <a:pos x="2804" y="948"/>
                  </a:cxn>
                  <a:cxn ang="0">
                    <a:pos x="2933" y="873"/>
                  </a:cxn>
                  <a:cxn ang="0">
                    <a:pos x="3063" y="707"/>
                  </a:cxn>
                  <a:cxn ang="0">
                    <a:pos x="3192" y="499"/>
                  </a:cxn>
                  <a:cxn ang="0">
                    <a:pos x="3309" y="291"/>
                  </a:cxn>
                  <a:cxn ang="0">
                    <a:pos x="3438" y="108"/>
                  </a:cxn>
                  <a:cxn ang="0">
                    <a:pos x="3567" y="8"/>
                  </a:cxn>
                  <a:cxn ang="0">
                    <a:pos x="3696" y="0"/>
                  </a:cxn>
                  <a:cxn ang="0">
                    <a:pos x="3825" y="83"/>
                  </a:cxn>
                  <a:cxn ang="0">
                    <a:pos x="3954" y="225"/>
                  </a:cxn>
                  <a:cxn ang="0">
                    <a:pos x="4083" y="399"/>
                  </a:cxn>
                  <a:cxn ang="0">
                    <a:pos x="4201" y="557"/>
                  </a:cxn>
                  <a:cxn ang="0">
                    <a:pos x="4330" y="674"/>
                  </a:cxn>
                  <a:cxn ang="0">
                    <a:pos x="4459" y="707"/>
                  </a:cxn>
                </a:cxnLst>
                <a:rect l="0" t="0" r="r" b="b"/>
                <a:pathLst>
                  <a:path w="4459" h="948">
                    <a:moveTo>
                      <a:pt x="0" y="474"/>
                    </a:moveTo>
                    <a:lnTo>
                      <a:pt x="129" y="258"/>
                    </a:lnTo>
                    <a:lnTo>
                      <a:pt x="258" y="91"/>
                    </a:lnTo>
                    <a:lnTo>
                      <a:pt x="387" y="0"/>
                    </a:lnTo>
                    <a:lnTo>
                      <a:pt x="516" y="8"/>
                    </a:lnTo>
                    <a:lnTo>
                      <a:pt x="645" y="100"/>
                    </a:lnTo>
                    <a:lnTo>
                      <a:pt x="763" y="250"/>
                    </a:lnTo>
                    <a:lnTo>
                      <a:pt x="892" y="424"/>
                    </a:lnTo>
                    <a:lnTo>
                      <a:pt x="1021" y="582"/>
                    </a:lnTo>
                    <a:lnTo>
                      <a:pt x="1150" y="682"/>
                    </a:lnTo>
                    <a:lnTo>
                      <a:pt x="1279" y="707"/>
                    </a:lnTo>
                    <a:lnTo>
                      <a:pt x="1408" y="657"/>
                    </a:lnTo>
                    <a:lnTo>
                      <a:pt x="1537" y="549"/>
                    </a:lnTo>
                    <a:lnTo>
                      <a:pt x="1654" y="416"/>
                    </a:lnTo>
                    <a:lnTo>
                      <a:pt x="1784" y="308"/>
                    </a:lnTo>
                    <a:lnTo>
                      <a:pt x="1913" y="241"/>
                    </a:lnTo>
                    <a:lnTo>
                      <a:pt x="2042" y="258"/>
                    </a:lnTo>
                    <a:lnTo>
                      <a:pt x="2171" y="349"/>
                    </a:lnTo>
                    <a:lnTo>
                      <a:pt x="2300" y="499"/>
                    </a:lnTo>
                    <a:lnTo>
                      <a:pt x="2429" y="674"/>
                    </a:lnTo>
                    <a:lnTo>
                      <a:pt x="2546" y="832"/>
                    </a:lnTo>
                    <a:lnTo>
                      <a:pt x="2675" y="931"/>
                    </a:lnTo>
                    <a:lnTo>
                      <a:pt x="2804" y="948"/>
                    </a:lnTo>
                    <a:lnTo>
                      <a:pt x="2933" y="873"/>
                    </a:lnTo>
                    <a:lnTo>
                      <a:pt x="3063" y="707"/>
                    </a:lnTo>
                    <a:lnTo>
                      <a:pt x="3192" y="499"/>
                    </a:lnTo>
                    <a:lnTo>
                      <a:pt x="3309" y="291"/>
                    </a:lnTo>
                    <a:lnTo>
                      <a:pt x="3438" y="108"/>
                    </a:lnTo>
                    <a:lnTo>
                      <a:pt x="3567" y="8"/>
                    </a:lnTo>
                    <a:lnTo>
                      <a:pt x="3696" y="0"/>
                    </a:lnTo>
                    <a:lnTo>
                      <a:pt x="3825" y="83"/>
                    </a:lnTo>
                    <a:lnTo>
                      <a:pt x="3954" y="225"/>
                    </a:lnTo>
                    <a:lnTo>
                      <a:pt x="4083" y="399"/>
                    </a:lnTo>
                    <a:lnTo>
                      <a:pt x="4201" y="557"/>
                    </a:lnTo>
                    <a:lnTo>
                      <a:pt x="4330" y="674"/>
                    </a:lnTo>
                    <a:lnTo>
                      <a:pt x="4459" y="707"/>
                    </a:lnTo>
                  </a:path>
                </a:pathLst>
              </a:custGeom>
              <a:noFill/>
              <a:ln w="12700">
                <a:solidFill>
                  <a:srgbClr val="FF0000"/>
                </a:solidFill>
                <a:prstDash val="solid"/>
                <a:round/>
                <a:headEnd/>
                <a:tailEnd/>
              </a:ln>
            </p:spPr>
            <p:txBody>
              <a:bodyPr/>
              <a:lstStyle/>
              <a:p>
                <a:endParaRPr lang="en-US" sz="800">
                  <a:latin typeface="Times New Roman" pitchFamily="18" charset="0"/>
                  <a:cs typeface="Times New Roman" pitchFamily="18" charset="0"/>
                </a:endParaRPr>
              </a:p>
            </p:txBody>
          </p:sp>
        </p:grpSp>
        <p:sp>
          <p:nvSpPr>
            <p:cNvPr id="8586" name="TextBox 8585"/>
            <p:cNvSpPr txBox="1"/>
            <p:nvPr/>
          </p:nvSpPr>
          <p:spPr>
            <a:xfrm rot="2644126">
              <a:off x="3484645" y="5134963"/>
              <a:ext cx="441146" cy="338554"/>
            </a:xfrm>
            <a:prstGeom prst="rect">
              <a:avLst/>
            </a:prstGeom>
            <a:noFill/>
          </p:spPr>
          <p:txBody>
            <a:bodyPr wrap="none" rtlCol="0">
              <a:spAutoFit/>
            </a:bodyPr>
            <a:lstStyle/>
            <a:p>
              <a:r>
                <a:rPr lang="en-US" sz="1600" b="1" dirty="0" smtClean="0">
                  <a:solidFill>
                    <a:schemeClr val="accent1">
                      <a:lumMod val="75000"/>
                    </a:schemeClr>
                  </a:solidFill>
                </a:rPr>
                <a:t>. . .</a:t>
              </a:r>
              <a:endParaRPr lang="en-US" sz="1600" b="1" dirty="0">
                <a:solidFill>
                  <a:schemeClr val="accent1">
                    <a:lumMod val="75000"/>
                  </a:schemeClr>
                </a:solidFill>
              </a:endParaRPr>
            </a:p>
          </p:txBody>
        </p:sp>
      </p:grpSp>
      <p:sp>
        <p:nvSpPr>
          <p:cNvPr id="8588" name="TextBox 8587"/>
          <p:cNvSpPr txBox="1"/>
          <p:nvPr/>
        </p:nvSpPr>
        <p:spPr>
          <a:xfrm>
            <a:off x="4038600" y="2819400"/>
            <a:ext cx="5029200" cy="2308324"/>
          </a:xfrm>
          <a:prstGeom prst="rect">
            <a:avLst/>
          </a:prstGeom>
          <a:noFill/>
        </p:spPr>
        <p:txBody>
          <a:bodyPr wrap="square" rtlCol="0">
            <a:spAutoFit/>
          </a:bodyPr>
          <a:lstStyle/>
          <a:p>
            <a:pPr marL="457200" indent="-457200">
              <a:buFont typeface="Wingdings" pitchFamily="2" charset="2"/>
              <a:buChar char="Ø"/>
            </a:pPr>
            <a:r>
              <a:rPr lang="en-US" sz="2400" dirty="0" smtClean="0"/>
              <a:t>Slide a window of a fixed size.</a:t>
            </a:r>
          </a:p>
          <a:p>
            <a:pPr marL="457200" indent="-457200">
              <a:buFont typeface="Wingdings" pitchFamily="2" charset="2"/>
              <a:buChar char="Ø"/>
            </a:pPr>
            <a:r>
              <a:rPr lang="en-US" sz="2400" dirty="0" smtClean="0"/>
              <a:t>Compute the distance between the query and the </a:t>
            </a:r>
            <a:r>
              <a:rPr lang="en-US" sz="2400" dirty="0" smtClean="0">
                <a:solidFill>
                  <a:srgbClr val="00682F"/>
                </a:solidFill>
              </a:rPr>
              <a:t>z-normalized</a:t>
            </a:r>
            <a:r>
              <a:rPr lang="en-US" sz="2400" dirty="0" smtClean="0"/>
              <a:t> sliding window.</a:t>
            </a:r>
          </a:p>
          <a:p>
            <a:pPr marL="457200" indent="-457200">
              <a:buFont typeface="Wingdings" pitchFamily="2" charset="2"/>
              <a:buChar char="Ø"/>
            </a:pPr>
            <a:r>
              <a:rPr lang="en-US" sz="2400" dirty="0" smtClean="0"/>
              <a:t>Report those that result less than </a:t>
            </a:r>
            <a:r>
              <a:rPr lang="en-US" sz="2400" i="1" dirty="0" smtClean="0"/>
              <a:t>t.</a:t>
            </a:r>
          </a:p>
          <a:p>
            <a:pPr marL="457200" indent="-457200">
              <a:buFont typeface="Wingdings" pitchFamily="2" charset="2"/>
              <a:buChar char="Ø"/>
            </a:pPr>
            <a:r>
              <a:rPr lang="en-US" sz="2400" dirty="0" smtClean="0"/>
              <a:t>Possibly try it for other lengths.</a:t>
            </a:r>
            <a:endParaRPr lang="en-US" sz="2400" dirty="0"/>
          </a:p>
        </p:txBody>
      </p:sp>
      <p:sp>
        <p:nvSpPr>
          <p:cNvPr id="8589" name="TextBox 8588"/>
          <p:cNvSpPr txBox="1"/>
          <p:nvPr/>
        </p:nvSpPr>
        <p:spPr>
          <a:xfrm>
            <a:off x="609601" y="5638800"/>
            <a:ext cx="7772400" cy="838200"/>
          </a:xfrm>
          <a:prstGeom prst="rect">
            <a:avLst/>
          </a:prstGeom>
          <a:noFill/>
        </p:spPr>
        <p:txBody>
          <a:bodyPr wrap="square" rtlCol="0">
            <a:spAutoFit/>
          </a:bodyPr>
          <a:lstStyle/>
          <a:p>
            <a:pPr algn="ctr"/>
            <a:r>
              <a:rPr lang="en-US" sz="2400" dirty="0" smtClean="0">
                <a:solidFill>
                  <a:srgbClr val="FF0000"/>
                </a:solidFill>
              </a:rPr>
              <a:t>Assign each distance computation to </a:t>
            </a:r>
            <a:r>
              <a:rPr lang="en-US" sz="2400" dirty="0" smtClean="0">
                <a:solidFill>
                  <a:srgbClr val="00682F"/>
                </a:solidFill>
              </a:rPr>
              <a:t>one GPU core </a:t>
            </a:r>
            <a:r>
              <a:rPr lang="en-US" sz="2400" dirty="0" smtClean="0">
                <a:solidFill>
                  <a:srgbClr val="FF0000"/>
                </a:solidFill>
              </a:rPr>
              <a:t>or </a:t>
            </a:r>
            <a:br>
              <a:rPr lang="en-US" sz="2400" dirty="0" smtClean="0">
                <a:solidFill>
                  <a:srgbClr val="FF0000"/>
                </a:solidFill>
              </a:rPr>
            </a:br>
            <a:r>
              <a:rPr lang="en-US" sz="2400" dirty="0" smtClean="0">
                <a:solidFill>
                  <a:srgbClr val="0505CB"/>
                </a:solidFill>
              </a:rPr>
              <a:t>one systolic array </a:t>
            </a:r>
            <a:r>
              <a:rPr lang="en-US" sz="2400" dirty="0" smtClean="0">
                <a:solidFill>
                  <a:srgbClr val="FF0000"/>
                </a:solidFill>
              </a:rPr>
              <a:t>in an FPGA.</a:t>
            </a:r>
            <a:endParaRPr lang="en-US" sz="2400" dirty="0">
              <a:solidFill>
                <a:srgbClr val="FF0000"/>
              </a:solidFill>
            </a:endParaRPr>
          </a:p>
        </p:txBody>
      </p:sp>
      <p:sp>
        <p:nvSpPr>
          <p:cNvPr id="8592" name="TextBox 8591"/>
          <p:cNvSpPr txBox="1"/>
          <p:nvPr/>
        </p:nvSpPr>
        <p:spPr>
          <a:xfrm>
            <a:off x="457200" y="3733800"/>
            <a:ext cx="340158" cy="369332"/>
          </a:xfrm>
          <a:prstGeom prst="rect">
            <a:avLst/>
          </a:prstGeom>
          <a:noFill/>
        </p:spPr>
        <p:txBody>
          <a:bodyPr wrap="none" rtlCol="0">
            <a:spAutoFit/>
          </a:bodyPr>
          <a:lstStyle/>
          <a:p>
            <a:r>
              <a:rPr lang="en-US" dirty="0" smtClean="0"/>
              <a:t>Q</a:t>
            </a:r>
            <a:endParaRPr lang="en-US" dirty="0"/>
          </a:p>
        </p:txBody>
      </p:sp>
      <p:pic>
        <p:nvPicPr>
          <p:cNvPr id="8593" name="Picture 8592" descr="ucr_logo_cmyk.jpg"/>
          <p:cNvPicPr>
            <a:picLocks noChangeAspect="1"/>
          </p:cNvPicPr>
          <p:nvPr/>
        </p:nvPicPr>
        <p:blipFill>
          <a:blip r:embed="rId2" cstate="print"/>
          <a:stretch>
            <a:fillRect/>
          </a:stretch>
        </p:blipFill>
        <p:spPr>
          <a:xfrm>
            <a:off x="0" y="6477000"/>
            <a:ext cx="1780376" cy="381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5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Speedups</a:t>
            </a:r>
            <a:endParaRPr lang="en-US" dirty="0"/>
          </a:p>
        </p:txBody>
      </p:sp>
      <p:sp>
        <p:nvSpPr>
          <p:cNvPr id="5" name="Slide Number Placeholder 4"/>
          <p:cNvSpPr>
            <a:spLocks noGrp="1"/>
          </p:cNvSpPr>
          <p:nvPr>
            <p:ph type="sldNum" sz="quarter" idx="12"/>
          </p:nvPr>
        </p:nvSpPr>
        <p:spPr/>
        <p:txBody>
          <a:bodyPr/>
          <a:lstStyle/>
          <a:p>
            <a:fld id="{01372B5E-2E25-4B55-803B-DB5C43E4963A}" type="slidenum">
              <a:rPr lang="en-US" smtClean="0"/>
              <a:pPr/>
              <a:t>6</a:t>
            </a:fld>
            <a:endParaRPr lang="en-US"/>
          </a:p>
        </p:txBody>
      </p:sp>
      <p:sp>
        <p:nvSpPr>
          <p:cNvPr id="45" name="Content Placeholder 44"/>
          <p:cNvSpPr>
            <a:spLocks noGrp="1"/>
          </p:cNvSpPr>
          <p:nvPr>
            <p:ph idx="1"/>
          </p:nvPr>
        </p:nvSpPr>
        <p:spPr>
          <a:xfrm>
            <a:off x="457200" y="1143001"/>
            <a:ext cx="8229600" cy="1143000"/>
          </a:xfrm>
        </p:spPr>
        <p:txBody>
          <a:bodyPr/>
          <a:lstStyle/>
          <a:p>
            <a:r>
              <a:rPr lang="en-US" dirty="0" err="1" smtClean="0"/>
              <a:t>Upto</a:t>
            </a:r>
            <a:r>
              <a:rPr lang="en-US" dirty="0" smtClean="0"/>
              <a:t> </a:t>
            </a:r>
            <a:r>
              <a:rPr lang="en-US" dirty="0" smtClean="0">
                <a:solidFill>
                  <a:srgbClr val="FF0000"/>
                </a:solidFill>
              </a:rPr>
              <a:t>4500x</a:t>
            </a:r>
            <a:r>
              <a:rPr lang="en-US" dirty="0" smtClean="0"/>
              <a:t> speedup using FPGA.</a:t>
            </a:r>
          </a:p>
          <a:p>
            <a:r>
              <a:rPr lang="en-US" dirty="0" err="1" smtClean="0"/>
              <a:t>Upto</a:t>
            </a:r>
            <a:r>
              <a:rPr lang="en-US" dirty="0" smtClean="0"/>
              <a:t> </a:t>
            </a:r>
            <a:r>
              <a:rPr lang="en-US" dirty="0" smtClean="0">
                <a:solidFill>
                  <a:srgbClr val="0505CB"/>
                </a:solidFill>
              </a:rPr>
              <a:t>29x</a:t>
            </a:r>
            <a:r>
              <a:rPr lang="en-US" dirty="0" smtClean="0"/>
              <a:t> speedup using GPU.</a:t>
            </a:r>
            <a:endParaRPr lang="en-US" dirty="0" smtClean="0"/>
          </a:p>
        </p:txBody>
      </p:sp>
      <p:sp>
        <p:nvSpPr>
          <p:cNvPr id="349" name="TextBox 348"/>
          <p:cNvSpPr txBox="1"/>
          <p:nvPr/>
        </p:nvSpPr>
        <p:spPr>
          <a:xfrm>
            <a:off x="609600" y="5715000"/>
            <a:ext cx="184731" cy="369332"/>
          </a:xfrm>
          <a:prstGeom prst="rect">
            <a:avLst/>
          </a:prstGeom>
          <a:noFill/>
        </p:spPr>
        <p:txBody>
          <a:bodyPr wrap="none" rtlCol="0">
            <a:spAutoFit/>
          </a:bodyPr>
          <a:lstStyle/>
          <a:p>
            <a:endParaRPr lang="en-US" dirty="0"/>
          </a:p>
        </p:txBody>
      </p:sp>
      <p:sp>
        <p:nvSpPr>
          <p:cNvPr id="350" name="Content Placeholder 44"/>
          <p:cNvSpPr txBox="1">
            <a:spLocks/>
          </p:cNvSpPr>
          <p:nvPr/>
        </p:nvSpPr>
        <p:spPr>
          <a:xfrm>
            <a:off x="457200" y="5334000"/>
            <a:ext cx="8229600" cy="1143000"/>
          </a:xfrm>
          <a:prstGeom prst="rect">
            <a:avLst/>
          </a:prstGeom>
        </p:spPr>
        <p:txBody>
          <a:bodyPr vert="horz" lIns="91411" tIns="45706" rIns="91411" bIns="45706" rtlCol="0">
            <a:normAutofit fontScale="70000" lnSpcReduction="20000"/>
          </a:bodyPr>
          <a:lstStyle/>
          <a:p>
            <a:pPr marL="342794" marR="0" lvl="0" indent="-342794" algn="l" defTabSz="914113" rtl="0" eaLnBrk="1" fontAlgn="auto" latinLnBrk="0" hangingPunct="1">
              <a:lnSpc>
                <a:spcPct val="100000"/>
              </a:lnSpc>
              <a:spcBef>
                <a:spcPct val="20000"/>
              </a:spcBef>
              <a:spcAft>
                <a:spcPts val="0"/>
              </a:spcAft>
              <a:buClrTx/>
              <a:buSzTx/>
              <a:buFont typeface="Arial" pitchFamily="34" charset="0"/>
              <a:buChar char="•"/>
              <a:tabLst/>
              <a:defRPr/>
            </a:pPr>
            <a:r>
              <a:rPr lang="en-US" sz="3100" dirty="0" smtClean="0"/>
              <a:t>Capable of processing a very high speed stream of hundreds of hertz.</a:t>
            </a:r>
            <a:endParaRPr kumimoji="0" lang="en-US" sz="3100" b="0" i="0" u="none" strike="noStrike" kern="1200" cap="none" spc="0" normalizeH="0" baseline="0" noProof="0" dirty="0" smtClean="0">
              <a:ln>
                <a:noFill/>
              </a:ln>
              <a:solidFill>
                <a:schemeClr val="tx1"/>
              </a:solidFill>
              <a:effectLst/>
              <a:uLnTx/>
              <a:uFillTx/>
              <a:latin typeface="+mn-lt"/>
              <a:ea typeface="+mn-ea"/>
              <a:cs typeface="+mn-cs"/>
            </a:endParaRPr>
          </a:p>
          <a:p>
            <a:pPr marL="342794" marR="0" lvl="0" indent="-342794" algn="l" defTabSz="914113" rtl="0" eaLnBrk="1" fontAlgn="auto" latinLnBrk="0" hangingPunct="1">
              <a:lnSpc>
                <a:spcPct val="100000"/>
              </a:lnSpc>
              <a:spcBef>
                <a:spcPct val="20000"/>
              </a:spcBef>
              <a:spcAft>
                <a:spcPts val="0"/>
              </a:spcAft>
              <a:buClrTx/>
              <a:buSzTx/>
              <a:buFont typeface="Arial" pitchFamily="34" charset="0"/>
              <a:buChar char="•"/>
              <a:tabLst/>
              <a:defRPr/>
            </a:pPr>
            <a:r>
              <a:rPr kumimoji="0" lang="en-US" sz="3100" b="0" i="0" u="none" strike="noStrike" kern="1200" cap="none" spc="0" normalizeH="0" baseline="0" noProof="0" dirty="0" smtClean="0">
                <a:ln>
                  <a:noFill/>
                </a:ln>
                <a:solidFill>
                  <a:schemeClr val="tx1"/>
                </a:solidFill>
                <a:effectLst/>
                <a:uLnTx/>
                <a:uFillTx/>
                <a:latin typeface="+mn-lt"/>
                <a:ea typeface="+mn-ea"/>
                <a:cs typeface="+mn-cs"/>
              </a:rPr>
              <a:t>Capable</a:t>
            </a:r>
            <a:r>
              <a:rPr lang="en-US" sz="3100" dirty="0" smtClean="0"/>
              <a:t> of processing several low speed streams simultaneously.</a:t>
            </a:r>
            <a:endParaRPr kumimoji="0" lang="en-US" sz="3100" b="0" i="0" u="none" strike="noStrike" kern="1200" cap="none" spc="0" normalizeH="0" baseline="0" noProof="0" dirty="0" smtClean="0">
              <a:ln>
                <a:noFill/>
              </a:ln>
              <a:solidFill>
                <a:schemeClr val="tx1"/>
              </a:solidFill>
              <a:effectLst/>
              <a:uLnTx/>
              <a:uFillTx/>
              <a:latin typeface="+mn-lt"/>
              <a:ea typeface="+mn-ea"/>
              <a:cs typeface="+mn-cs"/>
            </a:endParaRPr>
          </a:p>
        </p:txBody>
      </p:sp>
      <p:grpSp>
        <p:nvGrpSpPr>
          <p:cNvPr id="351" name="Group 350"/>
          <p:cNvGrpSpPr/>
          <p:nvPr/>
        </p:nvGrpSpPr>
        <p:grpSpPr>
          <a:xfrm>
            <a:off x="2438400" y="2438400"/>
            <a:ext cx="4038600" cy="2586824"/>
            <a:chOff x="2779532" y="685800"/>
            <a:chExt cx="5270684" cy="4211361"/>
          </a:xfrm>
        </p:grpSpPr>
        <p:sp>
          <p:nvSpPr>
            <p:cNvPr id="352" name="Line 77"/>
            <p:cNvSpPr>
              <a:spLocks noChangeShapeType="1"/>
            </p:cNvSpPr>
            <p:nvPr/>
          </p:nvSpPr>
          <p:spPr bwMode="auto">
            <a:xfrm>
              <a:off x="3631732" y="4150211"/>
              <a:ext cx="4134476" cy="1588"/>
            </a:xfrm>
            <a:prstGeom prst="line">
              <a:avLst/>
            </a:prstGeom>
            <a:noFill/>
            <a:ln w="0">
              <a:solidFill>
                <a:srgbClr val="000000"/>
              </a:solidFill>
              <a:round/>
              <a:headEnd/>
              <a:tailEnd/>
            </a:ln>
          </p:spPr>
          <p:txBody>
            <a:bodyPr/>
            <a:lstStyle/>
            <a:p>
              <a:endParaRPr lang="en-US" sz="1050"/>
            </a:p>
          </p:txBody>
        </p:sp>
        <p:sp>
          <p:nvSpPr>
            <p:cNvPr id="353" name="Line 79"/>
            <p:cNvSpPr>
              <a:spLocks noChangeShapeType="1"/>
            </p:cNvSpPr>
            <p:nvPr/>
          </p:nvSpPr>
          <p:spPr bwMode="auto">
            <a:xfrm flipV="1">
              <a:off x="3574574" y="828686"/>
              <a:ext cx="1588" cy="3258016"/>
            </a:xfrm>
            <a:prstGeom prst="line">
              <a:avLst/>
            </a:prstGeom>
            <a:noFill/>
            <a:ln w="0">
              <a:solidFill>
                <a:srgbClr val="000000"/>
              </a:solidFill>
              <a:round/>
              <a:headEnd/>
              <a:tailEnd/>
            </a:ln>
          </p:spPr>
          <p:txBody>
            <a:bodyPr/>
            <a:lstStyle/>
            <a:p>
              <a:endParaRPr lang="en-US" sz="1050"/>
            </a:p>
          </p:txBody>
        </p:sp>
        <p:sp>
          <p:nvSpPr>
            <p:cNvPr id="354" name="Line 82"/>
            <p:cNvSpPr>
              <a:spLocks noChangeShapeType="1"/>
            </p:cNvSpPr>
            <p:nvPr/>
          </p:nvSpPr>
          <p:spPr bwMode="auto">
            <a:xfrm flipV="1">
              <a:off x="3631732" y="4102579"/>
              <a:ext cx="1588" cy="47632"/>
            </a:xfrm>
            <a:prstGeom prst="line">
              <a:avLst/>
            </a:prstGeom>
            <a:noFill/>
            <a:ln w="0">
              <a:solidFill>
                <a:srgbClr val="000000"/>
              </a:solidFill>
              <a:round/>
              <a:headEnd/>
              <a:tailEnd/>
            </a:ln>
          </p:spPr>
          <p:txBody>
            <a:bodyPr/>
            <a:lstStyle/>
            <a:p>
              <a:endParaRPr lang="en-US" sz="1050"/>
            </a:p>
          </p:txBody>
        </p:sp>
        <p:sp>
          <p:nvSpPr>
            <p:cNvPr id="355" name="Rectangle 84"/>
            <p:cNvSpPr>
              <a:spLocks noChangeArrowheads="1"/>
            </p:cNvSpPr>
            <p:nvPr/>
          </p:nvSpPr>
          <p:spPr bwMode="auto">
            <a:xfrm>
              <a:off x="3429001" y="4185141"/>
              <a:ext cx="309755" cy="250530"/>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pitchFamily="34" charset="0"/>
                </a:rPr>
                <a:t>100</a:t>
              </a:r>
              <a:endParaRPr lang="en-US"/>
            </a:p>
          </p:txBody>
        </p:sp>
        <p:sp>
          <p:nvSpPr>
            <p:cNvPr id="356" name="Line 85"/>
            <p:cNvSpPr>
              <a:spLocks noChangeShapeType="1"/>
            </p:cNvSpPr>
            <p:nvPr/>
          </p:nvSpPr>
          <p:spPr bwMode="auto">
            <a:xfrm flipV="1">
              <a:off x="4041369" y="4102579"/>
              <a:ext cx="1588" cy="47632"/>
            </a:xfrm>
            <a:prstGeom prst="line">
              <a:avLst/>
            </a:prstGeom>
            <a:noFill/>
            <a:ln w="0">
              <a:solidFill>
                <a:srgbClr val="000000"/>
              </a:solidFill>
              <a:round/>
              <a:headEnd/>
              <a:tailEnd/>
            </a:ln>
          </p:spPr>
          <p:txBody>
            <a:bodyPr/>
            <a:lstStyle/>
            <a:p>
              <a:endParaRPr lang="en-US" sz="1050"/>
            </a:p>
          </p:txBody>
        </p:sp>
        <p:sp>
          <p:nvSpPr>
            <p:cNvPr id="357" name="Rectangle 87"/>
            <p:cNvSpPr>
              <a:spLocks noChangeArrowheads="1"/>
            </p:cNvSpPr>
            <p:nvPr/>
          </p:nvSpPr>
          <p:spPr bwMode="auto">
            <a:xfrm>
              <a:off x="3838637" y="4185141"/>
              <a:ext cx="309755" cy="250530"/>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pitchFamily="34" charset="0"/>
                </a:rPr>
                <a:t>200</a:t>
              </a:r>
              <a:endParaRPr lang="en-US"/>
            </a:p>
          </p:txBody>
        </p:sp>
        <p:sp>
          <p:nvSpPr>
            <p:cNvPr id="358" name="Line 88"/>
            <p:cNvSpPr>
              <a:spLocks noChangeShapeType="1"/>
            </p:cNvSpPr>
            <p:nvPr/>
          </p:nvSpPr>
          <p:spPr bwMode="auto">
            <a:xfrm flipV="1">
              <a:off x="4451006" y="4102579"/>
              <a:ext cx="1588" cy="47632"/>
            </a:xfrm>
            <a:prstGeom prst="line">
              <a:avLst/>
            </a:prstGeom>
            <a:noFill/>
            <a:ln w="0">
              <a:solidFill>
                <a:srgbClr val="000000"/>
              </a:solidFill>
              <a:round/>
              <a:headEnd/>
              <a:tailEnd/>
            </a:ln>
          </p:spPr>
          <p:txBody>
            <a:bodyPr/>
            <a:lstStyle/>
            <a:p>
              <a:endParaRPr lang="en-US" sz="1050"/>
            </a:p>
          </p:txBody>
        </p:sp>
        <p:sp>
          <p:nvSpPr>
            <p:cNvPr id="359" name="Rectangle 90"/>
            <p:cNvSpPr>
              <a:spLocks noChangeArrowheads="1"/>
            </p:cNvSpPr>
            <p:nvPr/>
          </p:nvSpPr>
          <p:spPr bwMode="auto">
            <a:xfrm>
              <a:off x="4248274" y="4185141"/>
              <a:ext cx="309755" cy="250530"/>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pitchFamily="34" charset="0"/>
                </a:rPr>
                <a:t>300</a:t>
              </a:r>
              <a:endParaRPr lang="en-US"/>
            </a:p>
          </p:txBody>
        </p:sp>
        <p:sp>
          <p:nvSpPr>
            <p:cNvPr id="360" name="Line 91"/>
            <p:cNvSpPr>
              <a:spLocks noChangeShapeType="1"/>
            </p:cNvSpPr>
            <p:nvPr/>
          </p:nvSpPr>
          <p:spPr bwMode="auto">
            <a:xfrm flipV="1">
              <a:off x="4870170" y="4102579"/>
              <a:ext cx="1588" cy="47632"/>
            </a:xfrm>
            <a:prstGeom prst="line">
              <a:avLst/>
            </a:prstGeom>
            <a:noFill/>
            <a:ln w="0">
              <a:solidFill>
                <a:srgbClr val="000000"/>
              </a:solidFill>
              <a:round/>
              <a:headEnd/>
              <a:tailEnd/>
            </a:ln>
          </p:spPr>
          <p:txBody>
            <a:bodyPr/>
            <a:lstStyle/>
            <a:p>
              <a:endParaRPr lang="en-US" sz="1050"/>
            </a:p>
          </p:txBody>
        </p:sp>
        <p:sp>
          <p:nvSpPr>
            <p:cNvPr id="361" name="Rectangle 93"/>
            <p:cNvSpPr>
              <a:spLocks noChangeArrowheads="1"/>
            </p:cNvSpPr>
            <p:nvPr/>
          </p:nvSpPr>
          <p:spPr bwMode="auto">
            <a:xfrm>
              <a:off x="4667438" y="4185141"/>
              <a:ext cx="309755" cy="250530"/>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pitchFamily="34" charset="0"/>
                </a:rPr>
                <a:t>400</a:t>
              </a:r>
              <a:endParaRPr lang="en-US"/>
            </a:p>
          </p:txBody>
        </p:sp>
        <p:sp>
          <p:nvSpPr>
            <p:cNvPr id="362" name="Line 94"/>
            <p:cNvSpPr>
              <a:spLocks noChangeShapeType="1"/>
            </p:cNvSpPr>
            <p:nvPr/>
          </p:nvSpPr>
          <p:spPr bwMode="auto">
            <a:xfrm flipV="1">
              <a:off x="5279807" y="4102579"/>
              <a:ext cx="1588" cy="47632"/>
            </a:xfrm>
            <a:prstGeom prst="line">
              <a:avLst/>
            </a:prstGeom>
            <a:noFill/>
            <a:ln w="0">
              <a:solidFill>
                <a:srgbClr val="000000"/>
              </a:solidFill>
              <a:round/>
              <a:headEnd/>
              <a:tailEnd/>
            </a:ln>
          </p:spPr>
          <p:txBody>
            <a:bodyPr/>
            <a:lstStyle/>
            <a:p>
              <a:endParaRPr lang="en-US" sz="1050"/>
            </a:p>
          </p:txBody>
        </p:sp>
        <p:sp>
          <p:nvSpPr>
            <p:cNvPr id="363" name="Rectangle 96"/>
            <p:cNvSpPr>
              <a:spLocks noChangeArrowheads="1"/>
            </p:cNvSpPr>
            <p:nvPr/>
          </p:nvSpPr>
          <p:spPr bwMode="auto">
            <a:xfrm>
              <a:off x="5077076" y="4185141"/>
              <a:ext cx="309755" cy="250530"/>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pitchFamily="34" charset="0"/>
                </a:rPr>
                <a:t>500</a:t>
              </a:r>
              <a:endParaRPr lang="en-US"/>
            </a:p>
          </p:txBody>
        </p:sp>
        <p:sp>
          <p:nvSpPr>
            <p:cNvPr id="364" name="Line 97"/>
            <p:cNvSpPr>
              <a:spLocks noChangeShapeType="1"/>
            </p:cNvSpPr>
            <p:nvPr/>
          </p:nvSpPr>
          <p:spPr bwMode="auto">
            <a:xfrm flipV="1">
              <a:off x="5698970" y="4102579"/>
              <a:ext cx="1588" cy="47632"/>
            </a:xfrm>
            <a:prstGeom prst="line">
              <a:avLst/>
            </a:prstGeom>
            <a:noFill/>
            <a:ln w="0">
              <a:solidFill>
                <a:srgbClr val="000000"/>
              </a:solidFill>
              <a:round/>
              <a:headEnd/>
              <a:tailEnd/>
            </a:ln>
          </p:spPr>
          <p:txBody>
            <a:bodyPr/>
            <a:lstStyle/>
            <a:p>
              <a:endParaRPr lang="en-US" sz="1050"/>
            </a:p>
          </p:txBody>
        </p:sp>
        <p:sp>
          <p:nvSpPr>
            <p:cNvPr id="365" name="Rectangle 99"/>
            <p:cNvSpPr>
              <a:spLocks noChangeArrowheads="1"/>
            </p:cNvSpPr>
            <p:nvPr/>
          </p:nvSpPr>
          <p:spPr bwMode="auto">
            <a:xfrm>
              <a:off x="5496238" y="4185141"/>
              <a:ext cx="309755" cy="250530"/>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pitchFamily="34" charset="0"/>
                </a:rPr>
                <a:t>600</a:t>
              </a:r>
              <a:endParaRPr lang="en-US"/>
            </a:p>
          </p:txBody>
        </p:sp>
        <p:sp>
          <p:nvSpPr>
            <p:cNvPr id="366" name="Line 100"/>
            <p:cNvSpPr>
              <a:spLocks noChangeShapeType="1"/>
            </p:cNvSpPr>
            <p:nvPr/>
          </p:nvSpPr>
          <p:spPr bwMode="auto">
            <a:xfrm flipV="1">
              <a:off x="6108607" y="4102579"/>
              <a:ext cx="1588" cy="47632"/>
            </a:xfrm>
            <a:prstGeom prst="line">
              <a:avLst/>
            </a:prstGeom>
            <a:noFill/>
            <a:ln w="0">
              <a:solidFill>
                <a:srgbClr val="000000"/>
              </a:solidFill>
              <a:round/>
              <a:headEnd/>
              <a:tailEnd/>
            </a:ln>
          </p:spPr>
          <p:txBody>
            <a:bodyPr/>
            <a:lstStyle/>
            <a:p>
              <a:endParaRPr lang="en-US" sz="1050"/>
            </a:p>
          </p:txBody>
        </p:sp>
        <p:sp>
          <p:nvSpPr>
            <p:cNvPr id="367" name="Rectangle 102"/>
            <p:cNvSpPr>
              <a:spLocks noChangeArrowheads="1"/>
            </p:cNvSpPr>
            <p:nvPr/>
          </p:nvSpPr>
          <p:spPr bwMode="auto">
            <a:xfrm>
              <a:off x="5905875" y="4185141"/>
              <a:ext cx="309755" cy="250530"/>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pitchFamily="34" charset="0"/>
                </a:rPr>
                <a:t>700</a:t>
              </a:r>
              <a:endParaRPr lang="en-US"/>
            </a:p>
          </p:txBody>
        </p:sp>
        <p:sp>
          <p:nvSpPr>
            <p:cNvPr id="368" name="Line 103"/>
            <p:cNvSpPr>
              <a:spLocks noChangeShapeType="1"/>
            </p:cNvSpPr>
            <p:nvPr/>
          </p:nvSpPr>
          <p:spPr bwMode="auto">
            <a:xfrm flipV="1">
              <a:off x="6518244" y="4102579"/>
              <a:ext cx="1588" cy="47632"/>
            </a:xfrm>
            <a:prstGeom prst="line">
              <a:avLst/>
            </a:prstGeom>
            <a:noFill/>
            <a:ln w="0">
              <a:solidFill>
                <a:srgbClr val="000000"/>
              </a:solidFill>
              <a:round/>
              <a:headEnd/>
              <a:tailEnd/>
            </a:ln>
          </p:spPr>
          <p:txBody>
            <a:bodyPr/>
            <a:lstStyle/>
            <a:p>
              <a:endParaRPr lang="en-US" sz="1050"/>
            </a:p>
          </p:txBody>
        </p:sp>
        <p:sp>
          <p:nvSpPr>
            <p:cNvPr id="369" name="Rectangle 105"/>
            <p:cNvSpPr>
              <a:spLocks noChangeArrowheads="1"/>
            </p:cNvSpPr>
            <p:nvPr/>
          </p:nvSpPr>
          <p:spPr bwMode="auto">
            <a:xfrm>
              <a:off x="6315512" y="4185141"/>
              <a:ext cx="309755" cy="250530"/>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pitchFamily="34" charset="0"/>
                </a:rPr>
                <a:t>800</a:t>
              </a:r>
              <a:endParaRPr lang="en-US"/>
            </a:p>
          </p:txBody>
        </p:sp>
        <p:sp>
          <p:nvSpPr>
            <p:cNvPr id="370" name="Line 106"/>
            <p:cNvSpPr>
              <a:spLocks noChangeShapeType="1"/>
            </p:cNvSpPr>
            <p:nvPr/>
          </p:nvSpPr>
          <p:spPr bwMode="auto">
            <a:xfrm flipV="1">
              <a:off x="6937408" y="4102579"/>
              <a:ext cx="1588" cy="47632"/>
            </a:xfrm>
            <a:prstGeom prst="line">
              <a:avLst/>
            </a:prstGeom>
            <a:noFill/>
            <a:ln w="0">
              <a:solidFill>
                <a:srgbClr val="000000"/>
              </a:solidFill>
              <a:round/>
              <a:headEnd/>
              <a:tailEnd/>
            </a:ln>
          </p:spPr>
          <p:txBody>
            <a:bodyPr/>
            <a:lstStyle/>
            <a:p>
              <a:endParaRPr lang="en-US" sz="1050"/>
            </a:p>
          </p:txBody>
        </p:sp>
        <p:sp>
          <p:nvSpPr>
            <p:cNvPr id="371" name="Rectangle 108"/>
            <p:cNvSpPr>
              <a:spLocks noChangeArrowheads="1"/>
            </p:cNvSpPr>
            <p:nvPr/>
          </p:nvSpPr>
          <p:spPr bwMode="auto">
            <a:xfrm>
              <a:off x="6734676" y="4185141"/>
              <a:ext cx="309755" cy="250530"/>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pitchFamily="34" charset="0"/>
                </a:rPr>
                <a:t>900</a:t>
              </a:r>
              <a:endParaRPr lang="en-US"/>
            </a:p>
          </p:txBody>
        </p:sp>
        <p:sp>
          <p:nvSpPr>
            <p:cNvPr id="372" name="Line 109"/>
            <p:cNvSpPr>
              <a:spLocks noChangeShapeType="1"/>
            </p:cNvSpPr>
            <p:nvPr/>
          </p:nvSpPr>
          <p:spPr bwMode="auto">
            <a:xfrm flipV="1">
              <a:off x="7347045" y="4102579"/>
              <a:ext cx="1588" cy="47632"/>
            </a:xfrm>
            <a:prstGeom prst="line">
              <a:avLst/>
            </a:prstGeom>
            <a:noFill/>
            <a:ln w="0">
              <a:solidFill>
                <a:srgbClr val="000000"/>
              </a:solidFill>
              <a:round/>
              <a:headEnd/>
              <a:tailEnd/>
            </a:ln>
          </p:spPr>
          <p:txBody>
            <a:bodyPr/>
            <a:lstStyle/>
            <a:p>
              <a:endParaRPr lang="en-US" sz="1050"/>
            </a:p>
          </p:txBody>
        </p:sp>
        <p:sp>
          <p:nvSpPr>
            <p:cNvPr id="373" name="Rectangle 111"/>
            <p:cNvSpPr>
              <a:spLocks noChangeArrowheads="1"/>
            </p:cNvSpPr>
            <p:nvPr/>
          </p:nvSpPr>
          <p:spPr bwMode="auto">
            <a:xfrm>
              <a:off x="7106207" y="4185141"/>
              <a:ext cx="413008" cy="250530"/>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pitchFamily="34" charset="0"/>
                </a:rPr>
                <a:t>1000</a:t>
              </a:r>
              <a:endParaRPr lang="en-US"/>
            </a:p>
          </p:txBody>
        </p:sp>
        <p:sp>
          <p:nvSpPr>
            <p:cNvPr id="374" name="Line 112"/>
            <p:cNvSpPr>
              <a:spLocks noChangeShapeType="1"/>
            </p:cNvSpPr>
            <p:nvPr/>
          </p:nvSpPr>
          <p:spPr bwMode="auto">
            <a:xfrm flipV="1">
              <a:off x="7766208" y="4102579"/>
              <a:ext cx="1588" cy="47632"/>
            </a:xfrm>
            <a:prstGeom prst="line">
              <a:avLst/>
            </a:prstGeom>
            <a:noFill/>
            <a:ln w="0">
              <a:solidFill>
                <a:srgbClr val="000000"/>
              </a:solidFill>
              <a:round/>
              <a:headEnd/>
              <a:tailEnd/>
            </a:ln>
          </p:spPr>
          <p:txBody>
            <a:bodyPr/>
            <a:lstStyle/>
            <a:p>
              <a:endParaRPr lang="en-US" sz="1050"/>
            </a:p>
          </p:txBody>
        </p:sp>
        <p:sp>
          <p:nvSpPr>
            <p:cNvPr id="375" name="Rectangle 114"/>
            <p:cNvSpPr>
              <a:spLocks noChangeArrowheads="1"/>
            </p:cNvSpPr>
            <p:nvPr/>
          </p:nvSpPr>
          <p:spPr bwMode="auto">
            <a:xfrm>
              <a:off x="7637208" y="4185141"/>
              <a:ext cx="413008" cy="250530"/>
            </a:xfrm>
            <a:prstGeom prst="rect">
              <a:avLst/>
            </a:prstGeom>
            <a:noFill/>
            <a:ln w="9525">
              <a:noFill/>
              <a:miter lim="800000"/>
              <a:headEnd/>
              <a:tailEnd/>
            </a:ln>
          </p:spPr>
          <p:txBody>
            <a:bodyPr wrap="none" lIns="0" tIns="0" rIns="0" bIns="0">
              <a:spAutoFit/>
            </a:bodyPr>
            <a:lstStyle/>
            <a:p>
              <a:r>
                <a:rPr lang="en-US" sz="1000" dirty="0">
                  <a:solidFill>
                    <a:srgbClr val="000000"/>
                  </a:solidFill>
                  <a:latin typeface="Helvetica" pitchFamily="34" charset="0"/>
                </a:rPr>
                <a:t>1100</a:t>
              </a:r>
              <a:endParaRPr lang="en-US" dirty="0"/>
            </a:p>
          </p:txBody>
        </p:sp>
        <p:sp>
          <p:nvSpPr>
            <p:cNvPr id="376" name="Line 115"/>
            <p:cNvSpPr>
              <a:spLocks noChangeShapeType="1"/>
            </p:cNvSpPr>
            <p:nvPr/>
          </p:nvSpPr>
          <p:spPr bwMode="auto">
            <a:xfrm>
              <a:off x="3574574" y="4086701"/>
              <a:ext cx="38106" cy="1588"/>
            </a:xfrm>
            <a:prstGeom prst="line">
              <a:avLst/>
            </a:prstGeom>
            <a:noFill/>
            <a:ln w="0">
              <a:solidFill>
                <a:srgbClr val="000000"/>
              </a:solidFill>
              <a:round/>
              <a:headEnd/>
              <a:tailEnd/>
            </a:ln>
          </p:spPr>
          <p:txBody>
            <a:bodyPr/>
            <a:lstStyle/>
            <a:p>
              <a:endParaRPr lang="en-US" sz="1050"/>
            </a:p>
          </p:txBody>
        </p:sp>
        <p:sp>
          <p:nvSpPr>
            <p:cNvPr id="377" name="Rectangle 117"/>
            <p:cNvSpPr>
              <a:spLocks noChangeArrowheads="1"/>
            </p:cNvSpPr>
            <p:nvPr/>
          </p:nvSpPr>
          <p:spPr bwMode="auto">
            <a:xfrm>
              <a:off x="3390929" y="3943815"/>
              <a:ext cx="103252" cy="250530"/>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pitchFamily="34" charset="0"/>
                </a:rPr>
                <a:t>0</a:t>
              </a:r>
              <a:endParaRPr lang="en-US"/>
            </a:p>
          </p:txBody>
        </p:sp>
        <p:sp>
          <p:nvSpPr>
            <p:cNvPr id="378" name="Line 118"/>
            <p:cNvSpPr>
              <a:spLocks noChangeShapeType="1"/>
            </p:cNvSpPr>
            <p:nvPr/>
          </p:nvSpPr>
          <p:spPr bwMode="auto">
            <a:xfrm>
              <a:off x="3574574" y="3677068"/>
              <a:ext cx="38106" cy="1588"/>
            </a:xfrm>
            <a:prstGeom prst="line">
              <a:avLst/>
            </a:prstGeom>
            <a:noFill/>
            <a:ln w="0">
              <a:solidFill>
                <a:srgbClr val="000000"/>
              </a:solidFill>
              <a:round/>
              <a:headEnd/>
              <a:tailEnd/>
            </a:ln>
          </p:spPr>
          <p:txBody>
            <a:bodyPr/>
            <a:lstStyle/>
            <a:p>
              <a:endParaRPr lang="en-US" sz="1050"/>
            </a:p>
          </p:txBody>
        </p:sp>
        <p:sp>
          <p:nvSpPr>
            <p:cNvPr id="379" name="Rectangle 120"/>
            <p:cNvSpPr>
              <a:spLocks noChangeArrowheads="1"/>
            </p:cNvSpPr>
            <p:nvPr/>
          </p:nvSpPr>
          <p:spPr bwMode="auto">
            <a:xfrm>
              <a:off x="3200400" y="3534182"/>
              <a:ext cx="309755" cy="250530"/>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pitchFamily="34" charset="0"/>
                </a:rPr>
                <a:t>100</a:t>
              </a:r>
              <a:endParaRPr lang="en-US"/>
            </a:p>
          </p:txBody>
        </p:sp>
        <p:sp>
          <p:nvSpPr>
            <p:cNvPr id="380" name="Line 121"/>
            <p:cNvSpPr>
              <a:spLocks noChangeShapeType="1"/>
            </p:cNvSpPr>
            <p:nvPr/>
          </p:nvSpPr>
          <p:spPr bwMode="auto">
            <a:xfrm>
              <a:off x="3574574" y="3267434"/>
              <a:ext cx="38106" cy="1588"/>
            </a:xfrm>
            <a:prstGeom prst="line">
              <a:avLst/>
            </a:prstGeom>
            <a:noFill/>
            <a:ln w="0">
              <a:solidFill>
                <a:srgbClr val="000000"/>
              </a:solidFill>
              <a:round/>
              <a:headEnd/>
              <a:tailEnd/>
            </a:ln>
          </p:spPr>
          <p:txBody>
            <a:bodyPr/>
            <a:lstStyle/>
            <a:p>
              <a:endParaRPr lang="en-US" sz="1050"/>
            </a:p>
          </p:txBody>
        </p:sp>
        <p:sp>
          <p:nvSpPr>
            <p:cNvPr id="381" name="Rectangle 123"/>
            <p:cNvSpPr>
              <a:spLocks noChangeArrowheads="1"/>
            </p:cNvSpPr>
            <p:nvPr/>
          </p:nvSpPr>
          <p:spPr bwMode="auto">
            <a:xfrm>
              <a:off x="3200400" y="3124548"/>
              <a:ext cx="309755" cy="250530"/>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pitchFamily="34" charset="0"/>
                </a:rPr>
                <a:t>200</a:t>
              </a:r>
              <a:endParaRPr lang="en-US"/>
            </a:p>
          </p:txBody>
        </p:sp>
        <p:sp>
          <p:nvSpPr>
            <p:cNvPr id="382" name="Line 124"/>
            <p:cNvSpPr>
              <a:spLocks noChangeShapeType="1"/>
            </p:cNvSpPr>
            <p:nvPr/>
          </p:nvSpPr>
          <p:spPr bwMode="auto">
            <a:xfrm>
              <a:off x="3574574" y="2857801"/>
              <a:ext cx="38106" cy="1588"/>
            </a:xfrm>
            <a:prstGeom prst="line">
              <a:avLst/>
            </a:prstGeom>
            <a:noFill/>
            <a:ln w="0">
              <a:solidFill>
                <a:srgbClr val="000000"/>
              </a:solidFill>
              <a:round/>
              <a:headEnd/>
              <a:tailEnd/>
            </a:ln>
          </p:spPr>
          <p:txBody>
            <a:bodyPr/>
            <a:lstStyle/>
            <a:p>
              <a:endParaRPr lang="en-US" sz="1050"/>
            </a:p>
          </p:txBody>
        </p:sp>
        <p:sp>
          <p:nvSpPr>
            <p:cNvPr id="383" name="Rectangle 126"/>
            <p:cNvSpPr>
              <a:spLocks noChangeArrowheads="1"/>
            </p:cNvSpPr>
            <p:nvPr/>
          </p:nvSpPr>
          <p:spPr bwMode="auto">
            <a:xfrm>
              <a:off x="3200400" y="2714914"/>
              <a:ext cx="309755" cy="250530"/>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pitchFamily="34" charset="0"/>
                </a:rPr>
                <a:t>300</a:t>
              </a:r>
              <a:endParaRPr lang="en-US"/>
            </a:p>
          </p:txBody>
        </p:sp>
        <p:sp>
          <p:nvSpPr>
            <p:cNvPr id="384" name="Line 127"/>
            <p:cNvSpPr>
              <a:spLocks noChangeShapeType="1"/>
            </p:cNvSpPr>
            <p:nvPr/>
          </p:nvSpPr>
          <p:spPr bwMode="auto">
            <a:xfrm>
              <a:off x="3574574" y="2457694"/>
              <a:ext cx="38106" cy="1588"/>
            </a:xfrm>
            <a:prstGeom prst="line">
              <a:avLst/>
            </a:prstGeom>
            <a:noFill/>
            <a:ln w="0">
              <a:solidFill>
                <a:srgbClr val="000000"/>
              </a:solidFill>
              <a:round/>
              <a:headEnd/>
              <a:tailEnd/>
            </a:ln>
          </p:spPr>
          <p:txBody>
            <a:bodyPr/>
            <a:lstStyle/>
            <a:p>
              <a:endParaRPr lang="en-US" sz="1050"/>
            </a:p>
          </p:txBody>
        </p:sp>
        <p:sp>
          <p:nvSpPr>
            <p:cNvPr id="385" name="Rectangle 129"/>
            <p:cNvSpPr>
              <a:spLocks noChangeArrowheads="1"/>
            </p:cNvSpPr>
            <p:nvPr/>
          </p:nvSpPr>
          <p:spPr bwMode="auto">
            <a:xfrm>
              <a:off x="3200400" y="2314808"/>
              <a:ext cx="309755" cy="250530"/>
            </a:xfrm>
            <a:prstGeom prst="rect">
              <a:avLst/>
            </a:prstGeom>
            <a:noFill/>
            <a:ln w="9525">
              <a:noFill/>
              <a:miter lim="800000"/>
              <a:headEnd/>
              <a:tailEnd/>
            </a:ln>
          </p:spPr>
          <p:txBody>
            <a:bodyPr wrap="none" lIns="0" tIns="0" rIns="0" bIns="0">
              <a:spAutoFit/>
            </a:bodyPr>
            <a:lstStyle/>
            <a:p>
              <a:r>
                <a:rPr lang="en-US" sz="1000" dirty="0">
                  <a:solidFill>
                    <a:srgbClr val="000000"/>
                  </a:solidFill>
                  <a:latin typeface="Helvetica" pitchFamily="34" charset="0"/>
                </a:rPr>
                <a:t>400</a:t>
              </a:r>
              <a:endParaRPr lang="en-US" dirty="0"/>
            </a:p>
          </p:txBody>
        </p:sp>
        <p:sp>
          <p:nvSpPr>
            <p:cNvPr id="386" name="Line 130"/>
            <p:cNvSpPr>
              <a:spLocks noChangeShapeType="1"/>
            </p:cNvSpPr>
            <p:nvPr/>
          </p:nvSpPr>
          <p:spPr bwMode="auto">
            <a:xfrm>
              <a:off x="3574574" y="2048060"/>
              <a:ext cx="38106" cy="1588"/>
            </a:xfrm>
            <a:prstGeom prst="line">
              <a:avLst/>
            </a:prstGeom>
            <a:noFill/>
            <a:ln w="0">
              <a:solidFill>
                <a:srgbClr val="000000"/>
              </a:solidFill>
              <a:round/>
              <a:headEnd/>
              <a:tailEnd/>
            </a:ln>
          </p:spPr>
          <p:txBody>
            <a:bodyPr/>
            <a:lstStyle/>
            <a:p>
              <a:endParaRPr lang="en-US" sz="1050"/>
            </a:p>
          </p:txBody>
        </p:sp>
        <p:sp>
          <p:nvSpPr>
            <p:cNvPr id="387" name="Rectangle 132"/>
            <p:cNvSpPr>
              <a:spLocks noChangeArrowheads="1"/>
            </p:cNvSpPr>
            <p:nvPr/>
          </p:nvSpPr>
          <p:spPr bwMode="auto">
            <a:xfrm>
              <a:off x="3200400" y="1905174"/>
              <a:ext cx="309755" cy="250530"/>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pitchFamily="34" charset="0"/>
                </a:rPr>
                <a:t>500</a:t>
              </a:r>
              <a:endParaRPr lang="en-US"/>
            </a:p>
          </p:txBody>
        </p:sp>
        <p:sp>
          <p:nvSpPr>
            <p:cNvPr id="388" name="Line 133"/>
            <p:cNvSpPr>
              <a:spLocks noChangeShapeType="1"/>
            </p:cNvSpPr>
            <p:nvPr/>
          </p:nvSpPr>
          <p:spPr bwMode="auto">
            <a:xfrm>
              <a:off x="3574574" y="1638427"/>
              <a:ext cx="38106" cy="1588"/>
            </a:xfrm>
            <a:prstGeom prst="line">
              <a:avLst/>
            </a:prstGeom>
            <a:noFill/>
            <a:ln w="0">
              <a:solidFill>
                <a:srgbClr val="000000"/>
              </a:solidFill>
              <a:round/>
              <a:headEnd/>
              <a:tailEnd/>
            </a:ln>
          </p:spPr>
          <p:txBody>
            <a:bodyPr/>
            <a:lstStyle/>
            <a:p>
              <a:endParaRPr lang="en-US" sz="1050"/>
            </a:p>
          </p:txBody>
        </p:sp>
        <p:sp>
          <p:nvSpPr>
            <p:cNvPr id="389" name="Rectangle 135"/>
            <p:cNvSpPr>
              <a:spLocks noChangeArrowheads="1"/>
            </p:cNvSpPr>
            <p:nvPr/>
          </p:nvSpPr>
          <p:spPr bwMode="auto">
            <a:xfrm>
              <a:off x="3200400" y="1495540"/>
              <a:ext cx="309755" cy="250530"/>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pitchFamily="34" charset="0"/>
                </a:rPr>
                <a:t>600</a:t>
              </a:r>
              <a:endParaRPr lang="en-US"/>
            </a:p>
          </p:txBody>
        </p:sp>
        <p:sp>
          <p:nvSpPr>
            <p:cNvPr id="390" name="Line 136"/>
            <p:cNvSpPr>
              <a:spLocks noChangeShapeType="1"/>
            </p:cNvSpPr>
            <p:nvPr/>
          </p:nvSpPr>
          <p:spPr bwMode="auto">
            <a:xfrm>
              <a:off x="3574574" y="1228793"/>
              <a:ext cx="38106" cy="1588"/>
            </a:xfrm>
            <a:prstGeom prst="line">
              <a:avLst/>
            </a:prstGeom>
            <a:noFill/>
            <a:ln w="0">
              <a:solidFill>
                <a:srgbClr val="000000"/>
              </a:solidFill>
              <a:round/>
              <a:headEnd/>
              <a:tailEnd/>
            </a:ln>
          </p:spPr>
          <p:txBody>
            <a:bodyPr/>
            <a:lstStyle/>
            <a:p>
              <a:endParaRPr lang="en-US" sz="1050"/>
            </a:p>
          </p:txBody>
        </p:sp>
        <p:sp>
          <p:nvSpPr>
            <p:cNvPr id="391" name="Rectangle 138"/>
            <p:cNvSpPr>
              <a:spLocks noChangeArrowheads="1"/>
            </p:cNvSpPr>
            <p:nvPr/>
          </p:nvSpPr>
          <p:spPr bwMode="auto">
            <a:xfrm>
              <a:off x="3200400" y="1085907"/>
              <a:ext cx="309755" cy="250530"/>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pitchFamily="34" charset="0"/>
                </a:rPr>
                <a:t>700</a:t>
              </a:r>
              <a:endParaRPr lang="en-US"/>
            </a:p>
          </p:txBody>
        </p:sp>
        <p:sp>
          <p:nvSpPr>
            <p:cNvPr id="392" name="Line 139"/>
            <p:cNvSpPr>
              <a:spLocks noChangeShapeType="1"/>
            </p:cNvSpPr>
            <p:nvPr/>
          </p:nvSpPr>
          <p:spPr bwMode="auto">
            <a:xfrm>
              <a:off x="3574574" y="828686"/>
              <a:ext cx="38106" cy="1588"/>
            </a:xfrm>
            <a:prstGeom prst="line">
              <a:avLst/>
            </a:prstGeom>
            <a:noFill/>
            <a:ln w="0">
              <a:solidFill>
                <a:srgbClr val="000000"/>
              </a:solidFill>
              <a:round/>
              <a:headEnd/>
              <a:tailEnd/>
            </a:ln>
          </p:spPr>
          <p:txBody>
            <a:bodyPr/>
            <a:lstStyle/>
            <a:p>
              <a:endParaRPr lang="en-US" sz="1050"/>
            </a:p>
          </p:txBody>
        </p:sp>
        <p:sp>
          <p:nvSpPr>
            <p:cNvPr id="393" name="Rectangle 141"/>
            <p:cNvSpPr>
              <a:spLocks noChangeArrowheads="1"/>
            </p:cNvSpPr>
            <p:nvPr/>
          </p:nvSpPr>
          <p:spPr bwMode="auto">
            <a:xfrm>
              <a:off x="3200400" y="685800"/>
              <a:ext cx="309755" cy="250530"/>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pitchFamily="34" charset="0"/>
                </a:rPr>
                <a:t>800</a:t>
              </a:r>
              <a:endParaRPr lang="en-US"/>
            </a:p>
          </p:txBody>
        </p:sp>
        <p:sp>
          <p:nvSpPr>
            <p:cNvPr id="394" name="Freeform 146"/>
            <p:cNvSpPr>
              <a:spLocks/>
            </p:cNvSpPr>
            <p:nvPr/>
          </p:nvSpPr>
          <p:spPr bwMode="auto">
            <a:xfrm>
              <a:off x="3746050" y="1095424"/>
              <a:ext cx="3705786" cy="2934119"/>
            </a:xfrm>
            <a:custGeom>
              <a:avLst/>
              <a:gdLst>
                <a:gd name="T0" fmla="*/ 0 w 2334"/>
                <a:gd name="T1" fmla="*/ 2933700 h 1848"/>
                <a:gd name="T2" fmla="*/ 523875 w 2334"/>
                <a:gd name="T3" fmla="*/ 2800350 h 1848"/>
                <a:gd name="T4" fmla="*/ 1581150 w 2334"/>
                <a:gd name="T5" fmla="*/ 2238375 h 1848"/>
                <a:gd name="T6" fmla="*/ 3705225 w 2334"/>
                <a:gd name="T7" fmla="*/ 0 h 1848"/>
                <a:gd name="T8" fmla="*/ 0 60000 65536"/>
                <a:gd name="T9" fmla="*/ 0 60000 65536"/>
                <a:gd name="T10" fmla="*/ 0 60000 65536"/>
                <a:gd name="T11" fmla="*/ 0 60000 65536"/>
                <a:gd name="T12" fmla="*/ 0 w 2334"/>
                <a:gd name="T13" fmla="*/ 0 h 1848"/>
                <a:gd name="T14" fmla="*/ 2334 w 2334"/>
                <a:gd name="T15" fmla="*/ 1848 h 1848"/>
              </a:gdLst>
              <a:ahLst/>
              <a:cxnLst>
                <a:cxn ang="T8">
                  <a:pos x="T0" y="T1"/>
                </a:cxn>
                <a:cxn ang="T9">
                  <a:pos x="T2" y="T3"/>
                </a:cxn>
                <a:cxn ang="T10">
                  <a:pos x="T4" y="T5"/>
                </a:cxn>
                <a:cxn ang="T11">
                  <a:pos x="T6" y="T7"/>
                </a:cxn>
              </a:cxnLst>
              <a:rect l="T12" t="T13" r="T14" b="T15"/>
              <a:pathLst>
                <a:path w="2334" h="1848">
                  <a:moveTo>
                    <a:pt x="0" y="1848"/>
                  </a:moveTo>
                  <a:lnTo>
                    <a:pt x="330" y="1764"/>
                  </a:lnTo>
                  <a:lnTo>
                    <a:pt x="996" y="1410"/>
                  </a:lnTo>
                  <a:lnTo>
                    <a:pt x="2334" y="0"/>
                  </a:lnTo>
                </a:path>
              </a:pathLst>
            </a:custGeom>
            <a:noFill/>
            <a:ln w="19050">
              <a:solidFill>
                <a:srgbClr val="FF0000"/>
              </a:solidFill>
              <a:prstDash val="solid"/>
              <a:round/>
              <a:headEnd/>
              <a:tailEnd/>
            </a:ln>
          </p:spPr>
          <p:txBody>
            <a:bodyPr/>
            <a:lstStyle/>
            <a:p>
              <a:endParaRPr lang="en-US" sz="1050"/>
            </a:p>
          </p:txBody>
        </p:sp>
        <p:sp>
          <p:nvSpPr>
            <p:cNvPr id="395" name="Freeform 147"/>
            <p:cNvSpPr>
              <a:spLocks/>
            </p:cNvSpPr>
            <p:nvPr/>
          </p:nvSpPr>
          <p:spPr bwMode="auto">
            <a:xfrm>
              <a:off x="3746050" y="1371688"/>
              <a:ext cx="3705786" cy="2667381"/>
            </a:xfrm>
            <a:custGeom>
              <a:avLst/>
              <a:gdLst>
                <a:gd name="T0" fmla="*/ 0 w 2334"/>
                <a:gd name="T1" fmla="*/ 2667000 h 1680"/>
                <a:gd name="T2" fmla="*/ 523875 w 2334"/>
                <a:gd name="T3" fmla="*/ 2552700 h 1680"/>
                <a:gd name="T4" fmla="*/ 1581150 w 2334"/>
                <a:gd name="T5" fmla="*/ 2028825 h 1680"/>
                <a:gd name="T6" fmla="*/ 3705225 w 2334"/>
                <a:gd name="T7" fmla="*/ 0 h 1680"/>
                <a:gd name="T8" fmla="*/ 0 60000 65536"/>
                <a:gd name="T9" fmla="*/ 0 60000 65536"/>
                <a:gd name="T10" fmla="*/ 0 60000 65536"/>
                <a:gd name="T11" fmla="*/ 0 60000 65536"/>
                <a:gd name="T12" fmla="*/ 0 w 2334"/>
                <a:gd name="T13" fmla="*/ 0 h 1680"/>
                <a:gd name="T14" fmla="*/ 2334 w 2334"/>
                <a:gd name="T15" fmla="*/ 1680 h 1680"/>
              </a:gdLst>
              <a:ahLst/>
              <a:cxnLst>
                <a:cxn ang="T8">
                  <a:pos x="T0" y="T1"/>
                </a:cxn>
                <a:cxn ang="T9">
                  <a:pos x="T2" y="T3"/>
                </a:cxn>
                <a:cxn ang="T10">
                  <a:pos x="T4" y="T5"/>
                </a:cxn>
                <a:cxn ang="T11">
                  <a:pos x="T6" y="T7"/>
                </a:cxn>
              </a:cxnLst>
              <a:rect l="T12" t="T13" r="T14" b="T15"/>
              <a:pathLst>
                <a:path w="2334" h="1680">
                  <a:moveTo>
                    <a:pt x="0" y="1680"/>
                  </a:moveTo>
                  <a:lnTo>
                    <a:pt x="330" y="1608"/>
                  </a:lnTo>
                  <a:lnTo>
                    <a:pt x="996" y="1278"/>
                  </a:lnTo>
                  <a:lnTo>
                    <a:pt x="2334" y="0"/>
                  </a:lnTo>
                </a:path>
              </a:pathLst>
            </a:custGeom>
            <a:noFill/>
            <a:ln w="12700">
              <a:solidFill>
                <a:srgbClr val="0000FF"/>
              </a:solidFill>
              <a:prstDash val="solid"/>
              <a:round/>
              <a:headEnd/>
              <a:tailEnd/>
            </a:ln>
          </p:spPr>
          <p:txBody>
            <a:bodyPr/>
            <a:lstStyle/>
            <a:p>
              <a:endParaRPr lang="en-US" sz="1050"/>
            </a:p>
          </p:txBody>
        </p:sp>
        <p:sp>
          <p:nvSpPr>
            <p:cNvPr id="396" name="Freeform 148"/>
            <p:cNvSpPr>
              <a:spLocks/>
            </p:cNvSpPr>
            <p:nvPr/>
          </p:nvSpPr>
          <p:spPr bwMode="auto">
            <a:xfrm>
              <a:off x="3746050" y="4010491"/>
              <a:ext cx="3705786" cy="66685"/>
            </a:xfrm>
            <a:custGeom>
              <a:avLst/>
              <a:gdLst>
                <a:gd name="T0" fmla="*/ 0 w 2334"/>
                <a:gd name="T1" fmla="*/ 66675 h 42"/>
                <a:gd name="T2" fmla="*/ 523875 w 2334"/>
                <a:gd name="T3" fmla="*/ 66675 h 42"/>
                <a:gd name="T4" fmla="*/ 1581150 w 2334"/>
                <a:gd name="T5" fmla="*/ 57150 h 42"/>
                <a:gd name="T6" fmla="*/ 3705225 w 2334"/>
                <a:gd name="T7" fmla="*/ 0 h 42"/>
                <a:gd name="T8" fmla="*/ 0 60000 65536"/>
                <a:gd name="T9" fmla="*/ 0 60000 65536"/>
                <a:gd name="T10" fmla="*/ 0 60000 65536"/>
                <a:gd name="T11" fmla="*/ 0 60000 65536"/>
                <a:gd name="T12" fmla="*/ 0 w 2334"/>
                <a:gd name="T13" fmla="*/ 0 h 42"/>
                <a:gd name="T14" fmla="*/ 2334 w 2334"/>
                <a:gd name="T15" fmla="*/ 42 h 42"/>
              </a:gdLst>
              <a:ahLst/>
              <a:cxnLst>
                <a:cxn ang="T8">
                  <a:pos x="T0" y="T1"/>
                </a:cxn>
                <a:cxn ang="T9">
                  <a:pos x="T2" y="T3"/>
                </a:cxn>
                <a:cxn ang="T10">
                  <a:pos x="T4" y="T5"/>
                </a:cxn>
                <a:cxn ang="T11">
                  <a:pos x="T6" y="T7"/>
                </a:cxn>
              </a:cxnLst>
              <a:rect l="T12" t="T13" r="T14" b="T15"/>
              <a:pathLst>
                <a:path w="2334" h="42">
                  <a:moveTo>
                    <a:pt x="0" y="42"/>
                  </a:moveTo>
                  <a:lnTo>
                    <a:pt x="330" y="42"/>
                  </a:lnTo>
                  <a:lnTo>
                    <a:pt x="996" y="36"/>
                  </a:lnTo>
                  <a:lnTo>
                    <a:pt x="2334" y="0"/>
                  </a:lnTo>
                </a:path>
              </a:pathLst>
            </a:custGeom>
            <a:noFill/>
            <a:ln w="19050">
              <a:solidFill>
                <a:srgbClr val="92D050"/>
              </a:solidFill>
              <a:prstDash val="solid"/>
              <a:round/>
              <a:headEnd/>
              <a:tailEnd/>
            </a:ln>
          </p:spPr>
          <p:txBody>
            <a:bodyPr/>
            <a:lstStyle/>
            <a:p>
              <a:endParaRPr lang="en-US" sz="1050"/>
            </a:p>
          </p:txBody>
        </p:sp>
        <p:sp>
          <p:nvSpPr>
            <p:cNvPr id="397" name="Freeform 149"/>
            <p:cNvSpPr>
              <a:spLocks/>
            </p:cNvSpPr>
            <p:nvPr/>
          </p:nvSpPr>
          <p:spPr bwMode="auto">
            <a:xfrm>
              <a:off x="3746050" y="4077175"/>
              <a:ext cx="3705786" cy="1588"/>
            </a:xfrm>
            <a:custGeom>
              <a:avLst/>
              <a:gdLst>
                <a:gd name="T0" fmla="*/ 0 w 2334"/>
                <a:gd name="T1" fmla="*/ 0 h 1588"/>
                <a:gd name="T2" fmla="*/ 523875 w 2334"/>
                <a:gd name="T3" fmla="*/ 0 h 1588"/>
                <a:gd name="T4" fmla="*/ 1581150 w 2334"/>
                <a:gd name="T5" fmla="*/ 0 h 1588"/>
                <a:gd name="T6" fmla="*/ 3705225 w 2334"/>
                <a:gd name="T7" fmla="*/ 0 h 1588"/>
                <a:gd name="T8" fmla="*/ 0 60000 65536"/>
                <a:gd name="T9" fmla="*/ 0 60000 65536"/>
                <a:gd name="T10" fmla="*/ 0 60000 65536"/>
                <a:gd name="T11" fmla="*/ 0 60000 65536"/>
                <a:gd name="T12" fmla="*/ 0 w 2334"/>
                <a:gd name="T13" fmla="*/ 0 h 1588"/>
                <a:gd name="T14" fmla="*/ 2334 w 2334"/>
                <a:gd name="T15" fmla="*/ 1588 h 1588"/>
              </a:gdLst>
              <a:ahLst/>
              <a:cxnLst>
                <a:cxn ang="T8">
                  <a:pos x="T0" y="T1"/>
                </a:cxn>
                <a:cxn ang="T9">
                  <a:pos x="T2" y="T3"/>
                </a:cxn>
                <a:cxn ang="T10">
                  <a:pos x="T4" y="T5"/>
                </a:cxn>
                <a:cxn ang="T11">
                  <a:pos x="T6" y="T7"/>
                </a:cxn>
              </a:cxnLst>
              <a:rect l="T12" t="T13" r="T14" b="T15"/>
              <a:pathLst>
                <a:path w="2334" h="1588">
                  <a:moveTo>
                    <a:pt x="0" y="0"/>
                  </a:moveTo>
                  <a:lnTo>
                    <a:pt x="330" y="0"/>
                  </a:lnTo>
                  <a:lnTo>
                    <a:pt x="996" y="0"/>
                  </a:lnTo>
                  <a:lnTo>
                    <a:pt x="2334" y="0"/>
                  </a:lnTo>
                </a:path>
              </a:pathLst>
            </a:custGeom>
            <a:noFill/>
            <a:ln w="19050">
              <a:solidFill>
                <a:srgbClr val="FFC000"/>
              </a:solidFill>
              <a:prstDash val="solid"/>
              <a:round/>
              <a:headEnd/>
              <a:tailEnd/>
            </a:ln>
          </p:spPr>
          <p:txBody>
            <a:bodyPr/>
            <a:lstStyle/>
            <a:p>
              <a:endParaRPr lang="en-US" sz="1050"/>
            </a:p>
          </p:txBody>
        </p:sp>
        <p:sp>
          <p:nvSpPr>
            <p:cNvPr id="398" name="TextBox 149"/>
            <p:cNvSpPr txBox="1">
              <a:spLocks noChangeArrowheads="1"/>
            </p:cNvSpPr>
            <p:nvPr/>
          </p:nvSpPr>
          <p:spPr bwMode="auto">
            <a:xfrm>
              <a:off x="4564316" y="4396099"/>
              <a:ext cx="2837548" cy="501062"/>
            </a:xfrm>
            <a:prstGeom prst="rect">
              <a:avLst/>
            </a:prstGeom>
            <a:noFill/>
            <a:ln w="9525">
              <a:noFill/>
              <a:miter lim="800000"/>
              <a:headEnd/>
              <a:tailEnd/>
            </a:ln>
          </p:spPr>
          <p:txBody>
            <a:bodyPr wrap="none">
              <a:spAutoFit/>
            </a:bodyPr>
            <a:lstStyle/>
            <a:p>
              <a:r>
                <a:rPr lang="en-US" sz="1400" dirty="0" smtClean="0">
                  <a:latin typeface="Times New Roman" pitchFamily="18" charset="0"/>
                  <a:cs typeface="Times New Roman" pitchFamily="18" charset="0"/>
                </a:rPr>
                <a:t>Length of the Query (Q)</a:t>
              </a:r>
              <a:endParaRPr lang="en-US" sz="1400" dirty="0">
                <a:latin typeface="Times New Roman" pitchFamily="18" charset="0"/>
                <a:cs typeface="Times New Roman" pitchFamily="18" charset="0"/>
              </a:endParaRPr>
            </a:p>
          </p:txBody>
        </p:sp>
        <p:sp>
          <p:nvSpPr>
            <p:cNvPr id="399" name="TextBox 150"/>
            <p:cNvSpPr txBox="1">
              <a:spLocks noChangeArrowheads="1"/>
            </p:cNvSpPr>
            <p:nvPr/>
          </p:nvSpPr>
          <p:spPr bwMode="auto">
            <a:xfrm rot="16200000">
              <a:off x="1877054" y="2099552"/>
              <a:ext cx="2255509" cy="450554"/>
            </a:xfrm>
            <a:prstGeom prst="rect">
              <a:avLst/>
            </a:prstGeom>
            <a:noFill/>
            <a:ln w="9525">
              <a:noFill/>
              <a:miter lim="800000"/>
              <a:headEnd/>
              <a:tailEnd/>
            </a:ln>
          </p:spPr>
          <p:txBody>
            <a:bodyPr wrap="none">
              <a:spAutoFit/>
            </a:bodyPr>
            <a:lstStyle/>
            <a:p>
              <a:r>
                <a:rPr lang="en-US" sz="1400" dirty="0">
                  <a:latin typeface="Times New Roman" pitchFamily="18" charset="0"/>
                  <a:cs typeface="Times New Roman" pitchFamily="18" charset="0"/>
                </a:rPr>
                <a:t>Time in Seconds</a:t>
              </a:r>
            </a:p>
          </p:txBody>
        </p:sp>
        <p:sp>
          <p:nvSpPr>
            <p:cNvPr id="400" name="TextBox 151"/>
            <p:cNvSpPr txBox="1">
              <a:spLocks noChangeArrowheads="1"/>
            </p:cNvSpPr>
            <p:nvPr/>
          </p:nvSpPr>
          <p:spPr bwMode="auto">
            <a:xfrm>
              <a:off x="6096000" y="838201"/>
              <a:ext cx="1084614" cy="450956"/>
            </a:xfrm>
            <a:prstGeom prst="rect">
              <a:avLst/>
            </a:prstGeom>
            <a:noFill/>
            <a:ln w="9525">
              <a:noFill/>
              <a:miter lim="800000"/>
              <a:headEnd/>
              <a:tailEnd/>
            </a:ln>
          </p:spPr>
          <p:txBody>
            <a:bodyPr wrap="none">
              <a:spAutoFit/>
            </a:bodyPr>
            <a:lstStyle/>
            <a:p>
              <a:r>
                <a:rPr lang="en-US" sz="1200" dirty="0">
                  <a:latin typeface="Times New Roman" pitchFamily="18" charset="0"/>
                  <a:cs typeface="Times New Roman" pitchFamily="18" charset="0"/>
                </a:rPr>
                <a:t>Software</a:t>
              </a:r>
            </a:p>
          </p:txBody>
        </p:sp>
        <p:sp>
          <p:nvSpPr>
            <p:cNvPr id="401" name="TextBox 152"/>
            <p:cNvSpPr txBox="1">
              <a:spLocks noChangeArrowheads="1"/>
            </p:cNvSpPr>
            <p:nvPr/>
          </p:nvSpPr>
          <p:spPr bwMode="auto">
            <a:xfrm>
              <a:off x="6781800" y="1824335"/>
              <a:ext cx="657527" cy="450956"/>
            </a:xfrm>
            <a:prstGeom prst="rect">
              <a:avLst/>
            </a:prstGeom>
            <a:noFill/>
            <a:ln w="9525">
              <a:noFill/>
              <a:miter lim="800000"/>
              <a:headEnd/>
              <a:tailEnd/>
            </a:ln>
          </p:spPr>
          <p:txBody>
            <a:bodyPr wrap="none">
              <a:spAutoFit/>
            </a:bodyPr>
            <a:lstStyle/>
            <a:p>
              <a:r>
                <a:rPr lang="en-US" sz="1200" dirty="0">
                  <a:latin typeface="Times New Roman" pitchFamily="18" charset="0"/>
                  <a:cs typeface="Times New Roman" pitchFamily="18" charset="0"/>
                </a:rPr>
                <a:t>SSE</a:t>
              </a:r>
            </a:p>
          </p:txBody>
        </p:sp>
        <p:sp>
          <p:nvSpPr>
            <p:cNvPr id="402" name="TextBox 153"/>
            <p:cNvSpPr txBox="1">
              <a:spLocks noChangeArrowheads="1"/>
            </p:cNvSpPr>
            <p:nvPr/>
          </p:nvSpPr>
          <p:spPr bwMode="auto">
            <a:xfrm>
              <a:off x="6324599" y="3424534"/>
              <a:ext cx="718540" cy="450956"/>
            </a:xfrm>
            <a:prstGeom prst="rect">
              <a:avLst/>
            </a:prstGeom>
            <a:noFill/>
            <a:ln w="9525">
              <a:noFill/>
              <a:miter lim="800000"/>
              <a:headEnd/>
              <a:tailEnd/>
            </a:ln>
          </p:spPr>
          <p:txBody>
            <a:bodyPr wrap="none">
              <a:spAutoFit/>
            </a:bodyPr>
            <a:lstStyle/>
            <a:p>
              <a:r>
                <a:rPr lang="en-US" sz="1200" dirty="0">
                  <a:latin typeface="Times New Roman" pitchFamily="18" charset="0"/>
                  <a:cs typeface="Times New Roman" pitchFamily="18" charset="0"/>
                </a:rPr>
                <a:t>GPU</a:t>
              </a:r>
            </a:p>
          </p:txBody>
        </p:sp>
        <p:sp>
          <p:nvSpPr>
            <p:cNvPr id="403" name="TextBox 154"/>
            <p:cNvSpPr txBox="1">
              <a:spLocks noChangeArrowheads="1"/>
            </p:cNvSpPr>
            <p:nvPr/>
          </p:nvSpPr>
          <p:spPr bwMode="auto">
            <a:xfrm>
              <a:off x="7086601" y="3428999"/>
              <a:ext cx="842911" cy="450956"/>
            </a:xfrm>
            <a:prstGeom prst="rect">
              <a:avLst/>
            </a:prstGeom>
            <a:noFill/>
            <a:ln w="9525">
              <a:noFill/>
              <a:miter lim="800000"/>
              <a:headEnd/>
              <a:tailEnd/>
            </a:ln>
          </p:spPr>
          <p:txBody>
            <a:bodyPr wrap="none">
              <a:spAutoFit/>
            </a:bodyPr>
            <a:lstStyle/>
            <a:p>
              <a:r>
                <a:rPr lang="en-US" sz="1200" dirty="0">
                  <a:latin typeface="Times New Roman" pitchFamily="18" charset="0"/>
                  <a:cs typeface="Times New Roman" pitchFamily="18" charset="0"/>
                </a:rPr>
                <a:t>FPGA</a:t>
              </a:r>
            </a:p>
          </p:txBody>
        </p:sp>
        <p:cxnSp>
          <p:nvCxnSpPr>
            <p:cNvPr id="404" name="Straight Arrow Connector 403"/>
            <p:cNvCxnSpPr/>
            <p:nvPr/>
          </p:nvCxnSpPr>
          <p:spPr bwMode="auto">
            <a:xfrm rot="5400000">
              <a:off x="7464425" y="3838575"/>
              <a:ext cx="260350" cy="203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pic>
        <p:nvPicPr>
          <p:cNvPr id="405" name="Picture 404" descr="ucr_logo_cmyk.jpg"/>
          <p:cNvPicPr>
            <a:picLocks noChangeAspect="1"/>
          </p:cNvPicPr>
          <p:nvPr/>
        </p:nvPicPr>
        <p:blipFill>
          <a:blip r:embed="rId3" cstate="print"/>
          <a:stretch>
            <a:fillRect/>
          </a:stretch>
        </p:blipFill>
        <p:spPr>
          <a:xfrm>
            <a:off x="0" y="6477000"/>
            <a:ext cx="1780376" cy="381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34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9" grpId="0"/>
      <p:bldP spid="35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Astronomy</a:t>
            </a:r>
            <a:endParaRPr lang="en-US" dirty="0"/>
          </a:p>
        </p:txBody>
      </p:sp>
      <p:sp>
        <p:nvSpPr>
          <p:cNvPr id="3" name="Content Placeholder 2"/>
          <p:cNvSpPr>
            <a:spLocks noGrp="1"/>
          </p:cNvSpPr>
          <p:nvPr>
            <p:ph idx="1"/>
          </p:nvPr>
        </p:nvSpPr>
        <p:spPr/>
        <p:txBody>
          <a:bodyPr/>
          <a:lstStyle/>
          <a:p>
            <a:r>
              <a:rPr lang="en-US" dirty="0" smtClean="0"/>
              <a:t>Rotation Invariant DTW -- O(</a:t>
            </a:r>
            <a:r>
              <a:rPr lang="en-US" i="1" dirty="0" smtClean="0">
                <a:latin typeface="Times New Roman" pitchFamily="18" charset="0"/>
                <a:cs typeface="Times New Roman" pitchFamily="18" charset="0"/>
              </a:rPr>
              <a:t>n</a:t>
            </a:r>
            <a:r>
              <a:rPr lang="en-US" i="1" baseline="30000" dirty="0" smtClean="0">
                <a:latin typeface="Times New Roman" pitchFamily="18" charset="0"/>
                <a:cs typeface="Times New Roman" pitchFamily="18" charset="0"/>
              </a:rPr>
              <a:t>3</a:t>
            </a:r>
            <a:r>
              <a:rPr lang="en-US" dirty="0" smtClean="0"/>
              <a:t>)</a:t>
            </a:r>
          </a:p>
          <a:p>
            <a:pPr lvl="1"/>
            <a:r>
              <a:rPr lang="en-US" dirty="0" smtClean="0"/>
              <a:t>Try all possible rotations to find the minimum possible distance.</a:t>
            </a:r>
          </a:p>
          <a:p>
            <a:endParaRPr lang="en-US" dirty="0" smtClean="0"/>
          </a:p>
          <a:p>
            <a:endParaRPr lang="en-US" dirty="0" smtClean="0"/>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86DE0CF8-14E3-4145-9E8A-3439B5E946A6}" type="slidenum">
              <a:rPr lang="en-US" smtClean="0"/>
              <a:pPr/>
              <a:t>7</a:t>
            </a:fld>
            <a:endParaRPr lang="en-US"/>
          </a:p>
        </p:txBody>
      </p:sp>
      <p:graphicFrame>
        <p:nvGraphicFramePr>
          <p:cNvPr id="5" name="Table 4"/>
          <p:cNvGraphicFramePr>
            <a:graphicFrameLocks noGrp="1"/>
          </p:cNvGraphicFramePr>
          <p:nvPr/>
        </p:nvGraphicFramePr>
        <p:xfrm>
          <a:off x="762000" y="4495800"/>
          <a:ext cx="8077200" cy="1524000"/>
        </p:xfrm>
        <a:graphic>
          <a:graphicData uri="http://schemas.openxmlformats.org/drawingml/2006/table">
            <a:tbl>
              <a:tblPr/>
              <a:tblGrid>
                <a:gridCol w="1222955"/>
                <a:gridCol w="1825045"/>
                <a:gridCol w="1600200"/>
                <a:gridCol w="1676400"/>
                <a:gridCol w="1752600"/>
              </a:tblGrid>
              <a:tr h="199390">
                <a:tc>
                  <a:txBody>
                    <a:bodyPr/>
                    <a:lstStyle/>
                    <a:p>
                      <a:pPr marL="0" marR="0" algn="ctr">
                        <a:spcBef>
                          <a:spcPts val="600"/>
                        </a:spcBef>
                        <a:spcAft>
                          <a:spcPts val="600"/>
                        </a:spcAft>
                      </a:pPr>
                      <a:endParaRPr lang="en-US" sz="2000" b="0" cap="small" dirty="0">
                        <a:solidFill>
                          <a:schemeClr val="tx1"/>
                        </a:solidFill>
                        <a:latin typeface="Times New Roman"/>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smtClean="0">
                          <a:solidFill>
                            <a:schemeClr val="tx1"/>
                          </a:solidFill>
                          <a:latin typeface="Times New Roman"/>
                          <a:ea typeface="SimSun"/>
                          <a:cs typeface="Times New Roman"/>
                        </a:rPr>
                        <a:t>1-NN Accuracy </a:t>
                      </a:r>
                      <a:endParaRPr lang="en-US" sz="2000" b="1" dirty="0">
                        <a:solidFill>
                          <a:schemeClr val="tx1"/>
                        </a:solidFill>
                        <a:latin typeface="Times New Roman"/>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505CB"/>
                          </a:solidFill>
                          <a:latin typeface="Times New Roman"/>
                          <a:ea typeface="SimSun"/>
                          <a:cs typeface="Times New Roman"/>
                        </a:rPr>
                        <a:t>Time FPGA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682F"/>
                          </a:solidFill>
                          <a:latin typeface="Times New Roman"/>
                          <a:ea typeface="SimSun"/>
                          <a:cs typeface="Times New Roman"/>
                        </a:rPr>
                        <a:t>Time GPU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0000"/>
                          </a:solidFill>
                          <a:latin typeface="Times New Roman"/>
                          <a:ea typeface="SimSun"/>
                          <a:cs typeface="Times New Roman"/>
                        </a:rPr>
                        <a:t>Time CPU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600"/>
                        </a:spcAft>
                      </a:pPr>
                      <a:r>
                        <a:rPr lang="en-US" sz="2000" dirty="0">
                          <a:solidFill>
                            <a:schemeClr val="tx1"/>
                          </a:solidFill>
                          <a:latin typeface="Times New Roman"/>
                          <a:ea typeface="Times New Roman"/>
                          <a:cs typeface="Times New Roman"/>
                        </a:rPr>
                        <a:t>ED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solidFill>
                            <a:schemeClr val="tx1"/>
                          </a:solidFill>
                          <a:latin typeface="Times New Roman"/>
                          <a:ea typeface="SimSun"/>
                          <a:cs typeface="Times New Roman"/>
                        </a:rPr>
                        <a:t>80.47%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solidFill>
                            <a:srgbClr val="0505CB"/>
                          </a:solidFill>
                          <a:latin typeface="Times New Roman"/>
                          <a:ea typeface="SimSun"/>
                          <a:cs typeface="Times New Roman"/>
                        </a:rPr>
                        <a:t>&lt;1.0 seconds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solidFill>
                            <a:srgbClr val="00682F"/>
                          </a:solidFill>
                          <a:latin typeface="Times New Roman"/>
                          <a:ea typeface="SimSun"/>
                          <a:cs typeface="Times New Roman"/>
                        </a:rPr>
                        <a:t>&lt;1.0 seconds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solidFill>
                            <a:srgbClr val="FF0000"/>
                          </a:solidFill>
                          <a:latin typeface="Times New Roman"/>
                          <a:ea typeface="SimSun"/>
                          <a:cs typeface="Times New Roman"/>
                        </a:rPr>
                        <a:t>2.5 seconds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600"/>
                        </a:spcAft>
                      </a:pPr>
                      <a:r>
                        <a:rPr lang="en-US" sz="2000" dirty="0" err="1">
                          <a:solidFill>
                            <a:schemeClr val="tx1"/>
                          </a:solidFill>
                          <a:latin typeface="Times New Roman"/>
                          <a:ea typeface="Times New Roman"/>
                          <a:cs typeface="Times New Roman"/>
                        </a:rPr>
                        <a:t>rED</a:t>
                      </a:r>
                      <a:endParaRPr lang="en-US" sz="2000" dirty="0">
                        <a:solidFill>
                          <a:schemeClr val="tx1"/>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solidFill>
                            <a:schemeClr val="tx1"/>
                          </a:solidFill>
                          <a:latin typeface="Times New Roman"/>
                          <a:ea typeface="SimSun"/>
                          <a:cs typeface="Times New Roman"/>
                        </a:rPr>
                        <a:t>81.25%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solidFill>
                            <a:srgbClr val="0505CB"/>
                          </a:solidFill>
                          <a:latin typeface="Times New Roman"/>
                          <a:ea typeface="SimSun"/>
                          <a:cs typeface="Times New Roman"/>
                        </a:rPr>
                        <a:t>&lt;1.0 seconds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solidFill>
                            <a:srgbClr val="00682F"/>
                          </a:solidFill>
                          <a:latin typeface="Times New Roman"/>
                          <a:ea typeface="SimSun"/>
                          <a:cs typeface="Times New Roman"/>
                        </a:rPr>
                        <a:t>55.3 seconds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solidFill>
                            <a:srgbClr val="FF0000"/>
                          </a:solidFill>
                          <a:latin typeface="Times New Roman"/>
                          <a:ea typeface="SimSun"/>
                          <a:cs typeface="Times New Roman"/>
                        </a:rPr>
                        <a:t>43.6 minutes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marL="0" marR="0" algn="ctr">
                        <a:spcBef>
                          <a:spcPts val="0"/>
                        </a:spcBef>
                        <a:spcAft>
                          <a:spcPts val="600"/>
                        </a:spcAft>
                      </a:pPr>
                      <a:r>
                        <a:rPr lang="en-US" sz="2000" dirty="0">
                          <a:solidFill>
                            <a:schemeClr val="tx1"/>
                          </a:solidFill>
                          <a:latin typeface="Times New Roman"/>
                          <a:ea typeface="Times New Roman"/>
                          <a:cs typeface="Times New Roman"/>
                        </a:rPr>
                        <a:t>DTW</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solidFill>
                            <a:schemeClr val="tx1"/>
                          </a:solidFill>
                          <a:latin typeface="Times New Roman"/>
                          <a:ea typeface="SimSun"/>
                          <a:cs typeface="Times New Roman"/>
                        </a:rPr>
                        <a:t>86.72%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solidFill>
                            <a:srgbClr val="0505CB"/>
                          </a:solidFill>
                          <a:latin typeface="Times New Roman"/>
                          <a:ea typeface="SimSun"/>
                          <a:cs typeface="Times New Roman"/>
                        </a:rPr>
                        <a:t>&lt;1.0 seconds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solidFill>
                            <a:srgbClr val="00682F"/>
                          </a:solidFill>
                          <a:latin typeface="Times New Roman"/>
                          <a:ea typeface="SimSun"/>
                          <a:cs typeface="Times New Roman"/>
                        </a:rPr>
                        <a:t>43.6 seconds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solidFill>
                            <a:srgbClr val="FF0000"/>
                          </a:solidFill>
                          <a:latin typeface="Times New Roman"/>
                          <a:ea typeface="SimSun"/>
                          <a:cs typeface="Times New Roman"/>
                        </a:rPr>
                        <a:t>35.4 minutes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85">
                <a:tc>
                  <a:txBody>
                    <a:bodyPr/>
                    <a:lstStyle/>
                    <a:p>
                      <a:pPr marL="0" marR="0" algn="ctr">
                        <a:spcBef>
                          <a:spcPts val="0"/>
                        </a:spcBef>
                        <a:spcAft>
                          <a:spcPts val="600"/>
                        </a:spcAft>
                      </a:pPr>
                      <a:r>
                        <a:rPr lang="en-US" sz="2000" dirty="0" err="1">
                          <a:solidFill>
                            <a:schemeClr val="tx1"/>
                          </a:solidFill>
                          <a:latin typeface="Times New Roman"/>
                          <a:ea typeface="Times New Roman"/>
                          <a:cs typeface="Times New Roman"/>
                        </a:rPr>
                        <a:t>rDTW</a:t>
                      </a:r>
                      <a:endParaRPr lang="en-US" sz="2000" dirty="0">
                        <a:solidFill>
                          <a:schemeClr val="tx1"/>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a:solidFill>
                            <a:schemeClr val="tx1"/>
                          </a:solidFill>
                          <a:latin typeface="Times New Roman"/>
                          <a:ea typeface="SimSun"/>
                          <a:cs typeface="Times New Roman"/>
                        </a:rPr>
                        <a:t>91.41%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a:solidFill>
                            <a:srgbClr val="0505CB"/>
                          </a:solidFill>
                          <a:latin typeface="Times New Roman"/>
                          <a:ea typeface="SimSun"/>
                          <a:cs typeface="Times New Roman"/>
                        </a:rPr>
                        <a:t>9.54 minutes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a:solidFill>
                            <a:srgbClr val="00682F"/>
                          </a:solidFill>
                          <a:latin typeface="Times New Roman"/>
                          <a:ea typeface="SimSun"/>
                          <a:cs typeface="Times New Roman"/>
                        </a:rPr>
                        <a:t>22.7 hours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a:solidFill>
                            <a:srgbClr val="FF0000"/>
                          </a:solidFill>
                          <a:latin typeface="Times New Roman"/>
                          <a:ea typeface="SimSun"/>
                          <a:cs typeface="Times New Roman"/>
                        </a:rPr>
                        <a:t>(42 days)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grpSp>
        <p:nvGrpSpPr>
          <p:cNvPr id="145" name="Group 144"/>
          <p:cNvGrpSpPr/>
          <p:nvPr/>
        </p:nvGrpSpPr>
        <p:grpSpPr>
          <a:xfrm>
            <a:off x="5862914" y="3048000"/>
            <a:ext cx="3124200" cy="1085851"/>
            <a:chOff x="762000" y="2819400"/>
            <a:chExt cx="3777746" cy="1314451"/>
          </a:xfrm>
        </p:grpSpPr>
        <p:sp>
          <p:nvSpPr>
            <p:cNvPr id="24" name="Rectangle 87"/>
            <p:cNvSpPr>
              <a:spLocks noChangeArrowheads="1"/>
            </p:cNvSpPr>
            <p:nvPr/>
          </p:nvSpPr>
          <p:spPr bwMode="auto">
            <a:xfrm>
              <a:off x="789124" y="2819400"/>
              <a:ext cx="3599179" cy="1091663"/>
            </a:xfrm>
            <a:prstGeom prst="rect">
              <a:avLst/>
            </a:prstGeom>
            <a:noFill/>
            <a:ln w="0">
              <a:solidFill>
                <a:srgbClr val="FFFFFF"/>
              </a:solidFill>
              <a:miter lim="800000"/>
              <a:headEnd/>
              <a:tailEnd/>
            </a:ln>
          </p:spPr>
          <p:txBody>
            <a:bodyPr/>
            <a:lstStyle/>
            <a:p>
              <a:endParaRPr lang="en-US"/>
            </a:p>
          </p:txBody>
        </p:sp>
        <p:sp>
          <p:nvSpPr>
            <p:cNvPr id="25" name="Line 88"/>
            <p:cNvSpPr>
              <a:spLocks noChangeShapeType="1"/>
            </p:cNvSpPr>
            <p:nvPr/>
          </p:nvSpPr>
          <p:spPr bwMode="auto">
            <a:xfrm flipV="1">
              <a:off x="789124" y="2819400"/>
              <a:ext cx="2086" cy="1091663"/>
            </a:xfrm>
            <a:prstGeom prst="line">
              <a:avLst/>
            </a:prstGeom>
            <a:noFill/>
            <a:ln w="0">
              <a:solidFill>
                <a:srgbClr val="000000"/>
              </a:solidFill>
              <a:round/>
              <a:headEnd/>
              <a:tailEnd/>
            </a:ln>
          </p:spPr>
          <p:txBody>
            <a:bodyPr/>
            <a:lstStyle/>
            <a:p>
              <a:endParaRPr lang="en-US"/>
            </a:p>
          </p:txBody>
        </p:sp>
        <p:sp>
          <p:nvSpPr>
            <p:cNvPr id="26" name="Line 89"/>
            <p:cNvSpPr>
              <a:spLocks noChangeShapeType="1"/>
            </p:cNvSpPr>
            <p:nvPr/>
          </p:nvSpPr>
          <p:spPr bwMode="auto">
            <a:xfrm flipV="1">
              <a:off x="789124" y="2819400"/>
              <a:ext cx="2086" cy="1091663"/>
            </a:xfrm>
            <a:prstGeom prst="line">
              <a:avLst/>
            </a:prstGeom>
            <a:noFill/>
            <a:ln w="0">
              <a:solidFill>
                <a:srgbClr val="000000"/>
              </a:solidFill>
              <a:round/>
              <a:headEnd/>
              <a:tailEnd/>
            </a:ln>
          </p:spPr>
          <p:txBody>
            <a:bodyPr/>
            <a:lstStyle/>
            <a:p>
              <a:endParaRPr lang="en-US"/>
            </a:p>
          </p:txBody>
        </p:sp>
        <p:sp>
          <p:nvSpPr>
            <p:cNvPr id="27" name="Line 90"/>
            <p:cNvSpPr>
              <a:spLocks noChangeShapeType="1"/>
            </p:cNvSpPr>
            <p:nvPr/>
          </p:nvSpPr>
          <p:spPr bwMode="auto">
            <a:xfrm flipV="1">
              <a:off x="789124" y="3895149"/>
              <a:ext cx="2086" cy="15913"/>
            </a:xfrm>
            <a:prstGeom prst="line">
              <a:avLst/>
            </a:prstGeom>
            <a:noFill/>
            <a:ln w="0">
              <a:solidFill>
                <a:srgbClr val="000000"/>
              </a:solidFill>
              <a:round/>
              <a:headEnd/>
              <a:tailEnd/>
            </a:ln>
          </p:spPr>
          <p:txBody>
            <a:bodyPr/>
            <a:lstStyle/>
            <a:p>
              <a:endParaRPr lang="en-US"/>
            </a:p>
          </p:txBody>
        </p:sp>
        <p:sp>
          <p:nvSpPr>
            <p:cNvPr id="28" name="Line 91"/>
            <p:cNvSpPr>
              <a:spLocks noChangeShapeType="1"/>
            </p:cNvSpPr>
            <p:nvPr/>
          </p:nvSpPr>
          <p:spPr bwMode="auto">
            <a:xfrm>
              <a:off x="789124" y="2819400"/>
              <a:ext cx="2086" cy="12731"/>
            </a:xfrm>
            <a:prstGeom prst="line">
              <a:avLst/>
            </a:prstGeom>
            <a:noFill/>
            <a:ln w="0">
              <a:solidFill>
                <a:srgbClr val="000000"/>
              </a:solidFill>
              <a:round/>
              <a:headEnd/>
              <a:tailEnd/>
            </a:ln>
          </p:spPr>
          <p:txBody>
            <a:bodyPr/>
            <a:lstStyle/>
            <a:p>
              <a:endParaRPr lang="en-US"/>
            </a:p>
          </p:txBody>
        </p:sp>
        <p:sp>
          <p:nvSpPr>
            <p:cNvPr id="29" name="Rectangle 92"/>
            <p:cNvSpPr>
              <a:spLocks noChangeArrowheads="1"/>
            </p:cNvSpPr>
            <p:nvPr/>
          </p:nvSpPr>
          <p:spPr bwMode="auto">
            <a:xfrm>
              <a:off x="762000" y="3920611"/>
              <a:ext cx="64681" cy="213240"/>
            </a:xfrm>
            <a:prstGeom prst="rect">
              <a:avLst/>
            </a:prstGeom>
            <a:noFill/>
            <a:ln w="9525">
              <a:noFill/>
              <a:miter lim="800000"/>
              <a:headEnd/>
              <a:tailEnd/>
            </a:ln>
          </p:spPr>
          <p:txBody>
            <a:bodyPr wrap="none" lIns="0" tIns="0" rIns="0" bIns="0">
              <a:spAutoFit/>
            </a:bodyPr>
            <a:lstStyle/>
            <a:p>
              <a:r>
                <a:rPr lang="en-US" sz="700">
                  <a:solidFill>
                    <a:srgbClr val="000000"/>
                  </a:solidFill>
                  <a:latin typeface="Helvetica" pitchFamily="34" charset="0"/>
                </a:rPr>
                <a:t>0</a:t>
              </a:r>
              <a:endParaRPr lang="en-US"/>
            </a:p>
          </p:txBody>
        </p:sp>
        <p:sp>
          <p:nvSpPr>
            <p:cNvPr id="30" name="Line 93"/>
            <p:cNvSpPr>
              <a:spLocks noChangeShapeType="1"/>
            </p:cNvSpPr>
            <p:nvPr/>
          </p:nvSpPr>
          <p:spPr bwMode="auto">
            <a:xfrm flipV="1">
              <a:off x="1471403" y="3895149"/>
              <a:ext cx="2086" cy="15913"/>
            </a:xfrm>
            <a:prstGeom prst="line">
              <a:avLst/>
            </a:prstGeom>
            <a:noFill/>
            <a:ln w="0">
              <a:solidFill>
                <a:srgbClr val="000000"/>
              </a:solidFill>
              <a:round/>
              <a:headEnd/>
              <a:tailEnd/>
            </a:ln>
          </p:spPr>
          <p:txBody>
            <a:bodyPr/>
            <a:lstStyle/>
            <a:p>
              <a:endParaRPr lang="en-US"/>
            </a:p>
          </p:txBody>
        </p:sp>
        <p:sp>
          <p:nvSpPr>
            <p:cNvPr id="31" name="Line 94"/>
            <p:cNvSpPr>
              <a:spLocks noChangeShapeType="1"/>
            </p:cNvSpPr>
            <p:nvPr/>
          </p:nvSpPr>
          <p:spPr bwMode="auto">
            <a:xfrm>
              <a:off x="1471403" y="2819400"/>
              <a:ext cx="2086" cy="12731"/>
            </a:xfrm>
            <a:prstGeom prst="line">
              <a:avLst/>
            </a:prstGeom>
            <a:noFill/>
            <a:ln w="0">
              <a:solidFill>
                <a:srgbClr val="000000"/>
              </a:solidFill>
              <a:round/>
              <a:headEnd/>
              <a:tailEnd/>
            </a:ln>
          </p:spPr>
          <p:txBody>
            <a:bodyPr/>
            <a:lstStyle/>
            <a:p>
              <a:endParaRPr lang="en-US"/>
            </a:p>
          </p:txBody>
        </p:sp>
        <p:sp>
          <p:nvSpPr>
            <p:cNvPr id="32" name="Rectangle 95"/>
            <p:cNvSpPr>
              <a:spLocks noChangeArrowheads="1"/>
            </p:cNvSpPr>
            <p:nvPr/>
          </p:nvSpPr>
          <p:spPr bwMode="auto">
            <a:xfrm>
              <a:off x="1375425" y="3920611"/>
              <a:ext cx="194043" cy="213240"/>
            </a:xfrm>
            <a:prstGeom prst="rect">
              <a:avLst/>
            </a:prstGeom>
            <a:noFill/>
            <a:ln w="9525">
              <a:noFill/>
              <a:miter lim="800000"/>
              <a:headEnd/>
              <a:tailEnd/>
            </a:ln>
          </p:spPr>
          <p:txBody>
            <a:bodyPr wrap="none" lIns="0" tIns="0" rIns="0" bIns="0">
              <a:spAutoFit/>
            </a:bodyPr>
            <a:lstStyle/>
            <a:p>
              <a:r>
                <a:rPr lang="en-US" sz="700">
                  <a:solidFill>
                    <a:srgbClr val="000000"/>
                  </a:solidFill>
                  <a:latin typeface="Helvetica" pitchFamily="34" charset="0"/>
                </a:rPr>
                <a:t>200</a:t>
              </a:r>
              <a:endParaRPr lang="en-US"/>
            </a:p>
          </p:txBody>
        </p:sp>
        <p:sp>
          <p:nvSpPr>
            <p:cNvPr id="33" name="Line 96"/>
            <p:cNvSpPr>
              <a:spLocks noChangeShapeType="1"/>
            </p:cNvSpPr>
            <p:nvPr/>
          </p:nvSpPr>
          <p:spPr bwMode="auto">
            <a:xfrm flipV="1">
              <a:off x="2151596" y="3895149"/>
              <a:ext cx="2086" cy="15913"/>
            </a:xfrm>
            <a:prstGeom prst="line">
              <a:avLst/>
            </a:prstGeom>
            <a:noFill/>
            <a:ln w="0">
              <a:solidFill>
                <a:srgbClr val="000000"/>
              </a:solidFill>
              <a:round/>
              <a:headEnd/>
              <a:tailEnd/>
            </a:ln>
          </p:spPr>
          <p:txBody>
            <a:bodyPr/>
            <a:lstStyle/>
            <a:p>
              <a:endParaRPr lang="en-US"/>
            </a:p>
          </p:txBody>
        </p:sp>
        <p:sp>
          <p:nvSpPr>
            <p:cNvPr id="34" name="Line 97"/>
            <p:cNvSpPr>
              <a:spLocks noChangeShapeType="1"/>
            </p:cNvSpPr>
            <p:nvPr/>
          </p:nvSpPr>
          <p:spPr bwMode="auto">
            <a:xfrm>
              <a:off x="2151596" y="2819400"/>
              <a:ext cx="2086" cy="12731"/>
            </a:xfrm>
            <a:prstGeom prst="line">
              <a:avLst/>
            </a:prstGeom>
            <a:noFill/>
            <a:ln w="0">
              <a:solidFill>
                <a:srgbClr val="000000"/>
              </a:solidFill>
              <a:round/>
              <a:headEnd/>
              <a:tailEnd/>
            </a:ln>
          </p:spPr>
          <p:txBody>
            <a:bodyPr/>
            <a:lstStyle/>
            <a:p>
              <a:endParaRPr lang="en-US"/>
            </a:p>
          </p:txBody>
        </p:sp>
        <p:sp>
          <p:nvSpPr>
            <p:cNvPr id="35" name="Rectangle 98"/>
            <p:cNvSpPr>
              <a:spLocks noChangeArrowheads="1"/>
            </p:cNvSpPr>
            <p:nvPr/>
          </p:nvSpPr>
          <p:spPr bwMode="auto">
            <a:xfrm>
              <a:off x="2057704" y="3920611"/>
              <a:ext cx="194043" cy="213240"/>
            </a:xfrm>
            <a:prstGeom prst="rect">
              <a:avLst/>
            </a:prstGeom>
            <a:noFill/>
            <a:ln w="9525">
              <a:noFill/>
              <a:miter lim="800000"/>
              <a:headEnd/>
              <a:tailEnd/>
            </a:ln>
          </p:spPr>
          <p:txBody>
            <a:bodyPr wrap="none" lIns="0" tIns="0" rIns="0" bIns="0">
              <a:spAutoFit/>
            </a:bodyPr>
            <a:lstStyle/>
            <a:p>
              <a:r>
                <a:rPr lang="en-US" sz="700">
                  <a:solidFill>
                    <a:srgbClr val="000000"/>
                  </a:solidFill>
                  <a:latin typeface="Helvetica" pitchFamily="34" charset="0"/>
                </a:rPr>
                <a:t>400</a:t>
              </a:r>
              <a:endParaRPr lang="en-US"/>
            </a:p>
          </p:txBody>
        </p:sp>
        <p:sp>
          <p:nvSpPr>
            <p:cNvPr id="36" name="Line 99"/>
            <p:cNvSpPr>
              <a:spLocks noChangeShapeType="1"/>
            </p:cNvSpPr>
            <p:nvPr/>
          </p:nvSpPr>
          <p:spPr bwMode="auto">
            <a:xfrm flipV="1">
              <a:off x="2842221" y="3895149"/>
              <a:ext cx="2086" cy="15913"/>
            </a:xfrm>
            <a:prstGeom prst="line">
              <a:avLst/>
            </a:prstGeom>
            <a:noFill/>
            <a:ln w="0">
              <a:solidFill>
                <a:srgbClr val="000000"/>
              </a:solidFill>
              <a:round/>
              <a:headEnd/>
              <a:tailEnd/>
            </a:ln>
          </p:spPr>
          <p:txBody>
            <a:bodyPr/>
            <a:lstStyle/>
            <a:p>
              <a:endParaRPr lang="en-US"/>
            </a:p>
          </p:txBody>
        </p:sp>
        <p:sp>
          <p:nvSpPr>
            <p:cNvPr id="37" name="Line 100"/>
            <p:cNvSpPr>
              <a:spLocks noChangeShapeType="1"/>
            </p:cNvSpPr>
            <p:nvPr/>
          </p:nvSpPr>
          <p:spPr bwMode="auto">
            <a:xfrm>
              <a:off x="2842221" y="2819400"/>
              <a:ext cx="2086" cy="12731"/>
            </a:xfrm>
            <a:prstGeom prst="line">
              <a:avLst/>
            </a:prstGeom>
            <a:noFill/>
            <a:ln w="0">
              <a:solidFill>
                <a:srgbClr val="000000"/>
              </a:solidFill>
              <a:round/>
              <a:headEnd/>
              <a:tailEnd/>
            </a:ln>
          </p:spPr>
          <p:txBody>
            <a:bodyPr/>
            <a:lstStyle/>
            <a:p>
              <a:endParaRPr lang="en-US"/>
            </a:p>
          </p:txBody>
        </p:sp>
        <p:sp>
          <p:nvSpPr>
            <p:cNvPr id="38" name="Rectangle 101"/>
            <p:cNvSpPr>
              <a:spLocks noChangeArrowheads="1"/>
            </p:cNvSpPr>
            <p:nvPr/>
          </p:nvSpPr>
          <p:spPr bwMode="auto">
            <a:xfrm>
              <a:off x="2748329" y="3920611"/>
              <a:ext cx="194043" cy="213240"/>
            </a:xfrm>
            <a:prstGeom prst="rect">
              <a:avLst/>
            </a:prstGeom>
            <a:noFill/>
            <a:ln w="9525">
              <a:noFill/>
              <a:miter lim="800000"/>
              <a:headEnd/>
              <a:tailEnd/>
            </a:ln>
          </p:spPr>
          <p:txBody>
            <a:bodyPr wrap="none" lIns="0" tIns="0" rIns="0" bIns="0">
              <a:spAutoFit/>
            </a:bodyPr>
            <a:lstStyle/>
            <a:p>
              <a:r>
                <a:rPr lang="en-US" sz="700">
                  <a:solidFill>
                    <a:srgbClr val="000000"/>
                  </a:solidFill>
                  <a:latin typeface="Helvetica" pitchFamily="34" charset="0"/>
                </a:rPr>
                <a:t>600</a:t>
              </a:r>
              <a:endParaRPr lang="en-US"/>
            </a:p>
          </p:txBody>
        </p:sp>
        <p:sp>
          <p:nvSpPr>
            <p:cNvPr id="39" name="Line 102"/>
            <p:cNvSpPr>
              <a:spLocks noChangeShapeType="1"/>
            </p:cNvSpPr>
            <p:nvPr/>
          </p:nvSpPr>
          <p:spPr bwMode="auto">
            <a:xfrm flipV="1">
              <a:off x="3524500" y="3895149"/>
              <a:ext cx="2086" cy="15913"/>
            </a:xfrm>
            <a:prstGeom prst="line">
              <a:avLst/>
            </a:prstGeom>
            <a:noFill/>
            <a:ln w="0">
              <a:solidFill>
                <a:srgbClr val="000000"/>
              </a:solidFill>
              <a:round/>
              <a:headEnd/>
              <a:tailEnd/>
            </a:ln>
          </p:spPr>
          <p:txBody>
            <a:bodyPr/>
            <a:lstStyle/>
            <a:p>
              <a:endParaRPr lang="en-US"/>
            </a:p>
          </p:txBody>
        </p:sp>
        <p:sp>
          <p:nvSpPr>
            <p:cNvPr id="40" name="Line 103"/>
            <p:cNvSpPr>
              <a:spLocks noChangeShapeType="1"/>
            </p:cNvSpPr>
            <p:nvPr/>
          </p:nvSpPr>
          <p:spPr bwMode="auto">
            <a:xfrm>
              <a:off x="3524500" y="2819400"/>
              <a:ext cx="2086" cy="12731"/>
            </a:xfrm>
            <a:prstGeom prst="line">
              <a:avLst/>
            </a:prstGeom>
            <a:noFill/>
            <a:ln w="0">
              <a:solidFill>
                <a:srgbClr val="000000"/>
              </a:solidFill>
              <a:round/>
              <a:headEnd/>
              <a:tailEnd/>
            </a:ln>
          </p:spPr>
          <p:txBody>
            <a:bodyPr/>
            <a:lstStyle/>
            <a:p>
              <a:endParaRPr lang="en-US"/>
            </a:p>
          </p:txBody>
        </p:sp>
        <p:sp>
          <p:nvSpPr>
            <p:cNvPr id="41" name="Rectangle 104"/>
            <p:cNvSpPr>
              <a:spLocks noChangeArrowheads="1"/>
            </p:cNvSpPr>
            <p:nvPr/>
          </p:nvSpPr>
          <p:spPr bwMode="auto">
            <a:xfrm>
              <a:off x="3430608" y="3920611"/>
              <a:ext cx="194043" cy="213240"/>
            </a:xfrm>
            <a:prstGeom prst="rect">
              <a:avLst/>
            </a:prstGeom>
            <a:noFill/>
            <a:ln w="9525">
              <a:noFill/>
              <a:miter lim="800000"/>
              <a:headEnd/>
              <a:tailEnd/>
            </a:ln>
          </p:spPr>
          <p:txBody>
            <a:bodyPr wrap="none" lIns="0" tIns="0" rIns="0" bIns="0">
              <a:spAutoFit/>
            </a:bodyPr>
            <a:lstStyle/>
            <a:p>
              <a:r>
                <a:rPr lang="en-US" sz="700">
                  <a:solidFill>
                    <a:srgbClr val="000000"/>
                  </a:solidFill>
                  <a:latin typeface="Helvetica" pitchFamily="34" charset="0"/>
                </a:rPr>
                <a:t>800</a:t>
              </a:r>
              <a:endParaRPr lang="en-US"/>
            </a:p>
          </p:txBody>
        </p:sp>
        <p:sp>
          <p:nvSpPr>
            <p:cNvPr id="42" name="Line 105"/>
            <p:cNvSpPr>
              <a:spLocks noChangeShapeType="1"/>
            </p:cNvSpPr>
            <p:nvPr/>
          </p:nvSpPr>
          <p:spPr bwMode="auto">
            <a:xfrm flipV="1">
              <a:off x="4206779" y="3895149"/>
              <a:ext cx="2086" cy="15913"/>
            </a:xfrm>
            <a:prstGeom prst="line">
              <a:avLst/>
            </a:prstGeom>
            <a:noFill/>
            <a:ln w="0">
              <a:solidFill>
                <a:srgbClr val="000000"/>
              </a:solidFill>
              <a:round/>
              <a:headEnd/>
              <a:tailEnd/>
            </a:ln>
          </p:spPr>
          <p:txBody>
            <a:bodyPr/>
            <a:lstStyle/>
            <a:p>
              <a:endParaRPr lang="en-US"/>
            </a:p>
          </p:txBody>
        </p:sp>
        <p:sp>
          <p:nvSpPr>
            <p:cNvPr id="43" name="Line 106"/>
            <p:cNvSpPr>
              <a:spLocks noChangeShapeType="1"/>
            </p:cNvSpPr>
            <p:nvPr/>
          </p:nvSpPr>
          <p:spPr bwMode="auto">
            <a:xfrm>
              <a:off x="4206779" y="2819400"/>
              <a:ext cx="2086" cy="12731"/>
            </a:xfrm>
            <a:prstGeom prst="line">
              <a:avLst/>
            </a:prstGeom>
            <a:noFill/>
            <a:ln w="0">
              <a:solidFill>
                <a:srgbClr val="000000"/>
              </a:solidFill>
              <a:round/>
              <a:headEnd/>
              <a:tailEnd/>
            </a:ln>
          </p:spPr>
          <p:txBody>
            <a:bodyPr/>
            <a:lstStyle/>
            <a:p>
              <a:endParaRPr lang="en-US"/>
            </a:p>
          </p:txBody>
        </p:sp>
        <p:sp>
          <p:nvSpPr>
            <p:cNvPr id="44" name="Rectangle 107"/>
            <p:cNvSpPr>
              <a:spLocks noChangeArrowheads="1"/>
            </p:cNvSpPr>
            <p:nvPr/>
          </p:nvSpPr>
          <p:spPr bwMode="auto">
            <a:xfrm>
              <a:off x="4073244" y="3920611"/>
              <a:ext cx="258724" cy="213240"/>
            </a:xfrm>
            <a:prstGeom prst="rect">
              <a:avLst/>
            </a:prstGeom>
            <a:noFill/>
            <a:ln w="9525">
              <a:noFill/>
              <a:miter lim="800000"/>
              <a:headEnd/>
              <a:tailEnd/>
            </a:ln>
          </p:spPr>
          <p:txBody>
            <a:bodyPr wrap="none" lIns="0" tIns="0" rIns="0" bIns="0">
              <a:spAutoFit/>
            </a:bodyPr>
            <a:lstStyle/>
            <a:p>
              <a:r>
                <a:rPr lang="en-US" sz="700">
                  <a:solidFill>
                    <a:srgbClr val="000000"/>
                  </a:solidFill>
                  <a:latin typeface="Helvetica" pitchFamily="34" charset="0"/>
                </a:rPr>
                <a:t>1000</a:t>
              </a:r>
              <a:endParaRPr lang="en-US"/>
            </a:p>
          </p:txBody>
        </p:sp>
        <p:sp>
          <p:nvSpPr>
            <p:cNvPr id="45" name="Line 108"/>
            <p:cNvSpPr>
              <a:spLocks noChangeShapeType="1"/>
            </p:cNvSpPr>
            <p:nvPr/>
          </p:nvSpPr>
          <p:spPr bwMode="auto">
            <a:xfrm flipV="1">
              <a:off x="4417514" y="3895149"/>
              <a:ext cx="2086" cy="15913"/>
            </a:xfrm>
            <a:prstGeom prst="line">
              <a:avLst/>
            </a:prstGeom>
            <a:noFill/>
            <a:ln w="0">
              <a:solidFill>
                <a:srgbClr val="000000"/>
              </a:solidFill>
              <a:round/>
              <a:headEnd/>
              <a:tailEnd/>
            </a:ln>
          </p:spPr>
          <p:txBody>
            <a:bodyPr/>
            <a:lstStyle/>
            <a:p>
              <a:endParaRPr lang="en-US"/>
            </a:p>
          </p:txBody>
        </p:sp>
        <p:sp>
          <p:nvSpPr>
            <p:cNvPr id="46" name="Line 109"/>
            <p:cNvSpPr>
              <a:spLocks noChangeShapeType="1"/>
            </p:cNvSpPr>
            <p:nvPr/>
          </p:nvSpPr>
          <p:spPr bwMode="auto">
            <a:xfrm>
              <a:off x="4417514" y="2819400"/>
              <a:ext cx="2086" cy="12731"/>
            </a:xfrm>
            <a:prstGeom prst="line">
              <a:avLst/>
            </a:prstGeom>
            <a:noFill/>
            <a:ln w="0">
              <a:solidFill>
                <a:srgbClr val="000000"/>
              </a:solidFill>
              <a:round/>
              <a:headEnd/>
              <a:tailEnd/>
            </a:ln>
          </p:spPr>
          <p:txBody>
            <a:bodyPr/>
            <a:lstStyle/>
            <a:p>
              <a:endParaRPr lang="en-US"/>
            </a:p>
          </p:txBody>
        </p:sp>
        <p:sp>
          <p:nvSpPr>
            <p:cNvPr id="47" name="Line 110"/>
            <p:cNvSpPr>
              <a:spLocks noChangeShapeType="1"/>
            </p:cNvSpPr>
            <p:nvPr/>
          </p:nvSpPr>
          <p:spPr bwMode="auto">
            <a:xfrm>
              <a:off x="789124" y="3911063"/>
              <a:ext cx="37557" cy="0"/>
            </a:xfrm>
            <a:prstGeom prst="line">
              <a:avLst/>
            </a:prstGeom>
            <a:noFill/>
            <a:ln w="0">
              <a:solidFill>
                <a:srgbClr val="000000"/>
              </a:solidFill>
              <a:round/>
              <a:headEnd/>
              <a:tailEnd/>
            </a:ln>
          </p:spPr>
          <p:txBody>
            <a:bodyPr/>
            <a:lstStyle/>
            <a:p>
              <a:endParaRPr lang="en-US"/>
            </a:p>
          </p:txBody>
        </p:sp>
        <p:sp>
          <p:nvSpPr>
            <p:cNvPr id="48" name="Line 111"/>
            <p:cNvSpPr>
              <a:spLocks noChangeShapeType="1"/>
            </p:cNvSpPr>
            <p:nvPr/>
          </p:nvSpPr>
          <p:spPr bwMode="auto">
            <a:xfrm flipH="1">
              <a:off x="4369524" y="3911063"/>
              <a:ext cx="47989" cy="0"/>
            </a:xfrm>
            <a:prstGeom prst="line">
              <a:avLst/>
            </a:prstGeom>
            <a:noFill/>
            <a:ln w="0">
              <a:solidFill>
                <a:srgbClr val="000000"/>
              </a:solidFill>
              <a:round/>
              <a:headEnd/>
              <a:tailEnd/>
            </a:ln>
          </p:spPr>
          <p:txBody>
            <a:bodyPr/>
            <a:lstStyle/>
            <a:p>
              <a:endParaRPr lang="en-US"/>
            </a:p>
          </p:txBody>
        </p:sp>
        <p:sp>
          <p:nvSpPr>
            <p:cNvPr id="49" name="Line 112"/>
            <p:cNvSpPr>
              <a:spLocks noChangeShapeType="1"/>
            </p:cNvSpPr>
            <p:nvPr/>
          </p:nvSpPr>
          <p:spPr bwMode="auto">
            <a:xfrm>
              <a:off x="789124" y="3790120"/>
              <a:ext cx="37557" cy="0"/>
            </a:xfrm>
            <a:prstGeom prst="line">
              <a:avLst/>
            </a:prstGeom>
            <a:noFill/>
            <a:ln w="0">
              <a:solidFill>
                <a:srgbClr val="000000"/>
              </a:solidFill>
              <a:round/>
              <a:headEnd/>
              <a:tailEnd/>
            </a:ln>
          </p:spPr>
          <p:txBody>
            <a:bodyPr/>
            <a:lstStyle/>
            <a:p>
              <a:endParaRPr lang="en-US"/>
            </a:p>
          </p:txBody>
        </p:sp>
        <p:sp>
          <p:nvSpPr>
            <p:cNvPr id="50" name="Line 113"/>
            <p:cNvSpPr>
              <a:spLocks noChangeShapeType="1"/>
            </p:cNvSpPr>
            <p:nvPr/>
          </p:nvSpPr>
          <p:spPr bwMode="auto">
            <a:xfrm flipH="1">
              <a:off x="4369524" y="3790120"/>
              <a:ext cx="47989" cy="0"/>
            </a:xfrm>
            <a:prstGeom prst="line">
              <a:avLst/>
            </a:prstGeom>
            <a:noFill/>
            <a:ln w="0">
              <a:solidFill>
                <a:srgbClr val="000000"/>
              </a:solidFill>
              <a:round/>
              <a:headEnd/>
              <a:tailEnd/>
            </a:ln>
          </p:spPr>
          <p:txBody>
            <a:bodyPr/>
            <a:lstStyle/>
            <a:p>
              <a:endParaRPr lang="en-US"/>
            </a:p>
          </p:txBody>
        </p:sp>
        <p:sp>
          <p:nvSpPr>
            <p:cNvPr id="51" name="Line 114"/>
            <p:cNvSpPr>
              <a:spLocks noChangeShapeType="1"/>
            </p:cNvSpPr>
            <p:nvPr/>
          </p:nvSpPr>
          <p:spPr bwMode="auto">
            <a:xfrm>
              <a:off x="789124" y="3669178"/>
              <a:ext cx="37557" cy="0"/>
            </a:xfrm>
            <a:prstGeom prst="line">
              <a:avLst/>
            </a:prstGeom>
            <a:noFill/>
            <a:ln w="0">
              <a:solidFill>
                <a:srgbClr val="000000"/>
              </a:solidFill>
              <a:round/>
              <a:headEnd/>
              <a:tailEnd/>
            </a:ln>
          </p:spPr>
          <p:txBody>
            <a:bodyPr/>
            <a:lstStyle/>
            <a:p>
              <a:endParaRPr lang="en-US"/>
            </a:p>
          </p:txBody>
        </p:sp>
        <p:sp>
          <p:nvSpPr>
            <p:cNvPr id="52" name="Line 115"/>
            <p:cNvSpPr>
              <a:spLocks noChangeShapeType="1"/>
            </p:cNvSpPr>
            <p:nvPr/>
          </p:nvSpPr>
          <p:spPr bwMode="auto">
            <a:xfrm flipH="1">
              <a:off x="4369524" y="3669178"/>
              <a:ext cx="47989" cy="0"/>
            </a:xfrm>
            <a:prstGeom prst="line">
              <a:avLst/>
            </a:prstGeom>
            <a:noFill/>
            <a:ln w="0">
              <a:solidFill>
                <a:srgbClr val="000000"/>
              </a:solidFill>
              <a:round/>
              <a:headEnd/>
              <a:tailEnd/>
            </a:ln>
          </p:spPr>
          <p:txBody>
            <a:bodyPr/>
            <a:lstStyle/>
            <a:p>
              <a:endParaRPr lang="en-US"/>
            </a:p>
          </p:txBody>
        </p:sp>
        <p:sp>
          <p:nvSpPr>
            <p:cNvPr id="53" name="Line 116"/>
            <p:cNvSpPr>
              <a:spLocks noChangeShapeType="1"/>
            </p:cNvSpPr>
            <p:nvPr/>
          </p:nvSpPr>
          <p:spPr bwMode="auto">
            <a:xfrm>
              <a:off x="789124" y="3548236"/>
              <a:ext cx="37557" cy="0"/>
            </a:xfrm>
            <a:prstGeom prst="line">
              <a:avLst/>
            </a:prstGeom>
            <a:noFill/>
            <a:ln w="0">
              <a:solidFill>
                <a:srgbClr val="000000"/>
              </a:solidFill>
              <a:round/>
              <a:headEnd/>
              <a:tailEnd/>
            </a:ln>
          </p:spPr>
          <p:txBody>
            <a:bodyPr/>
            <a:lstStyle/>
            <a:p>
              <a:endParaRPr lang="en-US"/>
            </a:p>
          </p:txBody>
        </p:sp>
        <p:sp>
          <p:nvSpPr>
            <p:cNvPr id="54" name="Line 117"/>
            <p:cNvSpPr>
              <a:spLocks noChangeShapeType="1"/>
            </p:cNvSpPr>
            <p:nvPr/>
          </p:nvSpPr>
          <p:spPr bwMode="auto">
            <a:xfrm flipH="1">
              <a:off x="4369524" y="3548236"/>
              <a:ext cx="47989" cy="0"/>
            </a:xfrm>
            <a:prstGeom prst="line">
              <a:avLst/>
            </a:prstGeom>
            <a:noFill/>
            <a:ln w="0">
              <a:solidFill>
                <a:srgbClr val="000000"/>
              </a:solidFill>
              <a:round/>
              <a:headEnd/>
              <a:tailEnd/>
            </a:ln>
          </p:spPr>
          <p:txBody>
            <a:bodyPr/>
            <a:lstStyle/>
            <a:p>
              <a:endParaRPr lang="en-US"/>
            </a:p>
          </p:txBody>
        </p:sp>
        <p:sp>
          <p:nvSpPr>
            <p:cNvPr id="55" name="Line 118"/>
            <p:cNvSpPr>
              <a:spLocks noChangeShapeType="1"/>
            </p:cNvSpPr>
            <p:nvPr/>
          </p:nvSpPr>
          <p:spPr bwMode="auto">
            <a:xfrm>
              <a:off x="789124" y="3427294"/>
              <a:ext cx="37557" cy="0"/>
            </a:xfrm>
            <a:prstGeom prst="line">
              <a:avLst/>
            </a:prstGeom>
            <a:noFill/>
            <a:ln w="0">
              <a:solidFill>
                <a:srgbClr val="000000"/>
              </a:solidFill>
              <a:round/>
              <a:headEnd/>
              <a:tailEnd/>
            </a:ln>
          </p:spPr>
          <p:txBody>
            <a:bodyPr/>
            <a:lstStyle/>
            <a:p>
              <a:endParaRPr lang="en-US"/>
            </a:p>
          </p:txBody>
        </p:sp>
        <p:sp>
          <p:nvSpPr>
            <p:cNvPr id="56" name="Line 119"/>
            <p:cNvSpPr>
              <a:spLocks noChangeShapeType="1"/>
            </p:cNvSpPr>
            <p:nvPr/>
          </p:nvSpPr>
          <p:spPr bwMode="auto">
            <a:xfrm flipH="1">
              <a:off x="4369524" y="3427294"/>
              <a:ext cx="47989" cy="0"/>
            </a:xfrm>
            <a:prstGeom prst="line">
              <a:avLst/>
            </a:prstGeom>
            <a:noFill/>
            <a:ln w="0">
              <a:solidFill>
                <a:srgbClr val="000000"/>
              </a:solidFill>
              <a:round/>
              <a:headEnd/>
              <a:tailEnd/>
            </a:ln>
          </p:spPr>
          <p:txBody>
            <a:bodyPr/>
            <a:lstStyle/>
            <a:p>
              <a:endParaRPr lang="en-US"/>
            </a:p>
          </p:txBody>
        </p:sp>
        <p:sp>
          <p:nvSpPr>
            <p:cNvPr id="57" name="Line 120"/>
            <p:cNvSpPr>
              <a:spLocks noChangeShapeType="1"/>
            </p:cNvSpPr>
            <p:nvPr/>
          </p:nvSpPr>
          <p:spPr bwMode="auto">
            <a:xfrm>
              <a:off x="789124" y="3306352"/>
              <a:ext cx="37557" cy="0"/>
            </a:xfrm>
            <a:prstGeom prst="line">
              <a:avLst/>
            </a:prstGeom>
            <a:noFill/>
            <a:ln w="0">
              <a:solidFill>
                <a:srgbClr val="000000"/>
              </a:solidFill>
              <a:round/>
              <a:headEnd/>
              <a:tailEnd/>
            </a:ln>
          </p:spPr>
          <p:txBody>
            <a:bodyPr/>
            <a:lstStyle/>
            <a:p>
              <a:endParaRPr lang="en-US"/>
            </a:p>
          </p:txBody>
        </p:sp>
        <p:sp>
          <p:nvSpPr>
            <p:cNvPr id="58" name="Line 121"/>
            <p:cNvSpPr>
              <a:spLocks noChangeShapeType="1"/>
            </p:cNvSpPr>
            <p:nvPr/>
          </p:nvSpPr>
          <p:spPr bwMode="auto">
            <a:xfrm flipH="1">
              <a:off x="4369524" y="3306352"/>
              <a:ext cx="47989" cy="0"/>
            </a:xfrm>
            <a:prstGeom prst="line">
              <a:avLst/>
            </a:prstGeom>
            <a:noFill/>
            <a:ln w="0">
              <a:solidFill>
                <a:srgbClr val="000000"/>
              </a:solidFill>
              <a:round/>
              <a:headEnd/>
              <a:tailEnd/>
            </a:ln>
          </p:spPr>
          <p:txBody>
            <a:bodyPr/>
            <a:lstStyle/>
            <a:p>
              <a:endParaRPr lang="en-US"/>
            </a:p>
          </p:txBody>
        </p:sp>
        <p:sp>
          <p:nvSpPr>
            <p:cNvPr id="59" name="Line 122"/>
            <p:cNvSpPr>
              <a:spLocks noChangeShapeType="1"/>
            </p:cNvSpPr>
            <p:nvPr/>
          </p:nvSpPr>
          <p:spPr bwMode="auto">
            <a:xfrm>
              <a:off x="789124" y="3185409"/>
              <a:ext cx="37557" cy="0"/>
            </a:xfrm>
            <a:prstGeom prst="line">
              <a:avLst/>
            </a:prstGeom>
            <a:noFill/>
            <a:ln w="0">
              <a:solidFill>
                <a:srgbClr val="000000"/>
              </a:solidFill>
              <a:round/>
              <a:headEnd/>
              <a:tailEnd/>
            </a:ln>
          </p:spPr>
          <p:txBody>
            <a:bodyPr/>
            <a:lstStyle/>
            <a:p>
              <a:endParaRPr lang="en-US"/>
            </a:p>
          </p:txBody>
        </p:sp>
        <p:sp>
          <p:nvSpPr>
            <p:cNvPr id="60" name="Line 123"/>
            <p:cNvSpPr>
              <a:spLocks noChangeShapeType="1"/>
            </p:cNvSpPr>
            <p:nvPr/>
          </p:nvSpPr>
          <p:spPr bwMode="auto">
            <a:xfrm flipH="1">
              <a:off x="4369524" y="3185409"/>
              <a:ext cx="47989" cy="0"/>
            </a:xfrm>
            <a:prstGeom prst="line">
              <a:avLst/>
            </a:prstGeom>
            <a:noFill/>
            <a:ln w="0">
              <a:solidFill>
                <a:srgbClr val="000000"/>
              </a:solidFill>
              <a:round/>
              <a:headEnd/>
              <a:tailEnd/>
            </a:ln>
          </p:spPr>
          <p:txBody>
            <a:bodyPr/>
            <a:lstStyle/>
            <a:p>
              <a:endParaRPr lang="en-US"/>
            </a:p>
          </p:txBody>
        </p:sp>
        <p:sp>
          <p:nvSpPr>
            <p:cNvPr id="61" name="Line 124"/>
            <p:cNvSpPr>
              <a:spLocks noChangeShapeType="1"/>
            </p:cNvSpPr>
            <p:nvPr/>
          </p:nvSpPr>
          <p:spPr bwMode="auto">
            <a:xfrm>
              <a:off x="789124" y="3064467"/>
              <a:ext cx="37557" cy="0"/>
            </a:xfrm>
            <a:prstGeom prst="line">
              <a:avLst/>
            </a:prstGeom>
            <a:noFill/>
            <a:ln w="0">
              <a:solidFill>
                <a:srgbClr val="000000"/>
              </a:solidFill>
              <a:round/>
              <a:headEnd/>
              <a:tailEnd/>
            </a:ln>
          </p:spPr>
          <p:txBody>
            <a:bodyPr/>
            <a:lstStyle/>
            <a:p>
              <a:endParaRPr lang="en-US"/>
            </a:p>
          </p:txBody>
        </p:sp>
        <p:sp>
          <p:nvSpPr>
            <p:cNvPr id="62" name="Line 125"/>
            <p:cNvSpPr>
              <a:spLocks noChangeShapeType="1"/>
            </p:cNvSpPr>
            <p:nvPr/>
          </p:nvSpPr>
          <p:spPr bwMode="auto">
            <a:xfrm flipH="1">
              <a:off x="4369524" y="3064467"/>
              <a:ext cx="47989" cy="0"/>
            </a:xfrm>
            <a:prstGeom prst="line">
              <a:avLst/>
            </a:prstGeom>
            <a:noFill/>
            <a:ln w="0">
              <a:solidFill>
                <a:srgbClr val="000000"/>
              </a:solidFill>
              <a:round/>
              <a:headEnd/>
              <a:tailEnd/>
            </a:ln>
          </p:spPr>
          <p:txBody>
            <a:bodyPr/>
            <a:lstStyle/>
            <a:p>
              <a:endParaRPr lang="en-US"/>
            </a:p>
          </p:txBody>
        </p:sp>
        <p:sp>
          <p:nvSpPr>
            <p:cNvPr id="63" name="Line 126"/>
            <p:cNvSpPr>
              <a:spLocks noChangeShapeType="1"/>
            </p:cNvSpPr>
            <p:nvPr/>
          </p:nvSpPr>
          <p:spPr bwMode="auto">
            <a:xfrm>
              <a:off x="789124" y="2943525"/>
              <a:ext cx="37557" cy="0"/>
            </a:xfrm>
            <a:prstGeom prst="line">
              <a:avLst/>
            </a:prstGeom>
            <a:noFill/>
            <a:ln w="0">
              <a:solidFill>
                <a:srgbClr val="000000"/>
              </a:solidFill>
              <a:round/>
              <a:headEnd/>
              <a:tailEnd/>
            </a:ln>
          </p:spPr>
          <p:txBody>
            <a:bodyPr/>
            <a:lstStyle/>
            <a:p>
              <a:endParaRPr lang="en-US"/>
            </a:p>
          </p:txBody>
        </p:sp>
        <p:sp>
          <p:nvSpPr>
            <p:cNvPr id="64" name="Line 127"/>
            <p:cNvSpPr>
              <a:spLocks noChangeShapeType="1"/>
            </p:cNvSpPr>
            <p:nvPr/>
          </p:nvSpPr>
          <p:spPr bwMode="auto">
            <a:xfrm flipH="1">
              <a:off x="4369524" y="2943525"/>
              <a:ext cx="47989" cy="0"/>
            </a:xfrm>
            <a:prstGeom prst="line">
              <a:avLst/>
            </a:prstGeom>
            <a:noFill/>
            <a:ln w="0">
              <a:solidFill>
                <a:srgbClr val="000000"/>
              </a:solidFill>
              <a:round/>
              <a:headEnd/>
              <a:tailEnd/>
            </a:ln>
          </p:spPr>
          <p:txBody>
            <a:bodyPr/>
            <a:lstStyle/>
            <a:p>
              <a:endParaRPr lang="en-US"/>
            </a:p>
          </p:txBody>
        </p:sp>
        <p:sp>
          <p:nvSpPr>
            <p:cNvPr id="65" name="Line 128"/>
            <p:cNvSpPr>
              <a:spLocks noChangeShapeType="1"/>
            </p:cNvSpPr>
            <p:nvPr/>
          </p:nvSpPr>
          <p:spPr bwMode="auto">
            <a:xfrm>
              <a:off x="789124" y="2819400"/>
              <a:ext cx="37557" cy="3183"/>
            </a:xfrm>
            <a:prstGeom prst="line">
              <a:avLst/>
            </a:prstGeom>
            <a:noFill/>
            <a:ln w="0">
              <a:solidFill>
                <a:srgbClr val="000000"/>
              </a:solidFill>
              <a:round/>
              <a:headEnd/>
              <a:tailEnd/>
            </a:ln>
          </p:spPr>
          <p:txBody>
            <a:bodyPr/>
            <a:lstStyle/>
            <a:p>
              <a:endParaRPr lang="en-US"/>
            </a:p>
          </p:txBody>
        </p:sp>
        <p:sp>
          <p:nvSpPr>
            <p:cNvPr id="66" name="Line 129"/>
            <p:cNvSpPr>
              <a:spLocks noChangeShapeType="1"/>
            </p:cNvSpPr>
            <p:nvPr/>
          </p:nvSpPr>
          <p:spPr bwMode="auto">
            <a:xfrm flipH="1">
              <a:off x="4369524" y="2819400"/>
              <a:ext cx="47989" cy="3183"/>
            </a:xfrm>
            <a:prstGeom prst="line">
              <a:avLst/>
            </a:prstGeom>
            <a:noFill/>
            <a:ln w="0">
              <a:solidFill>
                <a:srgbClr val="000000"/>
              </a:solidFill>
              <a:round/>
              <a:headEnd/>
              <a:tailEnd/>
            </a:ln>
          </p:spPr>
          <p:txBody>
            <a:bodyPr/>
            <a:lstStyle/>
            <a:p>
              <a:endParaRPr lang="en-US"/>
            </a:p>
          </p:txBody>
        </p:sp>
        <p:sp>
          <p:nvSpPr>
            <p:cNvPr id="67" name="Line 130"/>
            <p:cNvSpPr>
              <a:spLocks noChangeShapeType="1"/>
            </p:cNvSpPr>
            <p:nvPr/>
          </p:nvSpPr>
          <p:spPr bwMode="auto">
            <a:xfrm>
              <a:off x="789124" y="2819400"/>
              <a:ext cx="3620043" cy="3183"/>
            </a:xfrm>
            <a:prstGeom prst="line">
              <a:avLst/>
            </a:prstGeom>
            <a:noFill/>
            <a:ln w="0">
              <a:solidFill>
                <a:srgbClr val="000000"/>
              </a:solidFill>
              <a:round/>
              <a:headEnd/>
              <a:tailEnd/>
            </a:ln>
          </p:spPr>
          <p:txBody>
            <a:bodyPr/>
            <a:lstStyle/>
            <a:p>
              <a:endParaRPr lang="en-US"/>
            </a:p>
          </p:txBody>
        </p:sp>
        <p:sp>
          <p:nvSpPr>
            <p:cNvPr id="68" name="Freeform 131"/>
            <p:cNvSpPr>
              <a:spLocks/>
            </p:cNvSpPr>
            <p:nvPr/>
          </p:nvSpPr>
          <p:spPr bwMode="auto">
            <a:xfrm>
              <a:off x="784951" y="2819400"/>
              <a:ext cx="3632562" cy="1091663"/>
            </a:xfrm>
            <a:custGeom>
              <a:avLst/>
              <a:gdLst/>
              <a:ahLst/>
              <a:cxnLst>
                <a:cxn ang="0">
                  <a:pos x="0" y="342"/>
                </a:cxn>
                <a:cxn ang="0">
                  <a:pos x="434" y="342"/>
                </a:cxn>
                <a:cxn ang="0">
                  <a:pos x="434" y="0"/>
                </a:cxn>
              </a:cxnLst>
              <a:rect l="0" t="0" r="r" b="b"/>
              <a:pathLst>
                <a:path w="434" h="342">
                  <a:moveTo>
                    <a:pt x="0" y="342"/>
                  </a:moveTo>
                  <a:lnTo>
                    <a:pt x="434" y="342"/>
                  </a:lnTo>
                  <a:lnTo>
                    <a:pt x="434" y="0"/>
                  </a:lnTo>
                </a:path>
              </a:pathLst>
            </a:custGeom>
            <a:noFill/>
            <a:ln w="0">
              <a:solidFill>
                <a:srgbClr val="000000"/>
              </a:solidFill>
              <a:prstDash val="solid"/>
              <a:round/>
              <a:headEnd/>
              <a:tailEnd/>
            </a:ln>
          </p:spPr>
          <p:txBody>
            <a:bodyPr/>
            <a:lstStyle/>
            <a:p>
              <a:endParaRPr lang="en-US"/>
            </a:p>
          </p:txBody>
        </p:sp>
        <p:sp>
          <p:nvSpPr>
            <p:cNvPr id="69" name="Line 132"/>
            <p:cNvSpPr>
              <a:spLocks noChangeShapeType="1"/>
            </p:cNvSpPr>
            <p:nvPr/>
          </p:nvSpPr>
          <p:spPr bwMode="auto">
            <a:xfrm flipV="1">
              <a:off x="789124" y="2819400"/>
              <a:ext cx="2086" cy="1091663"/>
            </a:xfrm>
            <a:prstGeom prst="line">
              <a:avLst/>
            </a:prstGeom>
            <a:noFill/>
            <a:ln w="0">
              <a:solidFill>
                <a:srgbClr val="000000"/>
              </a:solidFill>
              <a:round/>
              <a:headEnd/>
              <a:tailEnd/>
            </a:ln>
          </p:spPr>
          <p:txBody>
            <a:bodyPr/>
            <a:lstStyle/>
            <a:p>
              <a:endParaRPr lang="en-US"/>
            </a:p>
          </p:txBody>
        </p:sp>
        <p:grpSp>
          <p:nvGrpSpPr>
            <p:cNvPr id="70" name="Group 133"/>
            <p:cNvGrpSpPr>
              <a:grpSpLocks/>
            </p:cNvGrpSpPr>
            <p:nvPr/>
          </p:nvGrpSpPr>
          <p:grpSpPr bwMode="auto">
            <a:xfrm>
              <a:off x="789124" y="2933977"/>
              <a:ext cx="3501114" cy="846596"/>
              <a:chOff x="1445" y="1314"/>
              <a:chExt cx="1678" cy="1206"/>
            </a:xfrm>
          </p:grpSpPr>
          <p:sp>
            <p:nvSpPr>
              <p:cNvPr id="80" name="Freeform 134"/>
              <p:cNvSpPr>
                <a:spLocks/>
              </p:cNvSpPr>
              <p:nvPr/>
            </p:nvSpPr>
            <p:spPr bwMode="auto">
              <a:xfrm>
                <a:off x="1445" y="1314"/>
                <a:ext cx="499" cy="254"/>
              </a:xfrm>
              <a:custGeom>
                <a:avLst/>
                <a:gdLst/>
                <a:ahLst/>
                <a:cxnLst>
                  <a:cxn ang="0">
                    <a:pos x="9" y="254"/>
                  </a:cxn>
                  <a:cxn ang="0">
                    <a:pos x="23" y="249"/>
                  </a:cxn>
                  <a:cxn ang="0">
                    <a:pos x="36" y="245"/>
                  </a:cxn>
                  <a:cxn ang="0">
                    <a:pos x="50" y="236"/>
                  </a:cxn>
                  <a:cxn ang="0">
                    <a:pos x="64" y="231"/>
                  </a:cxn>
                  <a:cxn ang="0">
                    <a:pos x="77" y="227"/>
                  </a:cxn>
                  <a:cxn ang="0">
                    <a:pos x="91" y="227"/>
                  </a:cxn>
                  <a:cxn ang="0">
                    <a:pos x="104" y="222"/>
                  </a:cxn>
                  <a:cxn ang="0">
                    <a:pos x="118" y="213"/>
                  </a:cxn>
                  <a:cxn ang="0">
                    <a:pos x="132" y="209"/>
                  </a:cxn>
                  <a:cxn ang="0">
                    <a:pos x="145" y="204"/>
                  </a:cxn>
                  <a:cxn ang="0">
                    <a:pos x="159" y="200"/>
                  </a:cxn>
                  <a:cxn ang="0">
                    <a:pos x="172" y="200"/>
                  </a:cxn>
                  <a:cxn ang="0">
                    <a:pos x="186" y="190"/>
                  </a:cxn>
                  <a:cxn ang="0">
                    <a:pos x="200" y="186"/>
                  </a:cxn>
                  <a:cxn ang="0">
                    <a:pos x="213" y="181"/>
                  </a:cxn>
                  <a:cxn ang="0">
                    <a:pos x="227" y="177"/>
                  </a:cxn>
                  <a:cxn ang="0">
                    <a:pos x="241" y="181"/>
                  </a:cxn>
                  <a:cxn ang="0">
                    <a:pos x="254" y="186"/>
                  </a:cxn>
                  <a:cxn ang="0">
                    <a:pos x="268" y="190"/>
                  </a:cxn>
                  <a:cxn ang="0">
                    <a:pos x="281" y="190"/>
                  </a:cxn>
                  <a:cxn ang="0">
                    <a:pos x="295" y="186"/>
                  </a:cxn>
                  <a:cxn ang="0">
                    <a:pos x="309" y="177"/>
                  </a:cxn>
                  <a:cxn ang="0">
                    <a:pos x="322" y="168"/>
                  </a:cxn>
                  <a:cxn ang="0">
                    <a:pos x="336" y="154"/>
                  </a:cxn>
                  <a:cxn ang="0">
                    <a:pos x="354" y="132"/>
                  </a:cxn>
                  <a:cxn ang="0">
                    <a:pos x="358" y="113"/>
                  </a:cxn>
                  <a:cxn ang="0">
                    <a:pos x="368" y="100"/>
                  </a:cxn>
                  <a:cxn ang="0">
                    <a:pos x="372" y="77"/>
                  </a:cxn>
                  <a:cxn ang="0">
                    <a:pos x="381" y="63"/>
                  </a:cxn>
                  <a:cxn ang="0">
                    <a:pos x="386" y="45"/>
                  </a:cxn>
                  <a:cxn ang="0">
                    <a:pos x="395" y="32"/>
                  </a:cxn>
                  <a:cxn ang="0">
                    <a:pos x="404" y="14"/>
                  </a:cxn>
                  <a:cxn ang="0">
                    <a:pos x="413" y="5"/>
                  </a:cxn>
                  <a:cxn ang="0">
                    <a:pos x="426" y="0"/>
                  </a:cxn>
                  <a:cxn ang="0">
                    <a:pos x="440" y="5"/>
                  </a:cxn>
                  <a:cxn ang="0">
                    <a:pos x="454" y="18"/>
                  </a:cxn>
                  <a:cxn ang="0">
                    <a:pos x="467" y="36"/>
                  </a:cxn>
                  <a:cxn ang="0">
                    <a:pos x="472" y="50"/>
                  </a:cxn>
                  <a:cxn ang="0">
                    <a:pos x="481" y="73"/>
                  </a:cxn>
                  <a:cxn ang="0">
                    <a:pos x="485" y="95"/>
                  </a:cxn>
                  <a:cxn ang="0">
                    <a:pos x="495" y="127"/>
                  </a:cxn>
                </a:cxnLst>
                <a:rect l="0" t="0" r="r" b="b"/>
                <a:pathLst>
                  <a:path w="499" h="254">
                    <a:moveTo>
                      <a:pt x="0" y="254"/>
                    </a:moveTo>
                    <a:lnTo>
                      <a:pt x="5" y="254"/>
                    </a:lnTo>
                    <a:lnTo>
                      <a:pt x="9" y="254"/>
                    </a:lnTo>
                    <a:lnTo>
                      <a:pt x="14" y="254"/>
                    </a:lnTo>
                    <a:lnTo>
                      <a:pt x="18" y="249"/>
                    </a:lnTo>
                    <a:lnTo>
                      <a:pt x="23" y="249"/>
                    </a:lnTo>
                    <a:lnTo>
                      <a:pt x="27" y="245"/>
                    </a:lnTo>
                    <a:lnTo>
                      <a:pt x="32" y="245"/>
                    </a:lnTo>
                    <a:lnTo>
                      <a:pt x="36" y="245"/>
                    </a:lnTo>
                    <a:lnTo>
                      <a:pt x="41" y="240"/>
                    </a:lnTo>
                    <a:lnTo>
                      <a:pt x="45" y="240"/>
                    </a:lnTo>
                    <a:lnTo>
                      <a:pt x="50" y="236"/>
                    </a:lnTo>
                    <a:lnTo>
                      <a:pt x="55" y="236"/>
                    </a:lnTo>
                    <a:lnTo>
                      <a:pt x="59" y="236"/>
                    </a:lnTo>
                    <a:lnTo>
                      <a:pt x="64" y="231"/>
                    </a:lnTo>
                    <a:lnTo>
                      <a:pt x="68" y="231"/>
                    </a:lnTo>
                    <a:lnTo>
                      <a:pt x="73" y="231"/>
                    </a:lnTo>
                    <a:lnTo>
                      <a:pt x="77" y="227"/>
                    </a:lnTo>
                    <a:lnTo>
                      <a:pt x="82" y="227"/>
                    </a:lnTo>
                    <a:lnTo>
                      <a:pt x="86" y="227"/>
                    </a:lnTo>
                    <a:lnTo>
                      <a:pt x="91" y="227"/>
                    </a:lnTo>
                    <a:lnTo>
                      <a:pt x="95" y="222"/>
                    </a:lnTo>
                    <a:lnTo>
                      <a:pt x="100" y="222"/>
                    </a:lnTo>
                    <a:lnTo>
                      <a:pt x="104" y="222"/>
                    </a:lnTo>
                    <a:lnTo>
                      <a:pt x="109" y="218"/>
                    </a:lnTo>
                    <a:lnTo>
                      <a:pt x="114" y="218"/>
                    </a:lnTo>
                    <a:lnTo>
                      <a:pt x="118" y="213"/>
                    </a:lnTo>
                    <a:lnTo>
                      <a:pt x="123" y="213"/>
                    </a:lnTo>
                    <a:lnTo>
                      <a:pt x="127" y="209"/>
                    </a:lnTo>
                    <a:lnTo>
                      <a:pt x="132" y="209"/>
                    </a:lnTo>
                    <a:lnTo>
                      <a:pt x="136" y="209"/>
                    </a:lnTo>
                    <a:lnTo>
                      <a:pt x="141" y="204"/>
                    </a:lnTo>
                    <a:lnTo>
                      <a:pt x="145" y="204"/>
                    </a:lnTo>
                    <a:lnTo>
                      <a:pt x="150" y="204"/>
                    </a:lnTo>
                    <a:lnTo>
                      <a:pt x="154" y="204"/>
                    </a:lnTo>
                    <a:lnTo>
                      <a:pt x="159" y="200"/>
                    </a:lnTo>
                    <a:lnTo>
                      <a:pt x="163" y="200"/>
                    </a:lnTo>
                    <a:lnTo>
                      <a:pt x="168" y="200"/>
                    </a:lnTo>
                    <a:lnTo>
                      <a:pt x="172" y="200"/>
                    </a:lnTo>
                    <a:lnTo>
                      <a:pt x="177" y="195"/>
                    </a:lnTo>
                    <a:lnTo>
                      <a:pt x="182" y="195"/>
                    </a:lnTo>
                    <a:lnTo>
                      <a:pt x="186" y="190"/>
                    </a:lnTo>
                    <a:lnTo>
                      <a:pt x="191" y="190"/>
                    </a:lnTo>
                    <a:lnTo>
                      <a:pt x="195" y="190"/>
                    </a:lnTo>
                    <a:lnTo>
                      <a:pt x="200" y="186"/>
                    </a:lnTo>
                    <a:lnTo>
                      <a:pt x="204" y="186"/>
                    </a:lnTo>
                    <a:lnTo>
                      <a:pt x="209" y="181"/>
                    </a:lnTo>
                    <a:lnTo>
                      <a:pt x="213" y="181"/>
                    </a:lnTo>
                    <a:lnTo>
                      <a:pt x="218" y="177"/>
                    </a:lnTo>
                    <a:lnTo>
                      <a:pt x="222" y="177"/>
                    </a:lnTo>
                    <a:lnTo>
                      <a:pt x="227" y="177"/>
                    </a:lnTo>
                    <a:lnTo>
                      <a:pt x="231" y="177"/>
                    </a:lnTo>
                    <a:lnTo>
                      <a:pt x="236" y="181"/>
                    </a:lnTo>
                    <a:lnTo>
                      <a:pt x="241" y="181"/>
                    </a:lnTo>
                    <a:lnTo>
                      <a:pt x="245" y="181"/>
                    </a:lnTo>
                    <a:lnTo>
                      <a:pt x="250" y="186"/>
                    </a:lnTo>
                    <a:lnTo>
                      <a:pt x="254" y="186"/>
                    </a:lnTo>
                    <a:lnTo>
                      <a:pt x="259" y="186"/>
                    </a:lnTo>
                    <a:lnTo>
                      <a:pt x="263" y="190"/>
                    </a:lnTo>
                    <a:lnTo>
                      <a:pt x="268" y="190"/>
                    </a:lnTo>
                    <a:lnTo>
                      <a:pt x="272" y="190"/>
                    </a:lnTo>
                    <a:lnTo>
                      <a:pt x="277" y="190"/>
                    </a:lnTo>
                    <a:lnTo>
                      <a:pt x="281" y="190"/>
                    </a:lnTo>
                    <a:lnTo>
                      <a:pt x="286" y="190"/>
                    </a:lnTo>
                    <a:lnTo>
                      <a:pt x="290" y="190"/>
                    </a:lnTo>
                    <a:lnTo>
                      <a:pt x="295" y="186"/>
                    </a:lnTo>
                    <a:lnTo>
                      <a:pt x="299" y="186"/>
                    </a:lnTo>
                    <a:lnTo>
                      <a:pt x="304" y="181"/>
                    </a:lnTo>
                    <a:lnTo>
                      <a:pt x="309" y="177"/>
                    </a:lnTo>
                    <a:lnTo>
                      <a:pt x="313" y="177"/>
                    </a:lnTo>
                    <a:lnTo>
                      <a:pt x="318" y="172"/>
                    </a:lnTo>
                    <a:lnTo>
                      <a:pt x="322" y="168"/>
                    </a:lnTo>
                    <a:lnTo>
                      <a:pt x="327" y="163"/>
                    </a:lnTo>
                    <a:lnTo>
                      <a:pt x="331" y="159"/>
                    </a:lnTo>
                    <a:lnTo>
                      <a:pt x="336" y="154"/>
                    </a:lnTo>
                    <a:lnTo>
                      <a:pt x="345" y="145"/>
                    </a:lnTo>
                    <a:lnTo>
                      <a:pt x="345" y="141"/>
                    </a:lnTo>
                    <a:lnTo>
                      <a:pt x="354" y="132"/>
                    </a:lnTo>
                    <a:lnTo>
                      <a:pt x="354" y="122"/>
                    </a:lnTo>
                    <a:lnTo>
                      <a:pt x="358" y="118"/>
                    </a:lnTo>
                    <a:lnTo>
                      <a:pt x="358" y="113"/>
                    </a:lnTo>
                    <a:lnTo>
                      <a:pt x="363" y="109"/>
                    </a:lnTo>
                    <a:lnTo>
                      <a:pt x="363" y="104"/>
                    </a:lnTo>
                    <a:lnTo>
                      <a:pt x="368" y="100"/>
                    </a:lnTo>
                    <a:lnTo>
                      <a:pt x="368" y="91"/>
                    </a:lnTo>
                    <a:lnTo>
                      <a:pt x="372" y="86"/>
                    </a:lnTo>
                    <a:lnTo>
                      <a:pt x="372" y="77"/>
                    </a:lnTo>
                    <a:lnTo>
                      <a:pt x="377" y="73"/>
                    </a:lnTo>
                    <a:lnTo>
                      <a:pt x="377" y="68"/>
                    </a:lnTo>
                    <a:lnTo>
                      <a:pt x="381" y="63"/>
                    </a:lnTo>
                    <a:lnTo>
                      <a:pt x="381" y="54"/>
                    </a:lnTo>
                    <a:lnTo>
                      <a:pt x="386" y="50"/>
                    </a:lnTo>
                    <a:lnTo>
                      <a:pt x="386" y="45"/>
                    </a:lnTo>
                    <a:lnTo>
                      <a:pt x="390" y="41"/>
                    </a:lnTo>
                    <a:lnTo>
                      <a:pt x="390" y="36"/>
                    </a:lnTo>
                    <a:lnTo>
                      <a:pt x="395" y="32"/>
                    </a:lnTo>
                    <a:lnTo>
                      <a:pt x="395" y="23"/>
                    </a:lnTo>
                    <a:lnTo>
                      <a:pt x="399" y="18"/>
                    </a:lnTo>
                    <a:lnTo>
                      <a:pt x="404" y="14"/>
                    </a:lnTo>
                    <a:lnTo>
                      <a:pt x="413" y="5"/>
                    </a:lnTo>
                    <a:lnTo>
                      <a:pt x="408" y="5"/>
                    </a:lnTo>
                    <a:lnTo>
                      <a:pt x="413" y="5"/>
                    </a:lnTo>
                    <a:lnTo>
                      <a:pt x="417" y="0"/>
                    </a:lnTo>
                    <a:lnTo>
                      <a:pt x="422" y="0"/>
                    </a:lnTo>
                    <a:lnTo>
                      <a:pt x="426" y="0"/>
                    </a:lnTo>
                    <a:lnTo>
                      <a:pt x="431" y="0"/>
                    </a:lnTo>
                    <a:lnTo>
                      <a:pt x="436" y="5"/>
                    </a:lnTo>
                    <a:lnTo>
                      <a:pt x="440" y="5"/>
                    </a:lnTo>
                    <a:lnTo>
                      <a:pt x="445" y="9"/>
                    </a:lnTo>
                    <a:lnTo>
                      <a:pt x="449" y="14"/>
                    </a:lnTo>
                    <a:lnTo>
                      <a:pt x="454" y="18"/>
                    </a:lnTo>
                    <a:lnTo>
                      <a:pt x="463" y="27"/>
                    </a:lnTo>
                    <a:lnTo>
                      <a:pt x="463" y="32"/>
                    </a:lnTo>
                    <a:lnTo>
                      <a:pt x="467" y="36"/>
                    </a:lnTo>
                    <a:lnTo>
                      <a:pt x="467" y="41"/>
                    </a:lnTo>
                    <a:lnTo>
                      <a:pt x="472" y="45"/>
                    </a:lnTo>
                    <a:lnTo>
                      <a:pt x="472" y="50"/>
                    </a:lnTo>
                    <a:lnTo>
                      <a:pt x="476" y="54"/>
                    </a:lnTo>
                    <a:lnTo>
                      <a:pt x="476" y="68"/>
                    </a:lnTo>
                    <a:lnTo>
                      <a:pt x="481" y="73"/>
                    </a:lnTo>
                    <a:lnTo>
                      <a:pt x="481" y="77"/>
                    </a:lnTo>
                    <a:lnTo>
                      <a:pt x="485" y="82"/>
                    </a:lnTo>
                    <a:lnTo>
                      <a:pt x="485" y="95"/>
                    </a:lnTo>
                    <a:lnTo>
                      <a:pt x="490" y="104"/>
                    </a:lnTo>
                    <a:lnTo>
                      <a:pt x="490" y="118"/>
                    </a:lnTo>
                    <a:lnTo>
                      <a:pt x="495" y="127"/>
                    </a:lnTo>
                    <a:lnTo>
                      <a:pt x="495" y="145"/>
                    </a:lnTo>
                    <a:lnTo>
                      <a:pt x="499" y="154"/>
                    </a:lnTo>
                  </a:path>
                </a:pathLst>
              </a:custGeom>
              <a:noFill/>
              <a:ln w="3175">
                <a:solidFill>
                  <a:srgbClr val="FF0000"/>
                </a:solidFill>
                <a:prstDash val="solid"/>
                <a:round/>
                <a:headEnd/>
                <a:tailEnd/>
              </a:ln>
            </p:spPr>
            <p:txBody>
              <a:bodyPr/>
              <a:lstStyle/>
              <a:p>
                <a:endParaRPr lang="en-US"/>
              </a:p>
            </p:txBody>
          </p:sp>
          <p:sp>
            <p:nvSpPr>
              <p:cNvPr id="81" name="Freeform 135"/>
              <p:cNvSpPr>
                <a:spLocks/>
              </p:cNvSpPr>
              <p:nvPr/>
            </p:nvSpPr>
            <p:spPr bwMode="auto">
              <a:xfrm>
                <a:off x="1944" y="1468"/>
                <a:ext cx="358" cy="1052"/>
              </a:xfrm>
              <a:custGeom>
                <a:avLst/>
                <a:gdLst/>
                <a:ahLst/>
                <a:cxnLst>
                  <a:cxn ang="0">
                    <a:pos x="5" y="18"/>
                  </a:cxn>
                  <a:cxn ang="0">
                    <a:pos x="9" y="73"/>
                  </a:cxn>
                  <a:cxn ang="0">
                    <a:pos x="18" y="123"/>
                  </a:cxn>
                  <a:cxn ang="0">
                    <a:pos x="23" y="173"/>
                  </a:cxn>
                  <a:cxn ang="0">
                    <a:pos x="32" y="222"/>
                  </a:cxn>
                  <a:cxn ang="0">
                    <a:pos x="36" y="290"/>
                  </a:cxn>
                  <a:cxn ang="0">
                    <a:pos x="45" y="327"/>
                  </a:cxn>
                  <a:cxn ang="0">
                    <a:pos x="50" y="390"/>
                  </a:cxn>
                  <a:cxn ang="0">
                    <a:pos x="59" y="436"/>
                  </a:cxn>
                  <a:cxn ang="0">
                    <a:pos x="64" y="486"/>
                  </a:cxn>
                  <a:cxn ang="0">
                    <a:pos x="73" y="531"/>
                  </a:cxn>
                  <a:cxn ang="0">
                    <a:pos x="77" y="581"/>
                  </a:cxn>
                  <a:cxn ang="0">
                    <a:pos x="86" y="626"/>
                  </a:cxn>
                  <a:cxn ang="0">
                    <a:pos x="91" y="690"/>
                  </a:cxn>
                  <a:cxn ang="0">
                    <a:pos x="100" y="730"/>
                  </a:cxn>
                  <a:cxn ang="0">
                    <a:pos x="104" y="794"/>
                  </a:cxn>
                  <a:cxn ang="0">
                    <a:pos x="113" y="844"/>
                  </a:cxn>
                  <a:cxn ang="0">
                    <a:pos x="118" y="889"/>
                  </a:cxn>
                  <a:cxn ang="0">
                    <a:pos x="127" y="930"/>
                  </a:cxn>
                  <a:cxn ang="0">
                    <a:pos x="132" y="975"/>
                  </a:cxn>
                  <a:cxn ang="0">
                    <a:pos x="141" y="998"/>
                  </a:cxn>
                  <a:cxn ang="0">
                    <a:pos x="145" y="1025"/>
                  </a:cxn>
                  <a:cxn ang="0">
                    <a:pos x="154" y="1039"/>
                  </a:cxn>
                  <a:cxn ang="0">
                    <a:pos x="168" y="1052"/>
                  </a:cxn>
                  <a:cxn ang="0">
                    <a:pos x="181" y="1052"/>
                  </a:cxn>
                  <a:cxn ang="0">
                    <a:pos x="195" y="1043"/>
                  </a:cxn>
                  <a:cxn ang="0">
                    <a:pos x="209" y="1034"/>
                  </a:cxn>
                  <a:cxn ang="0">
                    <a:pos x="222" y="1016"/>
                  </a:cxn>
                  <a:cxn ang="0">
                    <a:pos x="231" y="1003"/>
                  </a:cxn>
                  <a:cxn ang="0">
                    <a:pos x="240" y="989"/>
                  </a:cxn>
                  <a:cxn ang="0">
                    <a:pos x="245" y="971"/>
                  </a:cxn>
                  <a:cxn ang="0">
                    <a:pos x="254" y="957"/>
                  </a:cxn>
                  <a:cxn ang="0">
                    <a:pos x="259" y="935"/>
                  </a:cxn>
                  <a:cxn ang="0">
                    <a:pos x="268" y="921"/>
                  </a:cxn>
                  <a:cxn ang="0">
                    <a:pos x="272" y="903"/>
                  </a:cxn>
                  <a:cxn ang="0">
                    <a:pos x="281" y="885"/>
                  </a:cxn>
                  <a:cxn ang="0">
                    <a:pos x="286" y="871"/>
                  </a:cxn>
                  <a:cxn ang="0">
                    <a:pos x="304" y="844"/>
                  </a:cxn>
                  <a:cxn ang="0">
                    <a:pos x="318" y="826"/>
                  </a:cxn>
                  <a:cxn ang="0">
                    <a:pos x="322" y="812"/>
                  </a:cxn>
                  <a:cxn ang="0">
                    <a:pos x="336" y="798"/>
                  </a:cxn>
                  <a:cxn ang="0">
                    <a:pos x="349" y="785"/>
                  </a:cxn>
                </a:cxnLst>
                <a:rect l="0" t="0" r="r" b="b"/>
                <a:pathLst>
                  <a:path w="358" h="1052">
                    <a:moveTo>
                      <a:pt x="0" y="0"/>
                    </a:moveTo>
                    <a:lnTo>
                      <a:pt x="0" y="9"/>
                    </a:lnTo>
                    <a:lnTo>
                      <a:pt x="5" y="18"/>
                    </a:lnTo>
                    <a:lnTo>
                      <a:pt x="5" y="41"/>
                    </a:lnTo>
                    <a:lnTo>
                      <a:pt x="9" y="50"/>
                    </a:lnTo>
                    <a:lnTo>
                      <a:pt x="9" y="73"/>
                    </a:lnTo>
                    <a:lnTo>
                      <a:pt x="14" y="86"/>
                    </a:lnTo>
                    <a:lnTo>
                      <a:pt x="14" y="109"/>
                    </a:lnTo>
                    <a:lnTo>
                      <a:pt x="18" y="123"/>
                    </a:lnTo>
                    <a:lnTo>
                      <a:pt x="18" y="136"/>
                    </a:lnTo>
                    <a:lnTo>
                      <a:pt x="23" y="145"/>
                    </a:lnTo>
                    <a:lnTo>
                      <a:pt x="23" y="173"/>
                    </a:lnTo>
                    <a:lnTo>
                      <a:pt x="27" y="186"/>
                    </a:lnTo>
                    <a:lnTo>
                      <a:pt x="27" y="209"/>
                    </a:lnTo>
                    <a:lnTo>
                      <a:pt x="32" y="222"/>
                    </a:lnTo>
                    <a:lnTo>
                      <a:pt x="32" y="250"/>
                    </a:lnTo>
                    <a:lnTo>
                      <a:pt x="36" y="263"/>
                    </a:lnTo>
                    <a:lnTo>
                      <a:pt x="36" y="290"/>
                    </a:lnTo>
                    <a:lnTo>
                      <a:pt x="41" y="300"/>
                    </a:lnTo>
                    <a:lnTo>
                      <a:pt x="41" y="313"/>
                    </a:lnTo>
                    <a:lnTo>
                      <a:pt x="45" y="327"/>
                    </a:lnTo>
                    <a:lnTo>
                      <a:pt x="45" y="349"/>
                    </a:lnTo>
                    <a:lnTo>
                      <a:pt x="50" y="363"/>
                    </a:lnTo>
                    <a:lnTo>
                      <a:pt x="50" y="390"/>
                    </a:lnTo>
                    <a:lnTo>
                      <a:pt x="54" y="399"/>
                    </a:lnTo>
                    <a:lnTo>
                      <a:pt x="54" y="427"/>
                    </a:lnTo>
                    <a:lnTo>
                      <a:pt x="59" y="436"/>
                    </a:lnTo>
                    <a:lnTo>
                      <a:pt x="59" y="449"/>
                    </a:lnTo>
                    <a:lnTo>
                      <a:pt x="64" y="458"/>
                    </a:lnTo>
                    <a:lnTo>
                      <a:pt x="64" y="486"/>
                    </a:lnTo>
                    <a:lnTo>
                      <a:pt x="68" y="495"/>
                    </a:lnTo>
                    <a:lnTo>
                      <a:pt x="68" y="522"/>
                    </a:lnTo>
                    <a:lnTo>
                      <a:pt x="73" y="531"/>
                    </a:lnTo>
                    <a:lnTo>
                      <a:pt x="73" y="554"/>
                    </a:lnTo>
                    <a:lnTo>
                      <a:pt x="77" y="567"/>
                    </a:lnTo>
                    <a:lnTo>
                      <a:pt x="77" y="581"/>
                    </a:lnTo>
                    <a:lnTo>
                      <a:pt x="82" y="590"/>
                    </a:lnTo>
                    <a:lnTo>
                      <a:pt x="82" y="617"/>
                    </a:lnTo>
                    <a:lnTo>
                      <a:pt x="86" y="626"/>
                    </a:lnTo>
                    <a:lnTo>
                      <a:pt x="86" y="653"/>
                    </a:lnTo>
                    <a:lnTo>
                      <a:pt x="91" y="667"/>
                    </a:lnTo>
                    <a:lnTo>
                      <a:pt x="91" y="690"/>
                    </a:lnTo>
                    <a:lnTo>
                      <a:pt x="95" y="703"/>
                    </a:lnTo>
                    <a:lnTo>
                      <a:pt x="95" y="717"/>
                    </a:lnTo>
                    <a:lnTo>
                      <a:pt x="100" y="730"/>
                    </a:lnTo>
                    <a:lnTo>
                      <a:pt x="100" y="753"/>
                    </a:lnTo>
                    <a:lnTo>
                      <a:pt x="104" y="767"/>
                    </a:lnTo>
                    <a:lnTo>
                      <a:pt x="104" y="794"/>
                    </a:lnTo>
                    <a:lnTo>
                      <a:pt x="109" y="808"/>
                    </a:lnTo>
                    <a:lnTo>
                      <a:pt x="109" y="830"/>
                    </a:lnTo>
                    <a:lnTo>
                      <a:pt x="113" y="844"/>
                    </a:lnTo>
                    <a:lnTo>
                      <a:pt x="113" y="867"/>
                    </a:lnTo>
                    <a:lnTo>
                      <a:pt x="118" y="880"/>
                    </a:lnTo>
                    <a:lnTo>
                      <a:pt x="118" y="889"/>
                    </a:lnTo>
                    <a:lnTo>
                      <a:pt x="123" y="898"/>
                    </a:lnTo>
                    <a:lnTo>
                      <a:pt x="123" y="921"/>
                    </a:lnTo>
                    <a:lnTo>
                      <a:pt x="127" y="930"/>
                    </a:lnTo>
                    <a:lnTo>
                      <a:pt x="127" y="948"/>
                    </a:lnTo>
                    <a:lnTo>
                      <a:pt x="132" y="957"/>
                    </a:lnTo>
                    <a:lnTo>
                      <a:pt x="132" y="975"/>
                    </a:lnTo>
                    <a:lnTo>
                      <a:pt x="136" y="984"/>
                    </a:lnTo>
                    <a:lnTo>
                      <a:pt x="136" y="989"/>
                    </a:lnTo>
                    <a:lnTo>
                      <a:pt x="141" y="998"/>
                    </a:lnTo>
                    <a:lnTo>
                      <a:pt x="141" y="1007"/>
                    </a:lnTo>
                    <a:lnTo>
                      <a:pt x="145" y="1012"/>
                    </a:lnTo>
                    <a:lnTo>
                      <a:pt x="145" y="1025"/>
                    </a:lnTo>
                    <a:lnTo>
                      <a:pt x="150" y="1030"/>
                    </a:lnTo>
                    <a:lnTo>
                      <a:pt x="150" y="1034"/>
                    </a:lnTo>
                    <a:lnTo>
                      <a:pt x="154" y="1039"/>
                    </a:lnTo>
                    <a:lnTo>
                      <a:pt x="163" y="1048"/>
                    </a:lnTo>
                    <a:lnTo>
                      <a:pt x="163" y="1052"/>
                    </a:lnTo>
                    <a:lnTo>
                      <a:pt x="168" y="1052"/>
                    </a:lnTo>
                    <a:lnTo>
                      <a:pt x="172" y="1052"/>
                    </a:lnTo>
                    <a:lnTo>
                      <a:pt x="177" y="1052"/>
                    </a:lnTo>
                    <a:lnTo>
                      <a:pt x="181" y="1052"/>
                    </a:lnTo>
                    <a:lnTo>
                      <a:pt x="186" y="1048"/>
                    </a:lnTo>
                    <a:lnTo>
                      <a:pt x="191" y="1048"/>
                    </a:lnTo>
                    <a:lnTo>
                      <a:pt x="195" y="1043"/>
                    </a:lnTo>
                    <a:lnTo>
                      <a:pt x="200" y="1043"/>
                    </a:lnTo>
                    <a:lnTo>
                      <a:pt x="204" y="1039"/>
                    </a:lnTo>
                    <a:lnTo>
                      <a:pt x="209" y="1034"/>
                    </a:lnTo>
                    <a:lnTo>
                      <a:pt x="213" y="1030"/>
                    </a:lnTo>
                    <a:lnTo>
                      <a:pt x="222" y="1021"/>
                    </a:lnTo>
                    <a:lnTo>
                      <a:pt x="222" y="1016"/>
                    </a:lnTo>
                    <a:lnTo>
                      <a:pt x="227" y="1012"/>
                    </a:lnTo>
                    <a:lnTo>
                      <a:pt x="227" y="1007"/>
                    </a:lnTo>
                    <a:lnTo>
                      <a:pt x="231" y="1003"/>
                    </a:lnTo>
                    <a:lnTo>
                      <a:pt x="236" y="998"/>
                    </a:lnTo>
                    <a:lnTo>
                      <a:pt x="236" y="994"/>
                    </a:lnTo>
                    <a:lnTo>
                      <a:pt x="240" y="989"/>
                    </a:lnTo>
                    <a:lnTo>
                      <a:pt x="240" y="980"/>
                    </a:lnTo>
                    <a:lnTo>
                      <a:pt x="245" y="975"/>
                    </a:lnTo>
                    <a:lnTo>
                      <a:pt x="245" y="971"/>
                    </a:lnTo>
                    <a:lnTo>
                      <a:pt x="250" y="966"/>
                    </a:lnTo>
                    <a:lnTo>
                      <a:pt x="250" y="962"/>
                    </a:lnTo>
                    <a:lnTo>
                      <a:pt x="254" y="957"/>
                    </a:lnTo>
                    <a:lnTo>
                      <a:pt x="254" y="948"/>
                    </a:lnTo>
                    <a:lnTo>
                      <a:pt x="259" y="944"/>
                    </a:lnTo>
                    <a:lnTo>
                      <a:pt x="259" y="935"/>
                    </a:lnTo>
                    <a:lnTo>
                      <a:pt x="263" y="930"/>
                    </a:lnTo>
                    <a:lnTo>
                      <a:pt x="263" y="925"/>
                    </a:lnTo>
                    <a:lnTo>
                      <a:pt x="268" y="921"/>
                    </a:lnTo>
                    <a:lnTo>
                      <a:pt x="268" y="912"/>
                    </a:lnTo>
                    <a:lnTo>
                      <a:pt x="272" y="907"/>
                    </a:lnTo>
                    <a:lnTo>
                      <a:pt x="272" y="903"/>
                    </a:lnTo>
                    <a:lnTo>
                      <a:pt x="277" y="898"/>
                    </a:lnTo>
                    <a:lnTo>
                      <a:pt x="277" y="889"/>
                    </a:lnTo>
                    <a:lnTo>
                      <a:pt x="281" y="885"/>
                    </a:lnTo>
                    <a:lnTo>
                      <a:pt x="281" y="880"/>
                    </a:lnTo>
                    <a:lnTo>
                      <a:pt x="286" y="876"/>
                    </a:lnTo>
                    <a:lnTo>
                      <a:pt x="286" y="871"/>
                    </a:lnTo>
                    <a:lnTo>
                      <a:pt x="295" y="862"/>
                    </a:lnTo>
                    <a:lnTo>
                      <a:pt x="295" y="853"/>
                    </a:lnTo>
                    <a:lnTo>
                      <a:pt x="304" y="844"/>
                    </a:lnTo>
                    <a:lnTo>
                      <a:pt x="304" y="839"/>
                    </a:lnTo>
                    <a:lnTo>
                      <a:pt x="308" y="835"/>
                    </a:lnTo>
                    <a:lnTo>
                      <a:pt x="318" y="826"/>
                    </a:lnTo>
                    <a:lnTo>
                      <a:pt x="318" y="821"/>
                    </a:lnTo>
                    <a:lnTo>
                      <a:pt x="327" y="812"/>
                    </a:lnTo>
                    <a:lnTo>
                      <a:pt x="322" y="812"/>
                    </a:lnTo>
                    <a:lnTo>
                      <a:pt x="327" y="812"/>
                    </a:lnTo>
                    <a:lnTo>
                      <a:pt x="336" y="803"/>
                    </a:lnTo>
                    <a:lnTo>
                      <a:pt x="336" y="798"/>
                    </a:lnTo>
                    <a:lnTo>
                      <a:pt x="340" y="794"/>
                    </a:lnTo>
                    <a:lnTo>
                      <a:pt x="345" y="789"/>
                    </a:lnTo>
                    <a:lnTo>
                      <a:pt x="349" y="785"/>
                    </a:lnTo>
                    <a:lnTo>
                      <a:pt x="354" y="780"/>
                    </a:lnTo>
                    <a:lnTo>
                      <a:pt x="358" y="776"/>
                    </a:lnTo>
                  </a:path>
                </a:pathLst>
              </a:custGeom>
              <a:noFill/>
              <a:ln w="3175">
                <a:solidFill>
                  <a:srgbClr val="FF0000"/>
                </a:solidFill>
                <a:prstDash val="solid"/>
                <a:round/>
                <a:headEnd/>
                <a:tailEnd/>
              </a:ln>
            </p:spPr>
            <p:txBody>
              <a:bodyPr/>
              <a:lstStyle/>
              <a:p>
                <a:endParaRPr lang="en-US"/>
              </a:p>
            </p:txBody>
          </p:sp>
          <p:sp>
            <p:nvSpPr>
              <p:cNvPr id="82" name="Freeform 136"/>
              <p:cNvSpPr>
                <a:spLocks/>
              </p:cNvSpPr>
              <p:nvPr/>
            </p:nvSpPr>
            <p:spPr bwMode="auto">
              <a:xfrm>
                <a:off x="2302" y="1781"/>
                <a:ext cx="508" cy="463"/>
              </a:xfrm>
              <a:custGeom>
                <a:avLst/>
                <a:gdLst/>
                <a:ahLst/>
                <a:cxnLst>
                  <a:cxn ang="0">
                    <a:pos x="9" y="454"/>
                  </a:cxn>
                  <a:cxn ang="0">
                    <a:pos x="23" y="445"/>
                  </a:cxn>
                  <a:cxn ang="0">
                    <a:pos x="37" y="440"/>
                  </a:cxn>
                  <a:cxn ang="0">
                    <a:pos x="50" y="436"/>
                  </a:cxn>
                  <a:cxn ang="0">
                    <a:pos x="64" y="436"/>
                  </a:cxn>
                  <a:cxn ang="0">
                    <a:pos x="77" y="427"/>
                  </a:cxn>
                  <a:cxn ang="0">
                    <a:pos x="91" y="413"/>
                  </a:cxn>
                  <a:cxn ang="0">
                    <a:pos x="105" y="390"/>
                  </a:cxn>
                  <a:cxn ang="0">
                    <a:pos x="118" y="372"/>
                  </a:cxn>
                  <a:cxn ang="0">
                    <a:pos x="132" y="358"/>
                  </a:cxn>
                  <a:cxn ang="0">
                    <a:pos x="146" y="349"/>
                  </a:cxn>
                  <a:cxn ang="0">
                    <a:pos x="159" y="345"/>
                  </a:cxn>
                  <a:cxn ang="0">
                    <a:pos x="173" y="336"/>
                  </a:cxn>
                  <a:cxn ang="0">
                    <a:pos x="186" y="322"/>
                  </a:cxn>
                  <a:cxn ang="0">
                    <a:pos x="200" y="304"/>
                  </a:cxn>
                  <a:cxn ang="0">
                    <a:pos x="209" y="290"/>
                  </a:cxn>
                  <a:cxn ang="0">
                    <a:pos x="214" y="277"/>
                  </a:cxn>
                  <a:cxn ang="0">
                    <a:pos x="227" y="259"/>
                  </a:cxn>
                  <a:cxn ang="0">
                    <a:pos x="236" y="236"/>
                  </a:cxn>
                  <a:cxn ang="0">
                    <a:pos x="250" y="218"/>
                  </a:cxn>
                  <a:cxn ang="0">
                    <a:pos x="263" y="209"/>
                  </a:cxn>
                  <a:cxn ang="0">
                    <a:pos x="277" y="204"/>
                  </a:cxn>
                  <a:cxn ang="0">
                    <a:pos x="291" y="200"/>
                  </a:cxn>
                  <a:cxn ang="0">
                    <a:pos x="304" y="191"/>
                  </a:cxn>
                  <a:cxn ang="0">
                    <a:pos x="322" y="173"/>
                  </a:cxn>
                  <a:cxn ang="0">
                    <a:pos x="327" y="154"/>
                  </a:cxn>
                  <a:cxn ang="0">
                    <a:pos x="336" y="141"/>
                  </a:cxn>
                  <a:cxn ang="0">
                    <a:pos x="341" y="127"/>
                  </a:cxn>
                  <a:cxn ang="0">
                    <a:pos x="354" y="109"/>
                  </a:cxn>
                  <a:cxn ang="0">
                    <a:pos x="363" y="95"/>
                  </a:cxn>
                  <a:cxn ang="0">
                    <a:pos x="377" y="86"/>
                  </a:cxn>
                  <a:cxn ang="0">
                    <a:pos x="390" y="82"/>
                  </a:cxn>
                  <a:cxn ang="0">
                    <a:pos x="404" y="77"/>
                  </a:cxn>
                  <a:cxn ang="0">
                    <a:pos x="418" y="73"/>
                  </a:cxn>
                  <a:cxn ang="0">
                    <a:pos x="431" y="77"/>
                  </a:cxn>
                  <a:cxn ang="0">
                    <a:pos x="445" y="82"/>
                  </a:cxn>
                  <a:cxn ang="0">
                    <a:pos x="458" y="82"/>
                  </a:cxn>
                  <a:cxn ang="0">
                    <a:pos x="472" y="73"/>
                  </a:cxn>
                  <a:cxn ang="0">
                    <a:pos x="481" y="59"/>
                  </a:cxn>
                  <a:cxn ang="0">
                    <a:pos x="490" y="46"/>
                  </a:cxn>
                  <a:cxn ang="0">
                    <a:pos x="495" y="27"/>
                  </a:cxn>
                  <a:cxn ang="0">
                    <a:pos x="504" y="14"/>
                  </a:cxn>
                </a:cxnLst>
                <a:rect l="0" t="0" r="r" b="b"/>
                <a:pathLst>
                  <a:path w="508" h="463">
                    <a:moveTo>
                      <a:pt x="0" y="463"/>
                    </a:moveTo>
                    <a:lnTo>
                      <a:pt x="5" y="458"/>
                    </a:lnTo>
                    <a:lnTo>
                      <a:pt x="9" y="454"/>
                    </a:lnTo>
                    <a:lnTo>
                      <a:pt x="14" y="454"/>
                    </a:lnTo>
                    <a:lnTo>
                      <a:pt x="19" y="449"/>
                    </a:lnTo>
                    <a:lnTo>
                      <a:pt x="23" y="445"/>
                    </a:lnTo>
                    <a:lnTo>
                      <a:pt x="28" y="445"/>
                    </a:lnTo>
                    <a:lnTo>
                      <a:pt x="32" y="440"/>
                    </a:lnTo>
                    <a:lnTo>
                      <a:pt x="37" y="440"/>
                    </a:lnTo>
                    <a:lnTo>
                      <a:pt x="41" y="440"/>
                    </a:lnTo>
                    <a:lnTo>
                      <a:pt x="46" y="440"/>
                    </a:lnTo>
                    <a:lnTo>
                      <a:pt x="50" y="436"/>
                    </a:lnTo>
                    <a:lnTo>
                      <a:pt x="55" y="436"/>
                    </a:lnTo>
                    <a:lnTo>
                      <a:pt x="59" y="436"/>
                    </a:lnTo>
                    <a:lnTo>
                      <a:pt x="64" y="436"/>
                    </a:lnTo>
                    <a:lnTo>
                      <a:pt x="68" y="431"/>
                    </a:lnTo>
                    <a:lnTo>
                      <a:pt x="73" y="431"/>
                    </a:lnTo>
                    <a:lnTo>
                      <a:pt x="77" y="427"/>
                    </a:lnTo>
                    <a:lnTo>
                      <a:pt x="82" y="422"/>
                    </a:lnTo>
                    <a:lnTo>
                      <a:pt x="87" y="417"/>
                    </a:lnTo>
                    <a:lnTo>
                      <a:pt x="91" y="413"/>
                    </a:lnTo>
                    <a:lnTo>
                      <a:pt x="100" y="404"/>
                    </a:lnTo>
                    <a:lnTo>
                      <a:pt x="100" y="395"/>
                    </a:lnTo>
                    <a:lnTo>
                      <a:pt x="105" y="390"/>
                    </a:lnTo>
                    <a:lnTo>
                      <a:pt x="109" y="386"/>
                    </a:lnTo>
                    <a:lnTo>
                      <a:pt x="118" y="377"/>
                    </a:lnTo>
                    <a:lnTo>
                      <a:pt x="118" y="372"/>
                    </a:lnTo>
                    <a:lnTo>
                      <a:pt x="123" y="368"/>
                    </a:lnTo>
                    <a:lnTo>
                      <a:pt x="127" y="363"/>
                    </a:lnTo>
                    <a:lnTo>
                      <a:pt x="132" y="358"/>
                    </a:lnTo>
                    <a:lnTo>
                      <a:pt x="136" y="354"/>
                    </a:lnTo>
                    <a:lnTo>
                      <a:pt x="141" y="354"/>
                    </a:lnTo>
                    <a:lnTo>
                      <a:pt x="146" y="349"/>
                    </a:lnTo>
                    <a:lnTo>
                      <a:pt x="150" y="349"/>
                    </a:lnTo>
                    <a:lnTo>
                      <a:pt x="155" y="345"/>
                    </a:lnTo>
                    <a:lnTo>
                      <a:pt x="159" y="345"/>
                    </a:lnTo>
                    <a:lnTo>
                      <a:pt x="164" y="340"/>
                    </a:lnTo>
                    <a:lnTo>
                      <a:pt x="168" y="336"/>
                    </a:lnTo>
                    <a:lnTo>
                      <a:pt x="173" y="336"/>
                    </a:lnTo>
                    <a:lnTo>
                      <a:pt x="177" y="331"/>
                    </a:lnTo>
                    <a:lnTo>
                      <a:pt x="182" y="327"/>
                    </a:lnTo>
                    <a:lnTo>
                      <a:pt x="186" y="322"/>
                    </a:lnTo>
                    <a:lnTo>
                      <a:pt x="195" y="313"/>
                    </a:lnTo>
                    <a:lnTo>
                      <a:pt x="195" y="309"/>
                    </a:lnTo>
                    <a:lnTo>
                      <a:pt x="200" y="304"/>
                    </a:lnTo>
                    <a:lnTo>
                      <a:pt x="200" y="300"/>
                    </a:lnTo>
                    <a:lnTo>
                      <a:pt x="204" y="295"/>
                    </a:lnTo>
                    <a:lnTo>
                      <a:pt x="209" y="290"/>
                    </a:lnTo>
                    <a:lnTo>
                      <a:pt x="209" y="286"/>
                    </a:lnTo>
                    <a:lnTo>
                      <a:pt x="214" y="281"/>
                    </a:lnTo>
                    <a:lnTo>
                      <a:pt x="214" y="277"/>
                    </a:lnTo>
                    <a:lnTo>
                      <a:pt x="218" y="272"/>
                    </a:lnTo>
                    <a:lnTo>
                      <a:pt x="218" y="268"/>
                    </a:lnTo>
                    <a:lnTo>
                      <a:pt x="227" y="259"/>
                    </a:lnTo>
                    <a:lnTo>
                      <a:pt x="227" y="250"/>
                    </a:lnTo>
                    <a:lnTo>
                      <a:pt x="236" y="241"/>
                    </a:lnTo>
                    <a:lnTo>
                      <a:pt x="236" y="236"/>
                    </a:lnTo>
                    <a:lnTo>
                      <a:pt x="241" y="231"/>
                    </a:lnTo>
                    <a:lnTo>
                      <a:pt x="250" y="222"/>
                    </a:lnTo>
                    <a:lnTo>
                      <a:pt x="250" y="218"/>
                    </a:lnTo>
                    <a:lnTo>
                      <a:pt x="254" y="213"/>
                    </a:lnTo>
                    <a:lnTo>
                      <a:pt x="259" y="213"/>
                    </a:lnTo>
                    <a:lnTo>
                      <a:pt x="263" y="209"/>
                    </a:lnTo>
                    <a:lnTo>
                      <a:pt x="268" y="209"/>
                    </a:lnTo>
                    <a:lnTo>
                      <a:pt x="273" y="204"/>
                    </a:lnTo>
                    <a:lnTo>
                      <a:pt x="277" y="204"/>
                    </a:lnTo>
                    <a:lnTo>
                      <a:pt x="282" y="204"/>
                    </a:lnTo>
                    <a:lnTo>
                      <a:pt x="286" y="204"/>
                    </a:lnTo>
                    <a:lnTo>
                      <a:pt x="291" y="200"/>
                    </a:lnTo>
                    <a:lnTo>
                      <a:pt x="295" y="200"/>
                    </a:lnTo>
                    <a:lnTo>
                      <a:pt x="300" y="195"/>
                    </a:lnTo>
                    <a:lnTo>
                      <a:pt x="304" y="191"/>
                    </a:lnTo>
                    <a:lnTo>
                      <a:pt x="309" y="186"/>
                    </a:lnTo>
                    <a:lnTo>
                      <a:pt x="313" y="182"/>
                    </a:lnTo>
                    <a:lnTo>
                      <a:pt x="322" y="173"/>
                    </a:lnTo>
                    <a:lnTo>
                      <a:pt x="322" y="163"/>
                    </a:lnTo>
                    <a:lnTo>
                      <a:pt x="327" y="159"/>
                    </a:lnTo>
                    <a:lnTo>
                      <a:pt x="327" y="154"/>
                    </a:lnTo>
                    <a:lnTo>
                      <a:pt x="331" y="150"/>
                    </a:lnTo>
                    <a:lnTo>
                      <a:pt x="331" y="145"/>
                    </a:lnTo>
                    <a:lnTo>
                      <a:pt x="336" y="141"/>
                    </a:lnTo>
                    <a:lnTo>
                      <a:pt x="336" y="136"/>
                    </a:lnTo>
                    <a:lnTo>
                      <a:pt x="341" y="132"/>
                    </a:lnTo>
                    <a:lnTo>
                      <a:pt x="341" y="127"/>
                    </a:lnTo>
                    <a:lnTo>
                      <a:pt x="345" y="123"/>
                    </a:lnTo>
                    <a:lnTo>
                      <a:pt x="345" y="118"/>
                    </a:lnTo>
                    <a:lnTo>
                      <a:pt x="354" y="109"/>
                    </a:lnTo>
                    <a:lnTo>
                      <a:pt x="354" y="104"/>
                    </a:lnTo>
                    <a:lnTo>
                      <a:pt x="359" y="100"/>
                    </a:lnTo>
                    <a:lnTo>
                      <a:pt x="363" y="95"/>
                    </a:lnTo>
                    <a:lnTo>
                      <a:pt x="368" y="91"/>
                    </a:lnTo>
                    <a:lnTo>
                      <a:pt x="372" y="86"/>
                    </a:lnTo>
                    <a:lnTo>
                      <a:pt x="377" y="86"/>
                    </a:lnTo>
                    <a:lnTo>
                      <a:pt x="381" y="86"/>
                    </a:lnTo>
                    <a:lnTo>
                      <a:pt x="386" y="82"/>
                    </a:lnTo>
                    <a:lnTo>
                      <a:pt x="390" y="82"/>
                    </a:lnTo>
                    <a:lnTo>
                      <a:pt x="395" y="82"/>
                    </a:lnTo>
                    <a:lnTo>
                      <a:pt x="400" y="77"/>
                    </a:lnTo>
                    <a:lnTo>
                      <a:pt x="404" y="77"/>
                    </a:lnTo>
                    <a:lnTo>
                      <a:pt x="409" y="73"/>
                    </a:lnTo>
                    <a:lnTo>
                      <a:pt x="413" y="73"/>
                    </a:lnTo>
                    <a:lnTo>
                      <a:pt x="418" y="73"/>
                    </a:lnTo>
                    <a:lnTo>
                      <a:pt x="422" y="73"/>
                    </a:lnTo>
                    <a:lnTo>
                      <a:pt x="427" y="77"/>
                    </a:lnTo>
                    <a:lnTo>
                      <a:pt x="431" y="77"/>
                    </a:lnTo>
                    <a:lnTo>
                      <a:pt x="436" y="77"/>
                    </a:lnTo>
                    <a:lnTo>
                      <a:pt x="440" y="82"/>
                    </a:lnTo>
                    <a:lnTo>
                      <a:pt x="445" y="82"/>
                    </a:lnTo>
                    <a:lnTo>
                      <a:pt x="449" y="82"/>
                    </a:lnTo>
                    <a:lnTo>
                      <a:pt x="454" y="82"/>
                    </a:lnTo>
                    <a:lnTo>
                      <a:pt x="458" y="82"/>
                    </a:lnTo>
                    <a:lnTo>
                      <a:pt x="463" y="82"/>
                    </a:lnTo>
                    <a:lnTo>
                      <a:pt x="468" y="77"/>
                    </a:lnTo>
                    <a:lnTo>
                      <a:pt x="472" y="73"/>
                    </a:lnTo>
                    <a:lnTo>
                      <a:pt x="477" y="68"/>
                    </a:lnTo>
                    <a:lnTo>
                      <a:pt x="481" y="64"/>
                    </a:lnTo>
                    <a:lnTo>
                      <a:pt x="481" y="59"/>
                    </a:lnTo>
                    <a:lnTo>
                      <a:pt x="486" y="55"/>
                    </a:lnTo>
                    <a:lnTo>
                      <a:pt x="486" y="50"/>
                    </a:lnTo>
                    <a:lnTo>
                      <a:pt x="490" y="46"/>
                    </a:lnTo>
                    <a:lnTo>
                      <a:pt x="490" y="41"/>
                    </a:lnTo>
                    <a:lnTo>
                      <a:pt x="495" y="36"/>
                    </a:lnTo>
                    <a:lnTo>
                      <a:pt x="495" y="27"/>
                    </a:lnTo>
                    <a:lnTo>
                      <a:pt x="499" y="23"/>
                    </a:lnTo>
                    <a:lnTo>
                      <a:pt x="499" y="18"/>
                    </a:lnTo>
                    <a:lnTo>
                      <a:pt x="504" y="14"/>
                    </a:lnTo>
                    <a:lnTo>
                      <a:pt x="504" y="5"/>
                    </a:lnTo>
                    <a:lnTo>
                      <a:pt x="508" y="0"/>
                    </a:lnTo>
                  </a:path>
                </a:pathLst>
              </a:custGeom>
              <a:noFill/>
              <a:ln w="3175">
                <a:solidFill>
                  <a:srgbClr val="FF0000"/>
                </a:solidFill>
                <a:prstDash val="solid"/>
                <a:round/>
                <a:headEnd/>
                <a:tailEnd/>
              </a:ln>
            </p:spPr>
            <p:txBody>
              <a:bodyPr/>
              <a:lstStyle/>
              <a:p>
                <a:endParaRPr lang="en-US"/>
              </a:p>
            </p:txBody>
          </p:sp>
          <p:sp>
            <p:nvSpPr>
              <p:cNvPr id="83" name="Freeform 137"/>
              <p:cNvSpPr>
                <a:spLocks/>
              </p:cNvSpPr>
              <p:nvPr/>
            </p:nvSpPr>
            <p:spPr bwMode="auto">
              <a:xfrm>
                <a:off x="2810" y="1573"/>
                <a:ext cx="313" cy="208"/>
              </a:xfrm>
              <a:custGeom>
                <a:avLst/>
                <a:gdLst/>
                <a:ahLst/>
                <a:cxnLst>
                  <a:cxn ang="0">
                    <a:pos x="0" y="204"/>
                  </a:cxn>
                  <a:cxn ang="0">
                    <a:pos x="5" y="195"/>
                  </a:cxn>
                  <a:cxn ang="0">
                    <a:pos x="9" y="181"/>
                  </a:cxn>
                  <a:cxn ang="0">
                    <a:pos x="14" y="172"/>
                  </a:cxn>
                  <a:cxn ang="0">
                    <a:pos x="23" y="158"/>
                  </a:cxn>
                  <a:cxn ang="0">
                    <a:pos x="32" y="145"/>
                  </a:cxn>
                  <a:cxn ang="0">
                    <a:pos x="41" y="140"/>
                  </a:cxn>
                  <a:cxn ang="0">
                    <a:pos x="50" y="136"/>
                  </a:cxn>
                  <a:cxn ang="0">
                    <a:pos x="59" y="131"/>
                  </a:cxn>
                  <a:cxn ang="0">
                    <a:pos x="68" y="127"/>
                  </a:cxn>
                  <a:cxn ang="0">
                    <a:pos x="77" y="117"/>
                  </a:cxn>
                  <a:cxn ang="0">
                    <a:pos x="87" y="108"/>
                  </a:cxn>
                  <a:cxn ang="0">
                    <a:pos x="96" y="95"/>
                  </a:cxn>
                  <a:cxn ang="0">
                    <a:pos x="105" y="77"/>
                  </a:cxn>
                  <a:cxn ang="0">
                    <a:pos x="114" y="68"/>
                  </a:cxn>
                  <a:cxn ang="0">
                    <a:pos x="118" y="58"/>
                  </a:cxn>
                  <a:cxn ang="0">
                    <a:pos x="127" y="45"/>
                  </a:cxn>
                  <a:cxn ang="0">
                    <a:pos x="136" y="45"/>
                  </a:cxn>
                  <a:cxn ang="0">
                    <a:pos x="146" y="45"/>
                  </a:cxn>
                  <a:cxn ang="0">
                    <a:pos x="155" y="49"/>
                  </a:cxn>
                  <a:cxn ang="0">
                    <a:pos x="164" y="54"/>
                  </a:cxn>
                  <a:cxn ang="0">
                    <a:pos x="173" y="54"/>
                  </a:cxn>
                  <a:cxn ang="0">
                    <a:pos x="182" y="54"/>
                  </a:cxn>
                  <a:cxn ang="0">
                    <a:pos x="191" y="49"/>
                  </a:cxn>
                  <a:cxn ang="0">
                    <a:pos x="200" y="45"/>
                  </a:cxn>
                  <a:cxn ang="0">
                    <a:pos x="209" y="36"/>
                  </a:cxn>
                  <a:cxn ang="0">
                    <a:pos x="218" y="31"/>
                  </a:cxn>
                  <a:cxn ang="0">
                    <a:pos x="227" y="22"/>
                  </a:cxn>
                  <a:cxn ang="0">
                    <a:pos x="236" y="13"/>
                  </a:cxn>
                  <a:cxn ang="0">
                    <a:pos x="245" y="9"/>
                  </a:cxn>
                  <a:cxn ang="0">
                    <a:pos x="254" y="4"/>
                  </a:cxn>
                  <a:cxn ang="0">
                    <a:pos x="263" y="0"/>
                  </a:cxn>
                  <a:cxn ang="0">
                    <a:pos x="273" y="0"/>
                  </a:cxn>
                  <a:cxn ang="0">
                    <a:pos x="282" y="0"/>
                  </a:cxn>
                  <a:cxn ang="0">
                    <a:pos x="291" y="4"/>
                  </a:cxn>
                  <a:cxn ang="0">
                    <a:pos x="300" y="4"/>
                  </a:cxn>
                  <a:cxn ang="0">
                    <a:pos x="309" y="4"/>
                  </a:cxn>
                </a:cxnLst>
                <a:rect l="0" t="0" r="r" b="b"/>
                <a:pathLst>
                  <a:path w="313" h="208">
                    <a:moveTo>
                      <a:pt x="0" y="208"/>
                    </a:moveTo>
                    <a:lnTo>
                      <a:pt x="0" y="204"/>
                    </a:lnTo>
                    <a:lnTo>
                      <a:pt x="5" y="199"/>
                    </a:lnTo>
                    <a:lnTo>
                      <a:pt x="5" y="195"/>
                    </a:lnTo>
                    <a:lnTo>
                      <a:pt x="9" y="190"/>
                    </a:lnTo>
                    <a:lnTo>
                      <a:pt x="9" y="181"/>
                    </a:lnTo>
                    <a:lnTo>
                      <a:pt x="14" y="176"/>
                    </a:lnTo>
                    <a:lnTo>
                      <a:pt x="14" y="172"/>
                    </a:lnTo>
                    <a:lnTo>
                      <a:pt x="23" y="163"/>
                    </a:lnTo>
                    <a:lnTo>
                      <a:pt x="23" y="158"/>
                    </a:lnTo>
                    <a:lnTo>
                      <a:pt x="32" y="149"/>
                    </a:lnTo>
                    <a:lnTo>
                      <a:pt x="32" y="145"/>
                    </a:lnTo>
                    <a:lnTo>
                      <a:pt x="37" y="140"/>
                    </a:lnTo>
                    <a:lnTo>
                      <a:pt x="41" y="140"/>
                    </a:lnTo>
                    <a:lnTo>
                      <a:pt x="46" y="136"/>
                    </a:lnTo>
                    <a:lnTo>
                      <a:pt x="50" y="136"/>
                    </a:lnTo>
                    <a:lnTo>
                      <a:pt x="55" y="131"/>
                    </a:lnTo>
                    <a:lnTo>
                      <a:pt x="59" y="131"/>
                    </a:lnTo>
                    <a:lnTo>
                      <a:pt x="64" y="127"/>
                    </a:lnTo>
                    <a:lnTo>
                      <a:pt x="68" y="127"/>
                    </a:lnTo>
                    <a:lnTo>
                      <a:pt x="73" y="122"/>
                    </a:lnTo>
                    <a:lnTo>
                      <a:pt x="77" y="117"/>
                    </a:lnTo>
                    <a:lnTo>
                      <a:pt x="82" y="113"/>
                    </a:lnTo>
                    <a:lnTo>
                      <a:pt x="87" y="108"/>
                    </a:lnTo>
                    <a:lnTo>
                      <a:pt x="96" y="99"/>
                    </a:lnTo>
                    <a:lnTo>
                      <a:pt x="96" y="95"/>
                    </a:lnTo>
                    <a:lnTo>
                      <a:pt x="105" y="86"/>
                    </a:lnTo>
                    <a:lnTo>
                      <a:pt x="105" y="77"/>
                    </a:lnTo>
                    <a:lnTo>
                      <a:pt x="109" y="72"/>
                    </a:lnTo>
                    <a:lnTo>
                      <a:pt x="114" y="68"/>
                    </a:lnTo>
                    <a:lnTo>
                      <a:pt x="114" y="63"/>
                    </a:lnTo>
                    <a:lnTo>
                      <a:pt x="118" y="58"/>
                    </a:lnTo>
                    <a:lnTo>
                      <a:pt x="127" y="49"/>
                    </a:lnTo>
                    <a:lnTo>
                      <a:pt x="127" y="45"/>
                    </a:lnTo>
                    <a:lnTo>
                      <a:pt x="132" y="45"/>
                    </a:lnTo>
                    <a:lnTo>
                      <a:pt x="136" y="45"/>
                    </a:lnTo>
                    <a:lnTo>
                      <a:pt x="141" y="45"/>
                    </a:lnTo>
                    <a:lnTo>
                      <a:pt x="146" y="45"/>
                    </a:lnTo>
                    <a:lnTo>
                      <a:pt x="150" y="45"/>
                    </a:lnTo>
                    <a:lnTo>
                      <a:pt x="155" y="49"/>
                    </a:lnTo>
                    <a:lnTo>
                      <a:pt x="159" y="49"/>
                    </a:lnTo>
                    <a:lnTo>
                      <a:pt x="164" y="54"/>
                    </a:lnTo>
                    <a:lnTo>
                      <a:pt x="168" y="54"/>
                    </a:lnTo>
                    <a:lnTo>
                      <a:pt x="173" y="54"/>
                    </a:lnTo>
                    <a:lnTo>
                      <a:pt x="177" y="54"/>
                    </a:lnTo>
                    <a:lnTo>
                      <a:pt x="182" y="54"/>
                    </a:lnTo>
                    <a:lnTo>
                      <a:pt x="186" y="54"/>
                    </a:lnTo>
                    <a:lnTo>
                      <a:pt x="191" y="49"/>
                    </a:lnTo>
                    <a:lnTo>
                      <a:pt x="195" y="49"/>
                    </a:lnTo>
                    <a:lnTo>
                      <a:pt x="200" y="45"/>
                    </a:lnTo>
                    <a:lnTo>
                      <a:pt x="204" y="40"/>
                    </a:lnTo>
                    <a:lnTo>
                      <a:pt x="209" y="36"/>
                    </a:lnTo>
                    <a:lnTo>
                      <a:pt x="214" y="36"/>
                    </a:lnTo>
                    <a:lnTo>
                      <a:pt x="218" y="31"/>
                    </a:lnTo>
                    <a:lnTo>
                      <a:pt x="223" y="27"/>
                    </a:lnTo>
                    <a:lnTo>
                      <a:pt x="227" y="22"/>
                    </a:lnTo>
                    <a:lnTo>
                      <a:pt x="232" y="18"/>
                    </a:lnTo>
                    <a:lnTo>
                      <a:pt x="236" y="13"/>
                    </a:lnTo>
                    <a:lnTo>
                      <a:pt x="241" y="9"/>
                    </a:lnTo>
                    <a:lnTo>
                      <a:pt x="245" y="9"/>
                    </a:lnTo>
                    <a:lnTo>
                      <a:pt x="250" y="4"/>
                    </a:lnTo>
                    <a:lnTo>
                      <a:pt x="254" y="4"/>
                    </a:lnTo>
                    <a:lnTo>
                      <a:pt x="259" y="4"/>
                    </a:lnTo>
                    <a:lnTo>
                      <a:pt x="263" y="0"/>
                    </a:lnTo>
                    <a:lnTo>
                      <a:pt x="268" y="0"/>
                    </a:lnTo>
                    <a:lnTo>
                      <a:pt x="273" y="0"/>
                    </a:lnTo>
                    <a:lnTo>
                      <a:pt x="277" y="0"/>
                    </a:lnTo>
                    <a:lnTo>
                      <a:pt x="282" y="0"/>
                    </a:lnTo>
                    <a:lnTo>
                      <a:pt x="286" y="4"/>
                    </a:lnTo>
                    <a:lnTo>
                      <a:pt x="291" y="4"/>
                    </a:lnTo>
                    <a:lnTo>
                      <a:pt x="295" y="4"/>
                    </a:lnTo>
                    <a:lnTo>
                      <a:pt x="300" y="4"/>
                    </a:lnTo>
                    <a:lnTo>
                      <a:pt x="304" y="4"/>
                    </a:lnTo>
                    <a:lnTo>
                      <a:pt x="309" y="4"/>
                    </a:lnTo>
                    <a:lnTo>
                      <a:pt x="313" y="4"/>
                    </a:lnTo>
                  </a:path>
                </a:pathLst>
              </a:custGeom>
              <a:noFill/>
              <a:ln w="3175">
                <a:solidFill>
                  <a:srgbClr val="FF0000"/>
                </a:solidFill>
                <a:prstDash val="solid"/>
                <a:round/>
                <a:headEnd/>
                <a:tailEnd/>
              </a:ln>
            </p:spPr>
            <p:txBody>
              <a:bodyPr/>
              <a:lstStyle/>
              <a:p>
                <a:endParaRPr lang="en-US"/>
              </a:p>
            </p:txBody>
          </p:sp>
        </p:grpSp>
        <p:grpSp>
          <p:nvGrpSpPr>
            <p:cNvPr id="71" name="Group 138"/>
            <p:cNvGrpSpPr>
              <a:grpSpLocks/>
            </p:cNvGrpSpPr>
            <p:nvPr/>
          </p:nvGrpSpPr>
          <p:grpSpPr bwMode="auto">
            <a:xfrm>
              <a:off x="789124" y="2921246"/>
              <a:ext cx="3501114" cy="907067"/>
              <a:chOff x="1445" y="1287"/>
              <a:chExt cx="1678" cy="1292"/>
            </a:xfrm>
          </p:grpSpPr>
          <p:sp>
            <p:nvSpPr>
              <p:cNvPr id="76" name="Freeform 139"/>
              <p:cNvSpPr>
                <a:spLocks/>
              </p:cNvSpPr>
              <p:nvPr/>
            </p:nvSpPr>
            <p:spPr bwMode="auto">
              <a:xfrm>
                <a:off x="1445" y="1287"/>
                <a:ext cx="472" cy="295"/>
              </a:xfrm>
              <a:custGeom>
                <a:avLst/>
                <a:gdLst/>
                <a:ahLst/>
                <a:cxnLst>
                  <a:cxn ang="0">
                    <a:pos x="9" y="240"/>
                  </a:cxn>
                  <a:cxn ang="0">
                    <a:pos x="23" y="245"/>
                  </a:cxn>
                  <a:cxn ang="0">
                    <a:pos x="36" y="263"/>
                  </a:cxn>
                  <a:cxn ang="0">
                    <a:pos x="50" y="281"/>
                  </a:cxn>
                  <a:cxn ang="0">
                    <a:pos x="64" y="295"/>
                  </a:cxn>
                  <a:cxn ang="0">
                    <a:pos x="77" y="295"/>
                  </a:cxn>
                  <a:cxn ang="0">
                    <a:pos x="91" y="281"/>
                  </a:cxn>
                  <a:cxn ang="0">
                    <a:pos x="104" y="267"/>
                  </a:cxn>
                  <a:cxn ang="0">
                    <a:pos x="114" y="258"/>
                  </a:cxn>
                  <a:cxn ang="0">
                    <a:pos x="127" y="249"/>
                  </a:cxn>
                  <a:cxn ang="0">
                    <a:pos x="141" y="249"/>
                  </a:cxn>
                  <a:cxn ang="0">
                    <a:pos x="154" y="249"/>
                  </a:cxn>
                  <a:cxn ang="0">
                    <a:pos x="168" y="254"/>
                  </a:cxn>
                  <a:cxn ang="0">
                    <a:pos x="182" y="249"/>
                  </a:cxn>
                  <a:cxn ang="0">
                    <a:pos x="195" y="245"/>
                  </a:cxn>
                  <a:cxn ang="0">
                    <a:pos x="209" y="236"/>
                  </a:cxn>
                  <a:cxn ang="0">
                    <a:pos x="222" y="231"/>
                  </a:cxn>
                  <a:cxn ang="0">
                    <a:pos x="236" y="227"/>
                  </a:cxn>
                  <a:cxn ang="0">
                    <a:pos x="250" y="222"/>
                  </a:cxn>
                  <a:cxn ang="0">
                    <a:pos x="263" y="222"/>
                  </a:cxn>
                  <a:cxn ang="0">
                    <a:pos x="277" y="217"/>
                  </a:cxn>
                  <a:cxn ang="0">
                    <a:pos x="290" y="208"/>
                  </a:cxn>
                  <a:cxn ang="0">
                    <a:pos x="304" y="190"/>
                  </a:cxn>
                  <a:cxn ang="0">
                    <a:pos x="318" y="168"/>
                  </a:cxn>
                  <a:cxn ang="0">
                    <a:pos x="327" y="154"/>
                  </a:cxn>
                  <a:cxn ang="0">
                    <a:pos x="336" y="136"/>
                  </a:cxn>
                  <a:cxn ang="0">
                    <a:pos x="340" y="118"/>
                  </a:cxn>
                  <a:cxn ang="0">
                    <a:pos x="349" y="104"/>
                  </a:cxn>
                  <a:cxn ang="0">
                    <a:pos x="354" y="81"/>
                  </a:cxn>
                  <a:cxn ang="0">
                    <a:pos x="363" y="63"/>
                  </a:cxn>
                  <a:cxn ang="0">
                    <a:pos x="368" y="45"/>
                  </a:cxn>
                  <a:cxn ang="0">
                    <a:pos x="377" y="32"/>
                  </a:cxn>
                  <a:cxn ang="0">
                    <a:pos x="386" y="9"/>
                  </a:cxn>
                  <a:cxn ang="0">
                    <a:pos x="399" y="0"/>
                  </a:cxn>
                  <a:cxn ang="0">
                    <a:pos x="413" y="4"/>
                  </a:cxn>
                  <a:cxn ang="0">
                    <a:pos x="426" y="18"/>
                  </a:cxn>
                  <a:cxn ang="0">
                    <a:pos x="431" y="32"/>
                  </a:cxn>
                  <a:cxn ang="0">
                    <a:pos x="440" y="45"/>
                  </a:cxn>
                  <a:cxn ang="0">
                    <a:pos x="445" y="63"/>
                  </a:cxn>
                  <a:cxn ang="0">
                    <a:pos x="454" y="86"/>
                  </a:cxn>
                  <a:cxn ang="0">
                    <a:pos x="458" y="113"/>
                  </a:cxn>
                  <a:cxn ang="0">
                    <a:pos x="467" y="136"/>
                  </a:cxn>
                </a:cxnLst>
                <a:rect l="0" t="0" r="r" b="b"/>
                <a:pathLst>
                  <a:path w="472" h="295">
                    <a:moveTo>
                      <a:pt x="0" y="249"/>
                    </a:moveTo>
                    <a:lnTo>
                      <a:pt x="5" y="245"/>
                    </a:lnTo>
                    <a:lnTo>
                      <a:pt x="9" y="240"/>
                    </a:lnTo>
                    <a:lnTo>
                      <a:pt x="14" y="240"/>
                    </a:lnTo>
                    <a:lnTo>
                      <a:pt x="18" y="240"/>
                    </a:lnTo>
                    <a:lnTo>
                      <a:pt x="23" y="245"/>
                    </a:lnTo>
                    <a:lnTo>
                      <a:pt x="27" y="249"/>
                    </a:lnTo>
                    <a:lnTo>
                      <a:pt x="36" y="258"/>
                    </a:lnTo>
                    <a:lnTo>
                      <a:pt x="36" y="263"/>
                    </a:lnTo>
                    <a:lnTo>
                      <a:pt x="41" y="267"/>
                    </a:lnTo>
                    <a:lnTo>
                      <a:pt x="50" y="276"/>
                    </a:lnTo>
                    <a:lnTo>
                      <a:pt x="50" y="281"/>
                    </a:lnTo>
                    <a:lnTo>
                      <a:pt x="55" y="286"/>
                    </a:lnTo>
                    <a:lnTo>
                      <a:pt x="59" y="290"/>
                    </a:lnTo>
                    <a:lnTo>
                      <a:pt x="64" y="295"/>
                    </a:lnTo>
                    <a:lnTo>
                      <a:pt x="68" y="295"/>
                    </a:lnTo>
                    <a:lnTo>
                      <a:pt x="73" y="295"/>
                    </a:lnTo>
                    <a:lnTo>
                      <a:pt x="77" y="295"/>
                    </a:lnTo>
                    <a:lnTo>
                      <a:pt x="82" y="290"/>
                    </a:lnTo>
                    <a:lnTo>
                      <a:pt x="86" y="286"/>
                    </a:lnTo>
                    <a:lnTo>
                      <a:pt x="91" y="281"/>
                    </a:lnTo>
                    <a:lnTo>
                      <a:pt x="95" y="276"/>
                    </a:lnTo>
                    <a:lnTo>
                      <a:pt x="100" y="272"/>
                    </a:lnTo>
                    <a:lnTo>
                      <a:pt x="104" y="267"/>
                    </a:lnTo>
                    <a:lnTo>
                      <a:pt x="114" y="258"/>
                    </a:lnTo>
                    <a:lnTo>
                      <a:pt x="109" y="258"/>
                    </a:lnTo>
                    <a:lnTo>
                      <a:pt x="114" y="258"/>
                    </a:lnTo>
                    <a:lnTo>
                      <a:pt x="118" y="254"/>
                    </a:lnTo>
                    <a:lnTo>
                      <a:pt x="123" y="249"/>
                    </a:lnTo>
                    <a:lnTo>
                      <a:pt x="127" y="249"/>
                    </a:lnTo>
                    <a:lnTo>
                      <a:pt x="132" y="245"/>
                    </a:lnTo>
                    <a:lnTo>
                      <a:pt x="136" y="245"/>
                    </a:lnTo>
                    <a:lnTo>
                      <a:pt x="141" y="249"/>
                    </a:lnTo>
                    <a:lnTo>
                      <a:pt x="145" y="249"/>
                    </a:lnTo>
                    <a:lnTo>
                      <a:pt x="150" y="249"/>
                    </a:lnTo>
                    <a:lnTo>
                      <a:pt x="154" y="249"/>
                    </a:lnTo>
                    <a:lnTo>
                      <a:pt x="159" y="249"/>
                    </a:lnTo>
                    <a:lnTo>
                      <a:pt x="163" y="254"/>
                    </a:lnTo>
                    <a:lnTo>
                      <a:pt x="168" y="254"/>
                    </a:lnTo>
                    <a:lnTo>
                      <a:pt x="172" y="254"/>
                    </a:lnTo>
                    <a:lnTo>
                      <a:pt x="177" y="254"/>
                    </a:lnTo>
                    <a:lnTo>
                      <a:pt x="182" y="249"/>
                    </a:lnTo>
                    <a:lnTo>
                      <a:pt x="186" y="249"/>
                    </a:lnTo>
                    <a:lnTo>
                      <a:pt x="191" y="245"/>
                    </a:lnTo>
                    <a:lnTo>
                      <a:pt x="195" y="245"/>
                    </a:lnTo>
                    <a:lnTo>
                      <a:pt x="200" y="240"/>
                    </a:lnTo>
                    <a:lnTo>
                      <a:pt x="204" y="240"/>
                    </a:lnTo>
                    <a:lnTo>
                      <a:pt x="209" y="236"/>
                    </a:lnTo>
                    <a:lnTo>
                      <a:pt x="213" y="236"/>
                    </a:lnTo>
                    <a:lnTo>
                      <a:pt x="218" y="231"/>
                    </a:lnTo>
                    <a:lnTo>
                      <a:pt x="222" y="231"/>
                    </a:lnTo>
                    <a:lnTo>
                      <a:pt x="227" y="227"/>
                    </a:lnTo>
                    <a:lnTo>
                      <a:pt x="231" y="227"/>
                    </a:lnTo>
                    <a:lnTo>
                      <a:pt x="236" y="227"/>
                    </a:lnTo>
                    <a:lnTo>
                      <a:pt x="241" y="222"/>
                    </a:lnTo>
                    <a:lnTo>
                      <a:pt x="245" y="222"/>
                    </a:lnTo>
                    <a:lnTo>
                      <a:pt x="250" y="222"/>
                    </a:lnTo>
                    <a:lnTo>
                      <a:pt x="254" y="222"/>
                    </a:lnTo>
                    <a:lnTo>
                      <a:pt x="259" y="222"/>
                    </a:lnTo>
                    <a:lnTo>
                      <a:pt x="263" y="222"/>
                    </a:lnTo>
                    <a:lnTo>
                      <a:pt x="268" y="217"/>
                    </a:lnTo>
                    <a:lnTo>
                      <a:pt x="272" y="217"/>
                    </a:lnTo>
                    <a:lnTo>
                      <a:pt x="277" y="217"/>
                    </a:lnTo>
                    <a:lnTo>
                      <a:pt x="281" y="213"/>
                    </a:lnTo>
                    <a:lnTo>
                      <a:pt x="286" y="208"/>
                    </a:lnTo>
                    <a:lnTo>
                      <a:pt x="290" y="208"/>
                    </a:lnTo>
                    <a:lnTo>
                      <a:pt x="295" y="204"/>
                    </a:lnTo>
                    <a:lnTo>
                      <a:pt x="304" y="195"/>
                    </a:lnTo>
                    <a:lnTo>
                      <a:pt x="304" y="190"/>
                    </a:lnTo>
                    <a:lnTo>
                      <a:pt x="309" y="186"/>
                    </a:lnTo>
                    <a:lnTo>
                      <a:pt x="318" y="177"/>
                    </a:lnTo>
                    <a:lnTo>
                      <a:pt x="318" y="168"/>
                    </a:lnTo>
                    <a:lnTo>
                      <a:pt x="322" y="163"/>
                    </a:lnTo>
                    <a:lnTo>
                      <a:pt x="322" y="159"/>
                    </a:lnTo>
                    <a:lnTo>
                      <a:pt x="327" y="154"/>
                    </a:lnTo>
                    <a:lnTo>
                      <a:pt x="331" y="149"/>
                    </a:lnTo>
                    <a:lnTo>
                      <a:pt x="331" y="140"/>
                    </a:lnTo>
                    <a:lnTo>
                      <a:pt x="336" y="136"/>
                    </a:lnTo>
                    <a:lnTo>
                      <a:pt x="336" y="131"/>
                    </a:lnTo>
                    <a:lnTo>
                      <a:pt x="340" y="127"/>
                    </a:lnTo>
                    <a:lnTo>
                      <a:pt x="340" y="118"/>
                    </a:lnTo>
                    <a:lnTo>
                      <a:pt x="345" y="113"/>
                    </a:lnTo>
                    <a:lnTo>
                      <a:pt x="345" y="109"/>
                    </a:lnTo>
                    <a:lnTo>
                      <a:pt x="349" y="104"/>
                    </a:lnTo>
                    <a:lnTo>
                      <a:pt x="349" y="95"/>
                    </a:lnTo>
                    <a:lnTo>
                      <a:pt x="354" y="90"/>
                    </a:lnTo>
                    <a:lnTo>
                      <a:pt x="354" y="81"/>
                    </a:lnTo>
                    <a:lnTo>
                      <a:pt x="358" y="77"/>
                    </a:lnTo>
                    <a:lnTo>
                      <a:pt x="358" y="68"/>
                    </a:lnTo>
                    <a:lnTo>
                      <a:pt x="363" y="63"/>
                    </a:lnTo>
                    <a:lnTo>
                      <a:pt x="363" y="59"/>
                    </a:lnTo>
                    <a:lnTo>
                      <a:pt x="368" y="54"/>
                    </a:lnTo>
                    <a:lnTo>
                      <a:pt x="368" y="45"/>
                    </a:lnTo>
                    <a:lnTo>
                      <a:pt x="372" y="41"/>
                    </a:lnTo>
                    <a:lnTo>
                      <a:pt x="372" y="36"/>
                    </a:lnTo>
                    <a:lnTo>
                      <a:pt x="377" y="32"/>
                    </a:lnTo>
                    <a:lnTo>
                      <a:pt x="377" y="22"/>
                    </a:lnTo>
                    <a:lnTo>
                      <a:pt x="386" y="13"/>
                    </a:lnTo>
                    <a:lnTo>
                      <a:pt x="386" y="9"/>
                    </a:lnTo>
                    <a:lnTo>
                      <a:pt x="390" y="4"/>
                    </a:lnTo>
                    <a:lnTo>
                      <a:pt x="395" y="0"/>
                    </a:lnTo>
                    <a:lnTo>
                      <a:pt x="399" y="0"/>
                    </a:lnTo>
                    <a:lnTo>
                      <a:pt x="404" y="0"/>
                    </a:lnTo>
                    <a:lnTo>
                      <a:pt x="408" y="0"/>
                    </a:lnTo>
                    <a:lnTo>
                      <a:pt x="413" y="4"/>
                    </a:lnTo>
                    <a:lnTo>
                      <a:pt x="417" y="9"/>
                    </a:lnTo>
                    <a:lnTo>
                      <a:pt x="422" y="13"/>
                    </a:lnTo>
                    <a:lnTo>
                      <a:pt x="426" y="18"/>
                    </a:lnTo>
                    <a:lnTo>
                      <a:pt x="426" y="22"/>
                    </a:lnTo>
                    <a:lnTo>
                      <a:pt x="431" y="27"/>
                    </a:lnTo>
                    <a:lnTo>
                      <a:pt x="431" y="32"/>
                    </a:lnTo>
                    <a:lnTo>
                      <a:pt x="436" y="36"/>
                    </a:lnTo>
                    <a:lnTo>
                      <a:pt x="436" y="41"/>
                    </a:lnTo>
                    <a:lnTo>
                      <a:pt x="440" y="45"/>
                    </a:lnTo>
                    <a:lnTo>
                      <a:pt x="440" y="50"/>
                    </a:lnTo>
                    <a:lnTo>
                      <a:pt x="445" y="54"/>
                    </a:lnTo>
                    <a:lnTo>
                      <a:pt x="445" y="63"/>
                    </a:lnTo>
                    <a:lnTo>
                      <a:pt x="449" y="68"/>
                    </a:lnTo>
                    <a:lnTo>
                      <a:pt x="449" y="77"/>
                    </a:lnTo>
                    <a:lnTo>
                      <a:pt x="454" y="86"/>
                    </a:lnTo>
                    <a:lnTo>
                      <a:pt x="454" y="95"/>
                    </a:lnTo>
                    <a:lnTo>
                      <a:pt x="458" y="100"/>
                    </a:lnTo>
                    <a:lnTo>
                      <a:pt x="458" y="113"/>
                    </a:lnTo>
                    <a:lnTo>
                      <a:pt x="463" y="122"/>
                    </a:lnTo>
                    <a:lnTo>
                      <a:pt x="463" y="127"/>
                    </a:lnTo>
                    <a:lnTo>
                      <a:pt x="467" y="136"/>
                    </a:lnTo>
                    <a:lnTo>
                      <a:pt x="467" y="154"/>
                    </a:lnTo>
                    <a:lnTo>
                      <a:pt x="472" y="159"/>
                    </a:lnTo>
                  </a:path>
                </a:pathLst>
              </a:custGeom>
              <a:noFill/>
              <a:ln w="12700">
                <a:solidFill>
                  <a:srgbClr val="007F00"/>
                </a:solidFill>
                <a:prstDash val="solid"/>
                <a:round/>
                <a:headEnd/>
                <a:tailEnd/>
              </a:ln>
            </p:spPr>
            <p:txBody>
              <a:bodyPr/>
              <a:lstStyle/>
              <a:p>
                <a:endParaRPr lang="en-US"/>
              </a:p>
            </p:txBody>
          </p:sp>
          <p:sp>
            <p:nvSpPr>
              <p:cNvPr id="77" name="Freeform 140"/>
              <p:cNvSpPr>
                <a:spLocks/>
              </p:cNvSpPr>
              <p:nvPr/>
            </p:nvSpPr>
            <p:spPr bwMode="auto">
              <a:xfrm>
                <a:off x="1917" y="1446"/>
                <a:ext cx="317" cy="1133"/>
              </a:xfrm>
              <a:custGeom>
                <a:avLst/>
                <a:gdLst/>
                <a:ahLst/>
                <a:cxnLst>
                  <a:cxn ang="0">
                    <a:pos x="4" y="27"/>
                  </a:cxn>
                  <a:cxn ang="0">
                    <a:pos x="9" y="68"/>
                  </a:cxn>
                  <a:cxn ang="0">
                    <a:pos x="18" y="113"/>
                  </a:cxn>
                  <a:cxn ang="0">
                    <a:pos x="23" y="172"/>
                  </a:cxn>
                  <a:cxn ang="0">
                    <a:pos x="32" y="208"/>
                  </a:cxn>
                  <a:cxn ang="0">
                    <a:pos x="36" y="272"/>
                  </a:cxn>
                  <a:cxn ang="0">
                    <a:pos x="45" y="322"/>
                  </a:cxn>
                  <a:cxn ang="0">
                    <a:pos x="50" y="371"/>
                  </a:cxn>
                  <a:cxn ang="0">
                    <a:pos x="59" y="421"/>
                  </a:cxn>
                  <a:cxn ang="0">
                    <a:pos x="63" y="480"/>
                  </a:cxn>
                  <a:cxn ang="0">
                    <a:pos x="72" y="517"/>
                  </a:cxn>
                  <a:cxn ang="0">
                    <a:pos x="77" y="580"/>
                  </a:cxn>
                  <a:cxn ang="0">
                    <a:pos x="86" y="630"/>
                  </a:cxn>
                  <a:cxn ang="0">
                    <a:pos x="91" y="680"/>
                  </a:cxn>
                  <a:cxn ang="0">
                    <a:pos x="100" y="734"/>
                  </a:cxn>
                  <a:cxn ang="0">
                    <a:pos x="104" y="784"/>
                  </a:cxn>
                  <a:cxn ang="0">
                    <a:pos x="113" y="834"/>
                  </a:cxn>
                  <a:cxn ang="0">
                    <a:pos x="118" y="898"/>
                  </a:cxn>
                  <a:cxn ang="0">
                    <a:pos x="127" y="929"/>
                  </a:cxn>
                  <a:cxn ang="0">
                    <a:pos x="131" y="984"/>
                  </a:cxn>
                  <a:cxn ang="0">
                    <a:pos x="140" y="1020"/>
                  </a:cxn>
                  <a:cxn ang="0">
                    <a:pos x="145" y="1047"/>
                  </a:cxn>
                  <a:cxn ang="0">
                    <a:pos x="154" y="1074"/>
                  </a:cxn>
                  <a:cxn ang="0">
                    <a:pos x="159" y="1102"/>
                  </a:cxn>
                  <a:cxn ang="0">
                    <a:pos x="168" y="1115"/>
                  </a:cxn>
                  <a:cxn ang="0">
                    <a:pos x="177" y="1133"/>
                  </a:cxn>
                  <a:cxn ang="0">
                    <a:pos x="190" y="1133"/>
                  </a:cxn>
                  <a:cxn ang="0">
                    <a:pos x="208" y="1115"/>
                  </a:cxn>
                  <a:cxn ang="0">
                    <a:pos x="213" y="1097"/>
                  </a:cxn>
                  <a:cxn ang="0">
                    <a:pos x="222" y="1079"/>
                  </a:cxn>
                  <a:cxn ang="0">
                    <a:pos x="227" y="1061"/>
                  </a:cxn>
                  <a:cxn ang="0">
                    <a:pos x="236" y="1043"/>
                  </a:cxn>
                  <a:cxn ang="0">
                    <a:pos x="240" y="1025"/>
                  </a:cxn>
                  <a:cxn ang="0">
                    <a:pos x="249" y="1006"/>
                  </a:cxn>
                  <a:cxn ang="0">
                    <a:pos x="254" y="988"/>
                  </a:cxn>
                  <a:cxn ang="0">
                    <a:pos x="263" y="975"/>
                  </a:cxn>
                  <a:cxn ang="0">
                    <a:pos x="267" y="957"/>
                  </a:cxn>
                  <a:cxn ang="0">
                    <a:pos x="277" y="938"/>
                  </a:cxn>
                  <a:cxn ang="0">
                    <a:pos x="286" y="925"/>
                  </a:cxn>
                  <a:cxn ang="0">
                    <a:pos x="290" y="911"/>
                  </a:cxn>
                  <a:cxn ang="0">
                    <a:pos x="299" y="898"/>
                  </a:cxn>
                  <a:cxn ang="0">
                    <a:pos x="313" y="879"/>
                  </a:cxn>
                </a:cxnLst>
                <a:rect l="0" t="0" r="r" b="b"/>
                <a:pathLst>
                  <a:path w="317" h="1133">
                    <a:moveTo>
                      <a:pt x="0" y="0"/>
                    </a:moveTo>
                    <a:lnTo>
                      <a:pt x="0" y="18"/>
                    </a:lnTo>
                    <a:lnTo>
                      <a:pt x="4" y="27"/>
                    </a:lnTo>
                    <a:lnTo>
                      <a:pt x="4" y="49"/>
                    </a:lnTo>
                    <a:lnTo>
                      <a:pt x="9" y="58"/>
                    </a:lnTo>
                    <a:lnTo>
                      <a:pt x="9" y="68"/>
                    </a:lnTo>
                    <a:lnTo>
                      <a:pt x="13" y="77"/>
                    </a:lnTo>
                    <a:lnTo>
                      <a:pt x="13" y="99"/>
                    </a:lnTo>
                    <a:lnTo>
                      <a:pt x="18" y="113"/>
                    </a:lnTo>
                    <a:lnTo>
                      <a:pt x="18" y="136"/>
                    </a:lnTo>
                    <a:lnTo>
                      <a:pt x="23" y="145"/>
                    </a:lnTo>
                    <a:lnTo>
                      <a:pt x="23" y="172"/>
                    </a:lnTo>
                    <a:lnTo>
                      <a:pt x="27" y="185"/>
                    </a:lnTo>
                    <a:lnTo>
                      <a:pt x="27" y="195"/>
                    </a:lnTo>
                    <a:lnTo>
                      <a:pt x="32" y="208"/>
                    </a:lnTo>
                    <a:lnTo>
                      <a:pt x="32" y="235"/>
                    </a:lnTo>
                    <a:lnTo>
                      <a:pt x="36" y="244"/>
                    </a:lnTo>
                    <a:lnTo>
                      <a:pt x="36" y="272"/>
                    </a:lnTo>
                    <a:lnTo>
                      <a:pt x="41" y="285"/>
                    </a:lnTo>
                    <a:lnTo>
                      <a:pt x="41" y="308"/>
                    </a:lnTo>
                    <a:lnTo>
                      <a:pt x="45" y="322"/>
                    </a:lnTo>
                    <a:lnTo>
                      <a:pt x="45" y="335"/>
                    </a:lnTo>
                    <a:lnTo>
                      <a:pt x="50" y="349"/>
                    </a:lnTo>
                    <a:lnTo>
                      <a:pt x="50" y="371"/>
                    </a:lnTo>
                    <a:lnTo>
                      <a:pt x="54" y="385"/>
                    </a:lnTo>
                    <a:lnTo>
                      <a:pt x="54" y="408"/>
                    </a:lnTo>
                    <a:lnTo>
                      <a:pt x="59" y="421"/>
                    </a:lnTo>
                    <a:lnTo>
                      <a:pt x="59" y="444"/>
                    </a:lnTo>
                    <a:lnTo>
                      <a:pt x="63" y="458"/>
                    </a:lnTo>
                    <a:lnTo>
                      <a:pt x="63" y="480"/>
                    </a:lnTo>
                    <a:lnTo>
                      <a:pt x="68" y="494"/>
                    </a:lnTo>
                    <a:lnTo>
                      <a:pt x="68" y="508"/>
                    </a:lnTo>
                    <a:lnTo>
                      <a:pt x="72" y="517"/>
                    </a:lnTo>
                    <a:lnTo>
                      <a:pt x="72" y="544"/>
                    </a:lnTo>
                    <a:lnTo>
                      <a:pt x="77" y="553"/>
                    </a:lnTo>
                    <a:lnTo>
                      <a:pt x="77" y="580"/>
                    </a:lnTo>
                    <a:lnTo>
                      <a:pt x="81" y="594"/>
                    </a:lnTo>
                    <a:lnTo>
                      <a:pt x="81" y="616"/>
                    </a:lnTo>
                    <a:lnTo>
                      <a:pt x="86" y="630"/>
                    </a:lnTo>
                    <a:lnTo>
                      <a:pt x="86" y="644"/>
                    </a:lnTo>
                    <a:lnTo>
                      <a:pt x="91" y="653"/>
                    </a:lnTo>
                    <a:lnTo>
                      <a:pt x="91" y="680"/>
                    </a:lnTo>
                    <a:lnTo>
                      <a:pt x="95" y="693"/>
                    </a:lnTo>
                    <a:lnTo>
                      <a:pt x="95" y="721"/>
                    </a:lnTo>
                    <a:lnTo>
                      <a:pt x="100" y="734"/>
                    </a:lnTo>
                    <a:lnTo>
                      <a:pt x="100" y="757"/>
                    </a:lnTo>
                    <a:lnTo>
                      <a:pt x="104" y="771"/>
                    </a:lnTo>
                    <a:lnTo>
                      <a:pt x="104" y="784"/>
                    </a:lnTo>
                    <a:lnTo>
                      <a:pt x="109" y="798"/>
                    </a:lnTo>
                    <a:lnTo>
                      <a:pt x="109" y="825"/>
                    </a:lnTo>
                    <a:lnTo>
                      <a:pt x="113" y="834"/>
                    </a:lnTo>
                    <a:lnTo>
                      <a:pt x="113" y="861"/>
                    </a:lnTo>
                    <a:lnTo>
                      <a:pt x="118" y="875"/>
                    </a:lnTo>
                    <a:lnTo>
                      <a:pt x="118" y="898"/>
                    </a:lnTo>
                    <a:lnTo>
                      <a:pt x="122" y="907"/>
                    </a:lnTo>
                    <a:lnTo>
                      <a:pt x="122" y="920"/>
                    </a:lnTo>
                    <a:lnTo>
                      <a:pt x="127" y="929"/>
                    </a:lnTo>
                    <a:lnTo>
                      <a:pt x="127" y="952"/>
                    </a:lnTo>
                    <a:lnTo>
                      <a:pt x="131" y="961"/>
                    </a:lnTo>
                    <a:lnTo>
                      <a:pt x="131" y="984"/>
                    </a:lnTo>
                    <a:lnTo>
                      <a:pt x="136" y="993"/>
                    </a:lnTo>
                    <a:lnTo>
                      <a:pt x="136" y="1011"/>
                    </a:lnTo>
                    <a:lnTo>
                      <a:pt x="140" y="1020"/>
                    </a:lnTo>
                    <a:lnTo>
                      <a:pt x="140" y="1034"/>
                    </a:lnTo>
                    <a:lnTo>
                      <a:pt x="145" y="1043"/>
                    </a:lnTo>
                    <a:lnTo>
                      <a:pt x="145" y="1047"/>
                    </a:lnTo>
                    <a:lnTo>
                      <a:pt x="150" y="1056"/>
                    </a:lnTo>
                    <a:lnTo>
                      <a:pt x="150" y="1070"/>
                    </a:lnTo>
                    <a:lnTo>
                      <a:pt x="154" y="1074"/>
                    </a:lnTo>
                    <a:lnTo>
                      <a:pt x="154" y="1088"/>
                    </a:lnTo>
                    <a:lnTo>
                      <a:pt x="159" y="1093"/>
                    </a:lnTo>
                    <a:lnTo>
                      <a:pt x="159" y="1102"/>
                    </a:lnTo>
                    <a:lnTo>
                      <a:pt x="163" y="1106"/>
                    </a:lnTo>
                    <a:lnTo>
                      <a:pt x="163" y="1111"/>
                    </a:lnTo>
                    <a:lnTo>
                      <a:pt x="168" y="1115"/>
                    </a:lnTo>
                    <a:lnTo>
                      <a:pt x="168" y="1120"/>
                    </a:lnTo>
                    <a:lnTo>
                      <a:pt x="177" y="1129"/>
                    </a:lnTo>
                    <a:lnTo>
                      <a:pt x="177" y="1133"/>
                    </a:lnTo>
                    <a:lnTo>
                      <a:pt x="181" y="1133"/>
                    </a:lnTo>
                    <a:lnTo>
                      <a:pt x="186" y="1133"/>
                    </a:lnTo>
                    <a:lnTo>
                      <a:pt x="190" y="1133"/>
                    </a:lnTo>
                    <a:lnTo>
                      <a:pt x="195" y="1129"/>
                    </a:lnTo>
                    <a:lnTo>
                      <a:pt x="199" y="1124"/>
                    </a:lnTo>
                    <a:lnTo>
                      <a:pt x="208" y="1115"/>
                    </a:lnTo>
                    <a:lnTo>
                      <a:pt x="208" y="1106"/>
                    </a:lnTo>
                    <a:lnTo>
                      <a:pt x="213" y="1102"/>
                    </a:lnTo>
                    <a:lnTo>
                      <a:pt x="213" y="1097"/>
                    </a:lnTo>
                    <a:lnTo>
                      <a:pt x="218" y="1093"/>
                    </a:lnTo>
                    <a:lnTo>
                      <a:pt x="218" y="1084"/>
                    </a:lnTo>
                    <a:lnTo>
                      <a:pt x="222" y="1079"/>
                    </a:lnTo>
                    <a:lnTo>
                      <a:pt x="222" y="1074"/>
                    </a:lnTo>
                    <a:lnTo>
                      <a:pt x="227" y="1070"/>
                    </a:lnTo>
                    <a:lnTo>
                      <a:pt x="227" y="1061"/>
                    </a:lnTo>
                    <a:lnTo>
                      <a:pt x="231" y="1056"/>
                    </a:lnTo>
                    <a:lnTo>
                      <a:pt x="231" y="1047"/>
                    </a:lnTo>
                    <a:lnTo>
                      <a:pt x="236" y="1043"/>
                    </a:lnTo>
                    <a:lnTo>
                      <a:pt x="236" y="1034"/>
                    </a:lnTo>
                    <a:lnTo>
                      <a:pt x="240" y="1029"/>
                    </a:lnTo>
                    <a:lnTo>
                      <a:pt x="240" y="1025"/>
                    </a:lnTo>
                    <a:lnTo>
                      <a:pt x="245" y="1020"/>
                    </a:lnTo>
                    <a:lnTo>
                      <a:pt x="245" y="1011"/>
                    </a:lnTo>
                    <a:lnTo>
                      <a:pt x="249" y="1006"/>
                    </a:lnTo>
                    <a:lnTo>
                      <a:pt x="249" y="997"/>
                    </a:lnTo>
                    <a:lnTo>
                      <a:pt x="254" y="993"/>
                    </a:lnTo>
                    <a:lnTo>
                      <a:pt x="254" y="988"/>
                    </a:lnTo>
                    <a:lnTo>
                      <a:pt x="258" y="984"/>
                    </a:lnTo>
                    <a:lnTo>
                      <a:pt x="258" y="979"/>
                    </a:lnTo>
                    <a:lnTo>
                      <a:pt x="263" y="975"/>
                    </a:lnTo>
                    <a:lnTo>
                      <a:pt x="263" y="966"/>
                    </a:lnTo>
                    <a:lnTo>
                      <a:pt x="267" y="961"/>
                    </a:lnTo>
                    <a:lnTo>
                      <a:pt x="267" y="957"/>
                    </a:lnTo>
                    <a:lnTo>
                      <a:pt x="272" y="952"/>
                    </a:lnTo>
                    <a:lnTo>
                      <a:pt x="272" y="943"/>
                    </a:lnTo>
                    <a:lnTo>
                      <a:pt x="277" y="938"/>
                    </a:lnTo>
                    <a:lnTo>
                      <a:pt x="281" y="934"/>
                    </a:lnTo>
                    <a:lnTo>
                      <a:pt x="281" y="929"/>
                    </a:lnTo>
                    <a:lnTo>
                      <a:pt x="286" y="925"/>
                    </a:lnTo>
                    <a:lnTo>
                      <a:pt x="286" y="920"/>
                    </a:lnTo>
                    <a:lnTo>
                      <a:pt x="290" y="916"/>
                    </a:lnTo>
                    <a:lnTo>
                      <a:pt x="290" y="911"/>
                    </a:lnTo>
                    <a:lnTo>
                      <a:pt x="295" y="907"/>
                    </a:lnTo>
                    <a:lnTo>
                      <a:pt x="295" y="902"/>
                    </a:lnTo>
                    <a:lnTo>
                      <a:pt x="299" y="898"/>
                    </a:lnTo>
                    <a:lnTo>
                      <a:pt x="304" y="893"/>
                    </a:lnTo>
                    <a:lnTo>
                      <a:pt x="304" y="889"/>
                    </a:lnTo>
                    <a:lnTo>
                      <a:pt x="313" y="879"/>
                    </a:lnTo>
                    <a:lnTo>
                      <a:pt x="313" y="870"/>
                    </a:lnTo>
                    <a:lnTo>
                      <a:pt x="317" y="866"/>
                    </a:lnTo>
                  </a:path>
                </a:pathLst>
              </a:custGeom>
              <a:noFill/>
              <a:ln w="12700">
                <a:solidFill>
                  <a:srgbClr val="007F00"/>
                </a:solidFill>
                <a:prstDash val="solid"/>
                <a:round/>
                <a:headEnd/>
                <a:tailEnd/>
              </a:ln>
            </p:spPr>
            <p:txBody>
              <a:bodyPr/>
              <a:lstStyle/>
              <a:p>
                <a:endParaRPr lang="en-US"/>
              </a:p>
            </p:txBody>
          </p:sp>
          <p:sp>
            <p:nvSpPr>
              <p:cNvPr id="78" name="Freeform 141"/>
              <p:cNvSpPr>
                <a:spLocks/>
              </p:cNvSpPr>
              <p:nvPr/>
            </p:nvSpPr>
            <p:spPr bwMode="auto">
              <a:xfrm>
                <a:off x="2234" y="1804"/>
                <a:ext cx="495" cy="508"/>
              </a:xfrm>
              <a:custGeom>
                <a:avLst/>
                <a:gdLst/>
                <a:ahLst/>
                <a:cxnLst>
                  <a:cxn ang="0">
                    <a:pos x="14" y="494"/>
                  </a:cxn>
                  <a:cxn ang="0">
                    <a:pos x="28" y="476"/>
                  </a:cxn>
                  <a:cxn ang="0">
                    <a:pos x="37" y="462"/>
                  </a:cxn>
                  <a:cxn ang="0">
                    <a:pos x="50" y="449"/>
                  </a:cxn>
                  <a:cxn ang="0">
                    <a:pos x="64" y="435"/>
                  </a:cxn>
                  <a:cxn ang="0">
                    <a:pos x="77" y="422"/>
                  </a:cxn>
                  <a:cxn ang="0">
                    <a:pos x="87" y="408"/>
                  </a:cxn>
                  <a:cxn ang="0">
                    <a:pos x="91" y="394"/>
                  </a:cxn>
                  <a:cxn ang="0">
                    <a:pos x="100" y="381"/>
                  </a:cxn>
                  <a:cxn ang="0">
                    <a:pos x="105" y="363"/>
                  </a:cxn>
                  <a:cxn ang="0">
                    <a:pos x="114" y="349"/>
                  </a:cxn>
                  <a:cxn ang="0">
                    <a:pos x="123" y="331"/>
                  </a:cxn>
                  <a:cxn ang="0">
                    <a:pos x="136" y="313"/>
                  </a:cxn>
                  <a:cxn ang="0">
                    <a:pos x="150" y="304"/>
                  </a:cxn>
                  <a:cxn ang="0">
                    <a:pos x="164" y="299"/>
                  </a:cxn>
                  <a:cxn ang="0">
                    <a:pos x="177" y="290"/>
                  </a:cxn>
                  <a:cxn ang="0">
                    <a:pos x="191" y="281"/>
                  </a:cxn>
                  <a:cxn ang="0">
                    <a:pos x="204" y="267"/>
                  </a:cxn>
                  <a:cxn ang="0">
                    <a:pos x="223" y="249"/>
                  </a:cxn>
                  <a:cxn ang="0">
                    <a:pos x="232" y="236"/>
                  </a:cxn>
                  <a:cxn ang="0">
                    <a:pos x="245" y="222"/>
                  </a:cxn>
                  <a:cxn ang="0">
                    <a:pos x="259" y="218"/>
                  </a:cxn>
                  <a:cxn ang="0">
                    <a:pos x="272" y="213"/>
                  </a:cxn>
                  <a:cxn ang="0">
                    <a:pos x="286" y="213"/>
                  </a:cxn>
                  <a:cxn ang="0">
                    <a:pos x="300" y="208"/>
                  </a:cxn>
                  <a:cxn ang="0">
                    <a:pos x="313" y="190"/>
                  </a:cxn>
                  <a:cxn ang="0">
                    <a:pos x="322" y="177"/>
                  </a:cxn>
                  <a:cxn ang="0">
                    <a:pos x="327" y="163"/>
                  </a:cxn>
                  <a:cxn ang="0">
                    <a:pos x="336" y="150"/>
                  </a:cxn>
                  <a:cxn ang="0">
                    <a:pos x="345" y="131"/>
                  </a:cxn>
                  <a:cxn ang="0">
                    <a:pos x="359" y="118"/>
                  </a:cxn>
                  <a:cxn ang="0">
                    <a:pos x="372" y="113"/>
                  </a:cxn>
                  <a:cxn ang="0">
                    <a:pos x="386" y="109"/>
                  </a:cxn>
                  <a:cxn ang="0">
                    <a:pos x="399" y="104"/>
                  </a:cxn>
                  <a:cxn ang="0">
                    <a:pos x="413" y="100"/>
                  </a:cxn>
                  <a:cxn ang="0">
                    <a:pos x="427" y="95"/>
                  </a:cxn>
                  <a:cxn ang="0">
                    <a:pos x="440" y="86"/>
                  </a:cxn>
                  <a:cxn ang="0">
                    <a:pos x="454" y="72"/>
                  </a:cxn>
                  <a:cxn ang="0">
                    <a:pos x="463" y="59"/>
                  </a:cxn>
                  <a:cxn ang="0">
                    <a:pos x="472" y="45"/>
                  </a:cxn>
                  <a:cxn ang="0">
                    <a:pos x="481" y="23"/>
                  </a:cxn>
                  <a:cxn ang="0">
                    <a:pos x="490" y="9"/>
                  </a:cxn>
                </a:cxnLst>
                <a:rect l="0" t="0" r="r" b="b"/>
                <a:pathLst>
                  <a:path w="495" h="508">
                    <a:moveTo>
                      <a:pt x="0" y="508"/>
                    </a:moveTo>
                    <a:lnTo>
                      <a:pt x="5" y="503"/>
                    </a:lnTo>
                    <a:lnTo>
                      <a:pt x="14" y="494"/>
                    </a:lnTo>
                    <a:lnTo>
                      <a:pt x="14" y="490"/>
                    </a:lnTo>
                    <a:lnTo>
                      <a:pt x="18" y="485"/>
                    </a:lnTo>
                    <a:lnTo>
                      <a:pt x="28" y="476"/>
                    </a:lnTo>
                    <a:lnTo>
                      <a:pt x="28" y="472"/>
                    </a:lnTo>
                    <a:lnTo>
                      <a:pt x="32" y="467"/>
                    </a:lnTo>
                    <a:lnTo>
                      <a:pt x="37" y="462"/>
                    </a:lnTo>
                    <a:lnTo>
                      <a:pt x="41" y="458"/>
                    </a:lnTo>
                    <a:lnTo>
                      <a:pt x="46" y="453"/>
                    </a:lnTo>
                    <a:lnTo>
                      <a:pt x="50" y="449"/>
                    </a:lnTo>
                    <a:lnTo>
                      <a:pt x="55" y="444"/>
                    </a:lnTo>
                    <a:lnTo>
                      <a:pt x="59" y="440"/>
                    </a:lnTo>
                    <a:lnTo>
                      <a:pt x="64" y="435"/>
                    </a:lnTo>
                    <a:lnTo>
                      <a:pt x="68" y="431"/>
                    </a:lnTo>
                    <a:lnTo>
                      <a:pt x="73" y="426"/>
                    </a:lnTo>
                    <a:lnTo>
                      <a:pt x="77" y="422"/>
                    </a:lnTo>
                    <a:lnTo>
                      <a:pt x="82" y="417"/>
                    </a:lnTo>
                    <a:lnTo>
                      <a:pt x="82" y="413"/>
                    </a:lnTo>
                    <a:lnTo>
                      <a:pt x="87" y="408"/>
                    </a:lnTo>
                    <a:lnTo>
                      <a:pt x="87" y="404"/>
                    </a:lnTo>
                    <a:lnTo>
                      <a:pt x="91" y="399"/>
                    </a:lnTo>
                    <a:lnTo>
                      <a:pt x="91" y="394"/>
                    </a:lnTo>
                    <a:lnTo>
                      <a:pt x="96" y="390"/>
                    </a:lnTo>
                    <a:lnTo>
                      <a:pt x="96" y="385"/>
                    </a:lnTo>
                    <a:lnTo>
                      <a:pt x="100" y="381"/>
                    </a:lnTo>
                    <a:lnTo>
                      <a:pt x="100" y="376"/>
                    </a:lnTo>
                    <a:lnTo>
                      <a:pt x="105" y="372"/>
                    </a:lnTo>
                    <a:lnTo>
                      <a:pt x="105" y="363"/>
                    </a:lnTo>
                    <a:lnTo>
                      <a:pt x="109" y="358"/>
                    </a:lnTo>
                    <a:lnTo>
                      <a:pt x="109" y="354"/>
                    </a:lnTo>
                    <a:lnTo>
                      <a:pt x="114" y="349"/>
                    </a:lnTo>
                    <a:lnTo>
                      <a:pt x="118" y="345"/>
                    </a:lnTo>
                    <a:lnTo>
                      <a:pt x="118" y="335"/>
                    </a:lnTo>
                    <a:lnTo>
                      <a:pt x="123" y="331"/>
                    </a:lnTo>
                    <a:lnTo>
                      <a:pt x="132" y="322"/>
                    </a:lnTo>
                    <a:lnTo>
                      <a:pt x="132" y="317"/>
                    </a:lnTo>
                    <a:lnTo>
                      <a:pt x="136" y="313"/>
                    </a:lnTo>
                    <a:lnTo>
                      <a:pt x="141" y="308"/>
                    </a:lnTo>
                    <a:lnTo>
                      <a:pt x="145" y="304"/>
                    </a:lnTo>
                    <a:lnTo>
                      <a:pt x="150" y="304"/>
                    </a:lnTo>
                    <a:lnTo>
                      <a:pt x="155" y="304"/>
                    </a:lnTo>
                    <a:lnTo>
                      <a:pt x="159" y="299"/>
                    </a:lnTo>
                    <a:lnTo>
                      <a:pt x="164" y="299"/>
                    </a:lnTo>
                    <a:lnTo>
                      <a:pt x="168" y="295"/>
                    </a:lnTo>
                    <a:lnTo>
                      <a:pt x="173" y="295"/>
                    </a:lnTo>
                    <a:lnTo>
                      <a:pt x="177" y="290"/>
                    </a:lnTo>
                    <a:lnTo>
                      <a:pt x="182" y="290"/>
                    </a:lnTo>
                    <a:lnTo>
                      <a:pt x="186" y="286"/>
                    </a:lnTo>
                    <a:lnTo>
                      <a:pt x="191" y="281"/>
                    </a:lnTo>
                    <a:lnTo>
                      <a:pt x="195" y="277"/>
                    </a:lnTo>
                    <a:lnTo>
                      <a:pt x="200" y="272"/>
                    </a:lnTo>
                    <a:lnTo>
                      <a:pt x="204" y="267"/>
                    </a:lnTo>
                    <a:lnTo>
                      <a:pt x="209" y="263"/>
                    </a:lnTo>
                    <a:lnTo>
                      <a:pt x="214" y="258"/>
                    </a:lnTo>
                    <a:lnTo>
                      <a:pt x="223" y="249"/>
                    </a:lnTo>
                    <a:lnTo>
                      <a:pt x="223" y="245"/>
                    </a:lnTo>
                    <a:lnTo>
                      <a:pt x="227" y="240"/>
                    </a:lnTo>
                    <a:lnTo>
                      <a:pt x="232" y="236"/>
                    </a:lnTo>
                    <a:lnTo>
                      <a:pt x="236" y="231"/>
                    </a:lnTo>
                    <a:lnTo>
                      <a:pt x="241" y="227"/>
                    </a:lnTo>
                    <a:lnTo>
                      <a:pt x="245" y="222"/>
                    </a:lnTo>
                    <a:lnTo>
                      <a:pt x="250" y="222"/>
                    </a:lnTo>
                    <a:lnTo>
                      <a:pt x="254" y="218"/>
                    </a:lnTo>
                    <a:lnTo>
                      <a:pt x="259" y="218"/>
                    </a:lnTo>
                    <a:lnTo>
                      <a:pt x="263" y="213"/>
                    </a:lnTo>
                    <a:lnTo>
                      <a:pt x="268" y="213"/>
                    </a:lnTo>
                    <a:lnTo>
                      <a:pt x="272" y="213"/>
                    </a:lnTo>
                    <a:lnTo>
                      <a:pt x="277" y="213"/>
                    </a:lnTo>
                    <a:lnTo>
                      <a:pt x="282" y="213"/>
                    </a:lnTo>
                    <a:lnTo>
                      <a:pt x="286" y="213"/>
                    </a:lnTo>
                    <a:lnTo>
                      <a:pt x="291" y="213"/>
                    </a:lnTo>
                    <a:lnTo>
                      <a:pt x="295" y="208"/>
                    </a:lnTo>
                    <a:lnTo>
                      <a:pt x="300" y="208"/>
                    </a:lnTo>
                    <a:lnTo>
                      <a:pt x="309" y="199"/>
                    </a:lnTo>
                    <a:lnTo>
                      <a:pt x="309" y="195"/>
                    </a:lnTo>
                    <a:lnTo>
                      <a:pt x="313" y="190"/>
                    </a:lnTo>
                    <a:lnTo>
                      <a:pt x="318" y="186"/>
                    </a:lnTo>
                    <a:lnTo>
                      <a:pt x="318" y="181"/>
                    </a:lnTo>
                    <a:lnTo>
                      <a:pt x="322" y="177"/>
                    </a:lnTo>
                    <a:lnTo>
                      <a:pt x="322" y="172"/>
                    </a:lnTo>
                    <a:lnTo>
                      <a:pt x="327" y="168"/>
                    </a:lnTo>
                    <a:lnTo>
                      <a:pt x="327" y="163"/>
                    </a:lnTo>
                    <a:lnTo>
                      <a:pt x="331" y="159"/>
                    </a:lnTo>
                    <a:lnTo>
                      <a:pt x="331" y="154"/>
                    </a:lnTo>
                    <a:lnTo>
                      <a:pt x="336" y="150"/>
                    </a:lnTo>
                    <a:lnTo>
                      <a:pt x="336" y="145"/>
                    </a:lnTo>
                    <a:lnTo>
                      <a:pt x="345" y="136"/>
                    </a:lnTo>
                    <a:lnTo>
                      <a:pt x="345" y="131"/>
                    </a:lnTo>
                    <a:lnTo>
                      <a:pt x="350" y="127"/>
                    </a:lnTo>
                    <a:lnTo>
                      <a:pt x="354" y="122"/>
                    </a:lnTo>
                    <a:lnTo>
                      <a:pt x="359" y="118"/>
                    </a:lnTo>
                    <a:lnTo>
                      <a:pt x="363" y="113"/>
                    </a:lnTo>
                    <a:lnTo>
                      <a:pt x="368" y="113"/>
                    </a:lnTo>
                    <a:lnTo>
                      <a:pt x="372" y="113"/>
                    </a:lnTo>
                    <a:lnTo>
                      <a:pt x="377" y="113"/>
                    </a:lnTo>
                    <a:lnTo>
                      <a:pt x="381" y="109"/>
                    </a:lnTo>
                    <a:lnTo>
                      <a:pt x="386" y="109"/>
                    </a:lnTo>
                    <a:lnTo>
                      <a:pt x="390" y="109"/>
                    </a:lnTo>
                    <a:lnTo>
                      <a:pt x="395" y="109"/>
                    </a:lnTo>
                    <a:lnTo>
                      <a:pt x="399" y="104"/>
                    </a:lnTo>
                    <a:lnTo>
                      <a:pt x="404" y="104"/>
                    </a:lnTo>
                    <a:lnTo>
                      <a:pt x="409" y="100"/>
                    </a:lnTo>
                    <a:lnTo>
                      <a:pt x="413" y="100"/>
                    </a:lnTo>
                    <a:lnTo>
                      <a:pt x="418" y="100"/>
                    </a:lnTo>
                    <a:lnTo>
                      <a:pt x="422" y="95"/>
                    </a:lnTo>
                    <a:lnTo>
                      <a:pt x="427" y="95"/>
                    </a:lnTo>
                    <a:lnTo>
                      <a:pt x="431" y="91"/>
                    </a:lnTo>
                    <a:lnTo>
                      <a:pt x="436" y="91"/>
                    </a:lnTo>
                    <a:lnTo>
                      <a:pt x="440" y="86"/>
                    </a:lnTo>
                    <a:lnTo>
                      <a:pt x="445" y="81"/>
                    </a:lnTo>
                    <a:lnTo>
                      <a:pt x="449" y="77"/>
                    </a:lnTo>
                    <a:lnTo>
                      <a:pt x="454" y="72"/>
                    </a:lnTo>
                    <a:lnTo>
                      <a:pt x="458" y="68"/>
                    </a:lnTo>
                    <a:lnTo>
                      <a:pt x="458" y="63"/>
                    </a:lnTo>
                    <a:lnTo>
                      <a:pt x="463" y="59"/>
                    </a:lnTo>
                    <a:lnTo>
                      <a:pt x="468" y="54"/>
                    </a:lnTo>
                    <a:lnTo>
                      <a:pt x="468" y="50"/>
                    </a:lnTo>
                    <a:lnTo>
                      <a:pt x="472" y="45"/>
                    </a:lnTo>
                    <a:lnTo>
                      <a:pt x="472" y="36"/>
                    </a:lnTo>
                    <a:lnTo>
                      <a:pt x="481" y="27"/>
                    </a:lnTo>
                    <a:lnTo>
                      <a:pt x="481" y="23"/>
                    </a:lnTo>
                    <a:lnTo>
                      <a:pt x="486" y="18"/>
                    </a:lnTo>
                    <a:lnTo>
                      <a:pt x="486" y="13"/>
                    </a:lnTo>
                    <a:lnTo>
                      <a:pt x="490" y="9"/>
                    </a:lnTo>
                    <a:lnTo>
                      <a:pt x="490" y="4"/>
                    </a:lnTo>
                    <a:lnTo>
                      <a:pt x="495" y="0"/>
                    </a:lnTo>
                  </a:path>
                </a:pathLst>
              </a:custGeom>
              <a:noFill/>
              <a:ln w="12700">
                <a:solidFill>
                  <a:srgbClr val="007F00"/>
                </a:solidFill>
                <a:prstDash val="solid"/>
                <a:round/>
                <a:headEnd/>
                <a:tailEnd/>
              </a:ln>
            </p:spPr>
            <p:txBody>
              <a:bodyPr/>
              <a:lstStyle/>
              <a:p>
                <a:endParaRPr lang="en-US"/>
              </a:p>
            </p:txBody>
          </p:sp>
          <p:sp>
            <p:nvSpPr>
              <p:cNvPr id="79" name="Freeform 142"/>
              <p:cNvSpPr>
                <a:spLocks/>
              </p:cNvSpPr>
              <p:nvPr/>
            </p:nvSpPr>
            <p:spPr bwMode="auto">
              <a:xfrm>
                <a:off x="2729" y="1527"/>
                <a:ext cx="394" cy="277"/>
              </a:xfrm>
              <a:custGeom>
                <a:avLst/>
                <a:gdLst/>
                <a:ahLst/>
                <a:cxnLst>
                  <a:cxn ang="0">
                    <a:pos x="0" y="272"/>
                  </a:cxn>
                  <a:cxn ang="0">
                    <a:pos x="9" y="259"/>
                  </a:cxn>
                  <a:cxn ang="0">
                    <a:pos x="18" y="250"/>
                  </a:cxn>
                  <a:cxn ang="0">
                    <a:pos x="27" y="241"/>
                  </a:cxn>
                  <a:cxn ang="0">
                    <a:pos x="36" y="236"/>
                  </a:cxn>
                  <a:cxn ang="0">
                    <a:pos x="45" y="236"/>
                  </a:cxn>
                  <a:cxn ang="0">
                    <a:pos x="54" y="236"/>
                  </a:cxn>
                  <a:cxn ang="0">
                    <a:pos x="63" y="236"/>
                  </a:cxn>
                  <a:cxn ang="0">
                    <a:pos x="72" y="236"/>
                  </a:cxn>
                  <a:cxn ang="0">
                    <a:pos x="81" y="236"/>
                  </a:cxn>
                  <a:cxn ang="0">
                    <a:pos x="90" y="231"/>
                  </a:cxn>
                  <a:cxn ang="0">
                    <a:pos x="100" y="227"/>
                  </a:cxn>
                  <a:cxn ang="0">
                    <a:pos x="113" y="213"/>
                  </a:cxn>
                  <a:cxn ang="0">
                    <a:pos x="122" y="195"/>
                  </a:cxn>
                  <a:cxn ang="0">
                    <a:pos x="127" y="186"/>
                  </a:cxn>
                  <a:cxn ang="0">
                    <a:pos x="131" y="177"/>
                  </a:cxn>
                  <a:cxn ang="0">
                    <a:pos x="136" y="168"/>
                  </a:cxn>
                  <a:cxn ang="0">
                    <a:pos x="145" y="154"/>
                  </a:cxn>
                  <a:cxn ang="0">
                    <a:pos x="154" y="136"/>
                  </a:cxn>
                  <a:cxn ang="0">
                    <a:pos x="158" y="123"/>
                  </a:cxn>
                  <a:cxn ang="0">
                    <a:pos x="168" y="114"/>
                  </a:cxn>
                  <a:cxn ang="0">
                    <a:pos x="172" y="104"/>
                  </a:cxn>
                  <a:cxn ang="0">
                    <a:pos x="181" y="100"/>
                  </a:cxn>
                  <a:cxn ang="0">
                    <a:pos x="190" y="100"/>
                  </a:cxn>
                  <a:cxn ang="0">
                    <a:pos x="199" y="100"/>
                  </a:cxn>
                  <a:cxn ang="0">
                    <a:pos x="208" y="104"/>
                  </a:cxn>
                  <a:cxn ang="0">
                    <a:pos x="217" y="109"/>
                  </a:cxn>
                  <a:cxn ang="0">
                    <a:pos x="227" y="118"/>
                  </a:cxn>
                  <a:cxn ang="0">
                    <a:pos x="236" y="123"/>
                  </a:cxn>
                  <a:cxn ang="0">
                    <a:pos x="245" y="127"/>
                  </a:cxn>
                  <a:cxn ang="0">
                    <a:pos x="254" y="127"/>
                  </a:cxn>
                  <a:cxn ang="0">
                    <a:pos x="263" y="123"/>
                  </a:cxn>
                  <a:cxn ang="0">
                    <a:pos x="276" y="109"/>
                  </a:cxn>
                  <a:cxn ang="0">
                    <a:pos x="281" y="100"/>
                  </a:cxn>
                  <a:cxn ang="0">
                    <a:pos x="290" y="86"/>
                  </a:cxn>
                  <a:cxn ang="0">
                    <a:pos x="299" y="77"/>
                  </a:cxn>
                  <a:cxn ang="0">
                    <a:pos x="308" y="68"/>
                  </a:cxn>
                  <a:cxn ang="0">
                    <a:pos x="317" y="64"/>
                  </a:cxn>
                  <a:cxn ang="0">
                    <a:pos x="326" y="64"/>
                  </a:cxn>
                  <a:cxn ang="0">
                    <a:pos x="335" y="59"/>
                  </a:cxn>
                  <a:cxn ang="0">
                    <a:pos x="344" y="55"/>
                  </a:cxn>
                  <a:cxn ang="0">
                    <a:pos x="354" y="50"/>
                  </a:cxn>
                  <a:cxn ang="0">
                    <a:pos x="363" y="41"/>
                  </a:cxn>
                  <a:cxn ang="0">
                    <a:pos x="372" y="32"/>
                  </a:cxn>
                  <a:cxn ang="0">
                    <a:pos x="385" y="18"/>
                  </a:cxn>
                  <a:cxn ang="0">
                    <a:pos x="390" y="9"/>
                  </a:cxn>
                  <a:cxn ang="0">
                    <a:pos x="394" y="0"/>
                  </a:cxn>
                </a:cxnLst>
                <a:rect l="0" t="0" r="r" b="b"/>
                <a:pathLst>
                  <a:path w="394" h="277">
                    <a:moveTo>
                      <a:pt x="0" y="277"/>
                    </a:moveTo>
                    <a:lnTo>
                      <a:pt x="0" y="272"/>
                    </a:lnTo>
                    <a:lnTo>
                      <a:pt x="9" y="263"/>
                    </a:lnTo>
                    <a:lnTo>
                      <a:pt x="9" y="259"/>
                    </a:lnTo>
                    <a:lnTo>
                      <a:pt x="13" y="254"/>
                    </a:lnTo>
                    <a:lnTo>
                      <a:pt x="18" y="250"/>
                    </a:lnTo>
                    <a:lnTo>
                      <a:pt x="22" y="245"/>
                    </a:lnTo>
                    <a:lnTo>
                      <a:pt x="27" y="241"/>
                    </a:lnTo>
                    <a:lnTo>
                      <a:pt x="31" y="241"/>
                    </a:lnTo>
                    <a:lnTo>
                      <a:pt x="36" y="236"/>
                    </a:lnTo>
                    <a:lnTo>
                      <a:pt x="41" y="236"/>
                    </a:lnTo>
                    <a:lnTo>
                      <a:pt x="45" y="236"/>
                    </a:lnTo>
                    <a:lnTo>
                      <a:pt x="50" y="236"/>
                    </a:lnTo>
                    <a:lnTo>
                      <a:pt x="54" y="236"/>
                    </a:lnTo>
                    <a:lnTo>
                      <a:pt x="59" y="236"/>
                    </a:lnTo>
                    <a:lnTo>
                      <a:pt x="63" y="236"/>
                    </a:lnTo>
                    <a:lnTo>
                      <a:pt x="68" y="236"/>
                    </a:lnTo>
                    <a:lnTo>
                      <a:pt x="72" y="236"/>
                    </a:lnTo>
                    <a:lnTo>
                      <a:pt x="77" y="236"/>
                    </a:lnTo>
                    <a:lnTo>
                      <a:pt x="81" y="236"/>
                    </a:lnTo>
                    <a:lnTo>
                      <a:pt x="86" y="236"/>
                    </a:lnTo>
                    <a:lnTo>
                      <a:pt x="90" y="231"/>
                    </a:lnTo>
                    <a:lnTo>
                      <a:pt x="95" y="231"/>
                    </a:lnTo>
                    <a:lnTo>
                      <a:pt x="100" y="227"/>
                    </a:lnTo>
                    <a:lnTo>
                      <a:pt x="104" y="222"/>
                    </a:lnTo>
                    <a:lnTo>
                      <a:pt x="113" y="213"/>
                    </a:lnTo>
                    <a:lnTo>
                      <a:pt x="113" y="204"/>
                    </a:lnTo>
                    <a:lnTo>
                      <a:pt x="122" y="195"/>
                    </a:lnTo>
                    <a:lnTo>
                      <a:pt x="122" y="191"/>
                    </a:lnTo>
                    <a:lnTo>
                      <a:pt x="127" y="186"/>
                    </a:lnTo>
                    <a:lnTo>
                      <a:pt x="127" y="182"/>
                    </a:lnTo>
                    <a:lnTo>
                      <a:pt x="131" y="177"/>
                    </a:lnTo>
                    <a:lnTo>
                      <a:pt x="131" y="173"/>
                    </a:lnTo>
                    <a:lnTo>
                      <a:pt x="136" y="168"/>
                    </a:lnTo>
                    <a:lnTo>
                      <a:pt x="136" y="163"/>
                    </a:lnTo>
                    <a:lnTo>
                      <a:pt x="145" y="154"/>
                    </a:lnTo>
                    <a:lnTo>
                      <a:pt x="145" y="145"/>
                    </a:lnTo>
                    <a:lnTo>
                      <a:pt x="154" y="136"/>
                    </a:lnTo>
                    <a:lnTo>
                      <a:pt x="154" y="127"/>
                    </a:lnTo>
                    <a:lnTo>
                      <a:pt x="158" y="123"/>
                    </a:lnTo>
                    <a:lnTo>
                      <a:pt x="163" y="118"/>
                    </a:lnTo>
                    <a:lnTo>
                      <a:pt x="168" y="114"/>
                    </a:lnTo>
                    <a:lnTo>
                      <a:pt x="177" y="104"/>
                    </a:lnTo>
                    <a:lnTo>
                      <a:pt x="172" y="104"/>
                    </a:lnTo>
                    <a:lnTo>
                      <a:pt x="177" y="104"/>
                    </a:lnTo>
                    <a:lnTo>
                      <a:pt x="181" y="100"/>
                    </a:lnTo>
                    <a:lnTo>
                      <a:pt x="186" y="100"/>
                    </a:lnTo>
                    <a:lnTo>
                      <a:pt x="190" y="100"/>
                    </a:lnTo>
                    <a:lnTo>
                      <a:pt x="195" y="100"/>
                    </a:lnTo>
                    <a:lnTo>
                      <a:pt x="199" y="100"/>
                    </a:lnTo>
                    <a:lnTo>
                      <a:pt x="204" y="100"/>
                    </a:lnTo>
                    <a:lnTo>
                      <a:pt x="208" y="104"/>
                    </a:lnTo>
                    <a:lnTo>
                      <a:pt x="213" y="109"/>
                    </a:lnTo>
                    <a:lnTo>
                      <a:pt x="217" y="109"/>
                    </a:lnTo>
                    <a:lnTo>
                      <a:pt x="222" y="114"/>
                    </a:lnTo>
                    <a:lnTo>
                      <a:pt x="227" y="118"/>
                    </a:lnTo>
                    <a:lnTo>
                      <a:pt x="231" y="123"/>
                    </a:lnTo>
                    <a:lnTo>
                      <a:pt x="236" y="123"/>
                    </a:lnTo>
                    <a:lnTo>
                      <a:pt x="240" y="127"/>
                    </a:lnTo>
                    <a:lnTo>
                      <a:pt x="245" y="127"/>
                    </a:lnTo>
                    <a:lnTo>
                      <a:pt x="249" y="127"/>
                    </a:lnTo>
                    <a:lnTo>
                      <a:pt x="254" y="127"/>
                    </a:lnTo>
                    <a:lnTo>
                      <a:pt x="258" y="127"/>
                    </a:lnTo>
                    <a:lnTo>
                      <a:pt x="263" y="123"/>
                    </a:lnTo>
                    <a:lnTo>
                      <a:pt x="267" y="118"/>
                    </a:lnTo>
                    <a:lnTo>
                      <a:pt x="276" y="109"/>
                    </a:lnTo>
                    <a:lnTo>
                      <a:pt x="276" y="104"/>
                    </a:lnTo>
                    <a:lnTo>
                      <a:pt x="281" y="100"/>
                    </a:lnTo>
                    <a:lnTo>
                      <a:pt x="290" y="91"/>
                    </a:lnTo>
                    <a:lnTo>
                      <a:pt x="290" y="86"/>
                    </a:lnTo>
                    <a:lnTo>
                      <a:pt x="295" y="82"/>
                    </a:lnTo>
                    <a:lnTo>
                      <a:pt x="299" y="77"/>
                    </a:lnTo>
                    <a:lnTo>
                      <a:pt x="304" y="73"/>
                    </a:lnTo>
                    <a:lnTo>
                      <a:pt x="308" y="68"/>
                    </a:lnTo>
                    <a:lnTo>
                      <a:pt x="313" y="68"/>
                    </a:lnTo>
                    <a:lnTo>
                      <a:pt x="317" y="64"/>
                    </a:lnTo>
                    <a:lnTo>
                      <a:pt x="322" y="64"/>
                    </a:lnTo>
                    <a:lnTo>
                      <a:pt x="326" y="64"/>
                    </a:lnTo>
                    <a:lnTo>
                      <a:pt x="331" y="59"/>
                    </a:lnTo>
                    <a:lnTo>
                      <a:pt x="335" y="59"/>
                    </a:lnTo>
                    <a:lnTo>
                      <a:pt x="340" y="59"/>
                    </a:lnTo>
                    <a:lnTo>
                      <a:pt x="344" y="55"/>
                    </a:lnTo>
                    <a:lnTo>
                      <a:pt x="349" y="55"/>
                    </a:lnTo>
                    <a:lnTo>
                      <a:pt x="354" y="50"/>
                    </a:lnTo>
                    <a:lnTo>
                      <a:pt x="358" y="46"/>
                    </a:lnTo>
                    <a:lnTo>
                      <a:pt x="363" y="41"/>
                    </a:lnTo>
                    <a:lnTo>
                      <a:pt x="367" y="36"/>
                    </a:lnTo>
                    <a:lnTo>
                      <a:pt x="372" y="32"/>
                    </a:lnTo>
                    <a:lnTo>
                      <a:pt x="376" y="27"/>
                    </a:lnTo>
                    <a:lnTo>
                      <a:pt x="385" y="18"/>
                    </a:lnTo>
                    <a:lnTo>
                      <a:pt x="385" y="14"/>
                    </a:lnTo>
                    <a:lnTo>
                      <a:pt x="390" y="9"/>
                    </a:lnTo>
                    <a:lnTo>
                      <a:pt x="390" y="5"/>
                    </a:lnTo>
                    <a:lnTo>
                      <a:pt x="394" y="0"/>
                    </a:lnTo>
                  </a:path>
                </a:pathLst>
              </a:custGeom>
              <a:noFill/>
              <a:ln w="12700">
                <a:solidFill>
                  <a:srgbClr val="007F00"/>
                </a:solidFill>
                <a:prstDash val="solid"/>
                <a:round/>
                <a:headEnd/>
                <a:tailEnd/>
              </a:ln>
            </p:spPr>
            <p:txBody>
              <a:bodyPr/>
              <a:lstStyle/>
              <a:p>
                <a:endParaRPr lang="en-US"/>
              </a:p>
            </p:txBody>
          </p:sp>
        </p:grpSp>
        <p:sp>
          <p:nvSpPr>
            <p:cNvPr id="72" name="Rectangle 143"/>
            <p:cNvSpPr>
              <a:spLocks noChangeArrowheads="1"/>
            </p:cNvSpPr>
            <p:nvPr/>
          </p:nvSpPr>
          <p:spPr bwMode="auto">
            <a:xfrm>
              <a:off x="1926256" y="2870323"/>
              <a:ext cx="1644146" cy="213240"/>
            </a:xfrm>
            <a:prstGeom prst="rect">
              <a:avLst/>
            </a:prstGeom>
            <a:noFill/>
            <a:ln w="9525">
              <a:noFill/>
              <a:miter lim="800000"/>
              <a:headEnd/>
              <a:tailEnd/>
            </a:ln>
            <a:effectLst/>
          </p:spPr>
          <p:txBody>
            <a:bodyPr wrap="none" tIns="0" bIns="0" anchor="ctr">
              <a:spAutoFit/>
            </a:bodyPr>
            <a:lstStyle/>
            <a:p>
              <a:pPr eaLnBrk="1" hangingPunct="1"/>
              <a:r>
                <a:rPr lang="en-US" sz="700">
                  <a:solidFill>
                    <a:srgbClr val="008000"/>
                  </a:solidFill>
                </a:rPr>
                <a:t>OGLE052401.70-691638.3</a:t>
              </a:r>
            </a:p>
          </p:txBody>
        </p:sp>
        <p:sp>
          <p:nvSpPr>
            <p:cNvPr id="73" name="Rectangle 144"/>
            <p:cNvSpPr>
              <a:spLocks noChangeArrowheads="1"/>
            </p:cNvSpPr>
            <p:nvPr/>
          </p:nvSpPr>
          <p:spPr bwMode="auto">
            <a:xfrm>
              <a:off x="2895600" y="3657600"/>
              <a:ext cx="1644146" cy="397836"/>
            </a:xfrm>
            <a:prstGeom prst="rect">
              <a:avLst/>
            </a:prstGeom>
            <a:noFill/>
            <a:ln w="9525">
              <a:noFill/>
              <a:miter lim="800000"/>
              <a:headEnd/>
              <a:tailEnd/>
            </a:ln>
            <a:effectLst/>
          </p:spPr>
          <p:txBody>
            <a:bodyPr wrap="none">
              <a:spAutoFit/>
            </a:bodyPr>
            <a:lstStyle/>
            <a:p>
              <a:r>
                <a:rPr lang="en-US" sz="700" dirty="0">
                  <a:solidFill>
                    <a:srgbClr val="FF0000"/>
                  </a:solidFill>
                </a:rPr>
                <a:t>OGLE052357.02-694427.3</a:t>
              </a:r>
            </a:p>
          </p:txBody>
        </p:sp>
        <p:sp>
          <p:nvSpPr>
            <p:cNvPr id="74" name="Line 145"/>
            <p:cNvSpPr>
              <a:spLocks noChangeShapeType="1"/>
            </p:cNvSpPr>
            <p:nvPr/>
          </p:nvSpPr>
          <p:spPr bwMode="auto">
            <a:xfrm>
              <a:off x="2452049" y="3067650"/>
              <a:ext cx="262897" cy="394654"/>
            </a:xfrm>
            <a:prstGeom prst="line">
              <a:avLst/>
            </a:prstGeom>
            <a:noFill/>
            <a:ln w="9525">
              <a:solidFill>
                <a:schemeClr val="tx1"/>
              </a:solidFill>
              <a:round/>
              <a:headEnd/>
              <a:tailEnd type="stealth" w="med" len="med"/>
            </a:ln>
            <a:effectLst/>
          </p:spPr>
          <p:txBody>
            <a:bodyPr/>
            <a:lstStyle/>
            <a:p>
              <a:endParaRPr lang="en-US"/>
            </a:p>
          </p:txBody>
        </p:sp>
        <p:sp>
          <p:nvSpPr>
            <p:cNvPr id="75" name="Line 146"/>
            <p:cNvSpPr>
              <a:spLocks noChangeShapeType="1"/>
            </p:cNvSpPr>
            <p:nvPr/>
          </p:nvSpPr>
          <p:spPr bwMode="auto">
            <a:xfrm flipH="1" flipV="1">
              <a:off x="3553711" y="3331813"/>
              <a:ext cx="125189" cy="337365"/>
            </a:xfrm>
            <a:prstGeom prst="line">
              <a:avLst/>
            </a:prstGeom>
            <a:noFill/>
            <a:ln w="9525">
              <a:solidFill>
                <a:schemeClr val="tx1"/>
              </a:solidFill>
              <a:round/>
              <a:headEnd/>
              <a:tailEnd type="stealth" w="med" len="med"/>
            </a:ln>
            <a:effectLst/>
          </p:spPr>
          <p:txBody>
            <a:bodyPr/>
            <a:lstStyle/>
            <a:p>
              <a:endParaRPr lang="en-US"/>
            </a:p>
          </p:txBody>
        </p:sp>
      </p:grpSp>
      <p:grpSp>
        <p:nvGrpSpPr>
          <p:cNvPr id="148" name="Group 147"/>
          <p:cNvGrpSpPr/>
          <p:nvPr/>
        </p:nvGrpSpPr>
        <p:grpSpPr>
          <a:xfrm>
            <a:off x="549749" y="3446806"/>
            <a:ext cx="2292260" cy="612648"/>
            <a:chOff x="2415015" y="4118156"/>
            <a:chExt cx="4309635" cy="1292044"/>
          </a:xfrm>
        </p:grpSpPr>
        <p:sp>
          <p:nvSpPr>
            <p:cNvPr id="149" name="Line 10"/>
            <p:cNvSpPr>
              <a:spLocks noChangeShapeType="1"/>
            </p:cNvSpPr>
            <p:nvPr/>
          </p:nvSpPr>
          <p:spPr bwMode="auto">
            <a:xfrm>
              <a:off x="2600325" y="5340589"/>
              <a:ext cx="4124325" cy="552"/>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0" name="Line 12"/>
            <p:cNvSpPr>
              <a:spLocks noChangeShapeType="1"/>
            </p:cNvSpPr>
            <p:nvPr/>
          </p:nvSpPr>
          <p:spPr bwMode="auto">
            <a:xfrm flipV="1">
              <a:off x="2600325" y="4144675"/>
              <a:ext cx="1588" cy="1133680"/>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1" name="Line 13"/>
            <p:cNvSpPr>
              <a:spLocks noChangeShapeType="1"/>
            </p:cNvSpPr>
            <p:nvPr/>
          </p:nvSpPr>
          <p:spPr bwMode="auto">
            <a:xfrm>
              <a:off x="2600325" y="5340589"/>
              <a:ext cx="4124325" cy="552"/>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2" name="Line 14"/>
            <p:cNvSpPr>
              <a:spLocks noChangeShapeType="1"/>
            </p:cNvSpPr>
            <p:nvPr/>
          </p:nvSpPr>
          <p:spPr bwMode="auto">
            <a:xfrm flipV="1">
              <a:off x="2600325" y="4144675"/>
              <a:ext cx="1588" cy="1133680"/>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3" name="Line 15"/>
            <p:cNvSpPr>
              <a:spLocks noChangeShapeType="1"/>
            </p:cNvSpPr>
            <p:nvPr/>
          </p:nvSpPr>
          <p:spPr bwMode="auto">
            <a:xfrm flipV="1">
              <a:off x="2600325" y="5324015"/>
              <a:ext cx="1588" cy="16574"/>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4" name="Line 16"/>
            <p:cNvSpPr>
              <a:spLocks noChangeShapeType="1"/>
            </p:cNvSpPr>
            <p:nvPr/>
          </p:nvSpPr>
          <p:spPr bwMode="auto">
            <a:xfrm>
              <a:off x="2600325" y="4144675"/>
              <a:ext cx="1588" cy="13259"/>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5" name="Rectangle 17"/>
            <p:cNvSpPr>
              <a:spLocks noChangeArrowheads="1"/>
            </p:cNvSpPr>
            <p:nvPr/>
          </p:nvSpPr>
          <p:spPr bwMode="auto">
            <a:xfrm>
              <a:off x="2571750" y="5350533"/>
              <a:ext cx="123825" cy="5966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Helvetica" charset="0"/>
                </a:rPr>
                <a:t>0</a:t>
              </a:r>
              <a:endParaRPr kumimoji="0" lang="en-US" sz="1800" b="0" i="0" u="none" strike="noStrike" cap="none" normalizeH="0" baseline="0" smtClean="0">
                <a:ln>
                  <a:noFill/>
                </a:ln>
                <a:solidFill>
                  <a:schemeClr val="tx1"/>
                </a:solidFill>
                <a:effectLst/>
                <a:latin typeface="Arial" pitchFamily="34" charset="0"/>
              </a:endParaRPr>
            </a:p>
          </p:txBody>
        </p:sp>
        <p:sp>
          <p:nvSpPr>
            <p:cNvPr id="156" name="Line 18"/>
            <p:cNvSpPr>
              <a:spLocks noChangeShapeType="1"/>
            </p:cNvSpPr>
            <p:nvPr/>
          </p:nvSpPr>
          <p:spPr bwMode="auto">
            <a:xfrm flipV="1">
              <a:off x="3248025" y="5324015"/>
              <a:ext cx="1588" cy="16574"/>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7" name="Rectangle 20"/>
            <p:cNvSpPr>
              <a:spLocks noChangeArrowheads="1"/>
            </p:cNvSpPr>
            <p:nvPr/>
          </p:nvSpPr>
          <p:spPr bwMode="auto">
            <a:xfrm>
              <a:off x="3181350" y="5350533"/>
              <a:ext cx="190500" cy="5966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Helvetica" charset="0"/>
                </a:rPr>
                <a:t>20</a:t>
              </a:r>
              <a:endParaRPr kumimoji="0" lang="en-US" sz="1800" b="0" i="0" u="none" strike="noStrike" cap="none" normalizeH="0" baseline="0" smtClean="0">
                <a:ln>
                  <a:noFill/>
                </a:ln>
                <a:solidFill>
                  <a:schemeClr val="tx1"/>
                </a:solidFill>
                <a:effectLst/>
                <a:latin typeface="Arial" pitchFamily="34" charset="0"/>
              </a:endParaRPr>
            </a:p>
          </p:txBody>
        </p:sp>
        <p:sp>
          <p:nvSpPr>
            <p:cNvPr id="158" name="Line 21"/>
            <p:cNvSpPr>
              <a:spLocks noChangeShapeType="1"/>
            </p:cNvSpPr>
            <p:nvPr/>
          </p:nvSpPr>
          <p:spPr bwMode="auto">
            <a:xfrm flipV="1">
              <a:off x="3905250" y="5324015"/>
              <a:ext cx="1588" cy="16574"/>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9" name="Rectangle 23"/>
            <p:cNvSpPr>
              <a:spLocks noChangeArrowheads="1"/>
            </p:cNvSpPr>
            <p:nvPr/>
          </p:nvSpPr>
          <p:spPr bwMode="auto">
            <a:xfrm>
              <a:off x="3838575" y="5350533"/>
              <a:ext cx="190500" cy="5966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Helvetica" charset="0"/>
                </a:rPr>
                <a:t>40</a:t>
              </a:r>
              <a:endParaRPr kumimoji="0" lang="en-US" sz="1800" b="0" i="0" u="none" strike="noStrike" cap="none" normalizeH="0" baseline="0" smtClean="0">
                <a:ln>
                  <a:noFill/>
                </a:ln>
                <a:solidFill>
                  <a:schemeClr val="tx1"/>
                </a:solidFill>
                <a:effectLst/>
                <a:latin typeface="Arial" pitchFamily="34" charset="0"/>
              </a:endParaRPr>
            </a:p>
          </p:txBody>
        </p:sp>
        <p:sp>
          <p:nvSpPr>
            <p:cNvPr id="160" name="Line 24"/>
            <p:cNvSpPr>
              <a:spLocks noChangeShapeType="1"/>
            </p:cNvSpPr>
            <p:nvPr/>
          </p:nvSpPr>
          <p:spPr bwMode="auto">
            <a:xfrm flipV="1">
              <a:off x="4562475" y="5324015"/>
              <a:ext cx="1588" cy="16574"/>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1" name="Rectangle 26"/>
            <p:cNvSpPr>
              <a:spLocks noChangeArrowheads="1"/>
            </p:cNvSpPr>
            <p:nvPr/>
          </p:nvSpPr>
          <p:spPr bwMode="auto">
            <a:xfrm>
              <a:off x="4495800" y="5350533"/>
              <a:ext cx="190500" cy="5966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Helvetica" charset="0"/>
                </a:rPr>
                <a:t>60</a:t>
              </a:r>
              <a:endParaRPr kumimoji="0" lang="en-US" sz="1800" b="0" i="0" u="none" strike="noStrike" cap="none" normalizeH="0" baseline="0" smtClean="0">
                <a:ln>
                  <a:noFill/>
                </a:ln>
                <a:solidFill>
                  <a:schemeClr val="tx1"/>
                </a:solidFill>
                <a:effectLst/>
                <a:latin typeface="Arial" pitchFamily="34" charset="0"/>
              </a:endParaRPr>
            </a:p>
          </p:txBody>
        </p:sp>
        <p:sp>
          <p:nvSpPr>
            <p:cNvPr id="162" name="Line 27"/>
            <p:cNvSpPr>
              <a:spLocks noChangeShapeType="1"/>
            </p:cNvSpPr>
            <p:nvPr/>
          </p:nvSpPr>
          <p:spPr bwMode="auto">
            <a:xfrm flipV="1">
              <a:off x="5219700" y="5324015"/>
              <a:ext cx="1588" cy="16574"/>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3" name="Rectangle 29"/>
            <p:cNvSpPr>
              <a:spLocks noChangeArrowheads="1"/>
            </p:cNvSpPr>
            <p:nvPr/>
          </p:nvSpPr>
          <p:spPr bwMode="auto">
            <a:xfrm>
              <a:off x="5153025" y="5350533"/>
              <a:ext cx="190500" cy="5966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Helvetica" charset="0"/>
                </a:rPr>
                <a:t>80</a:t>
              </a:r>
              <a:endParaRPr kumimoji="0" lang="en-US" sz="1800" b="0" i="0" u="none" strike="noStrike" cap="none" normalizeH="0" baseline="0" smtClean="0">
                <a:ln>
                  <a:noFill/>
                </a:ln>
                <a:solidFill>
                  <a:schemeClr val="tx1"/>
                </a:solidFill>
                <a:effectLst/>
                <a:latin typeface="Arial" pitchFamily="34" charset="0"/>
              </a:endParaRPr>
            </a:p>
          </p:txBody>
        </p:sp>
        <p:sp>
          <p:nvSpPr>
            <p:cNvPr id="164" name="Line 30"/>
            <p:cNvSpPr>
              <a:spLocks noChangeShapeType="1"/>
            </p:cNvSpPr>
            <p:nvPr/>
          </p:nvSpPr>
          <p:spPr bwMode="auto">
            <a:xfrm flipV="1">
              <a:off x="5876925" y="5324015"/>
              <a:ext cx="1588" cy="16574"/>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Rectangle 32"/>
            <p:cNvSpPr>
              <a:spLocks noChangeArrowheads="1"/>
            </p:cNvSpPr>
            <p:nvPr/>
          </p:nvSpPr>
          <p:spPr bwMode="auto">
            <a:xfrm>
              <a:off x="5781675" y="5350533"/>
              <a:ext cx="257175" cy="5966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Helvetica" charset="0"/>
                </a:rPr>
                <a:t>100</a:t>
              </a:r>
              <a:endParaRPr kumimoji="0" lang="en-US" sz="1800" b="0" i="0" u="none" strike="noStrike" cap="none" normalizeH="0" baseline="0" smtClean="0">
                <a:ln>
                  <a:noFill/>
                </a:ln>
                <a:solidFill>
                  <a:schemeClr val="tx1"/>
                </a:solidFill>
                <a:effectLst/>
                <a:latin typeface="Arial" pitchFamily="34" charset="0"/>
              </a:endParaRPr>
            </a:p>
          </p:txBody>
        </p:sp>
        <p:sp>
          <p:nvSpPr>
            <p:cNvPr id="166" name="Line 33"/>
            <p:cNvSpPr>
              <a:spLocks noChangeShapeType="1"/>
            </p:cNvSpPr>
            <p:nvPr/>
          </p:nvSpPr>
          <p:spPr bwMode="auto">
            <a:xfrm flipV="1">
              <a:off x="6534150" y="5324015"/>
              <a:ext cx="1588" cy="16574"/>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7" name="Rectangle 35"/>
            <p:cNvSpPr>
              <a:spLocks noChangeArrowheads="1"/>
            </p:cNvSpPr>
            <p:nvPr/>
          </p:nvSpPr>
          <p:spPr bwMode="auto">
            <a:xfrm>
              <a:off x="6438900" y="5350533"/>
              <a:ext cx="257175" cy="5966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Helvetica" charset="0"/>
                </a:rPr>
                <a:t>120</a:t>
              </a:r>
              <a:endParaRPr kumimoji="0" lang="en-US" sz="1800" b="0" i="0" u="none" strike="noStrike" cap="none" normalizeH="0" baseline="0" smtClean="0">
                <a:ln>
                  <a:noFill/>
                </a:ln>
                <a:solidFill>
                  <a:schemeClr val="tx1"/>
                </a:solidFill>
                <a:effectLst/>
                <a:latin typeface="Arial" pitchFamily="34" charset="0"/>
              </a:endParaRPr>
            </a:p>
          </p:txBody>
        </p:sp>
        <p:sp>
          <p:nvSpPr>
            <p:cNvPr id="168" name="Line 36"/>
            <p:cNvSpPr>
              <a:spLocks noChangeShapeType="1"/>
            </p:cNvSpPr>
            <p:nvPr/>
          </p:nvSpPr>
          <p:spPr bwMode="auto">
            <a:xfrm>
              <a:off x="2600325" y="5340589"/>
              <a:ext cx="38100" cy="552"/>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Line 39"/>
            <p:cNvSpPr>
              <a:spLocks noChangeShapeType="1"/>
            </p:cNvSpPr>
            <p:nvPr/>
          </p:nvSpPr>
          <p:spPr bwMode="auto">
            <a:xfrm>
              <a:off x="2600325" y="5162335"/>
              <a:ext cx="38100" cy="552"/>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1" name="Line 42"/>
            <p:cNvSpPr>
              <a:spLocks noChangeShapeType="1"/>
            </p:cNvSpPr>
            <p:nvPr/>
          </p:nvSpPr>
          <p:spPr bwMode="auto">
            <a:xfrm>
              <a:off x="2600325" y="5049630"/>
              <a:ext cx="38100" cy="552"/>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2" name="Rectangle 44"/>
            <p:cNvSpPr>
              <a:spLocks noChangeArrowheads="1"/>
            </p:cNvSpPr>
            <p:nvPr/>
          </p:nvSpPr>
          <p:spPr bwMode="auto">
            <a:xfrm>
              <a:off x="2415015" y="5023111"/>
              <a:ext cx="123826" cy="59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Helvetica" charset="0"/>
                </a:rPr>
                <a:t>1</a:t>
              </a:r>
              <a:endParaRPr kumimoji="0" lang="en-US" sz="1800" b="0" i="0" u="none" strike="noStrike" cap="none" normalizeH="0" baseline="0" smtClean="0">
                <a:ln>
                  <a:noFill/>
                </a:ln>
                <a:solidFill>
                  <a:schemeClr val="tx1"/>
                </a:solidFill>
                <a:effectLst/>
                <a:latin typeface="Arial" pitchFamily="34" charset="0"/>
              </a:endParaRPr>
            </a:p>
          </p:txBody>
        </p:sp>
        <p:sp>
          <p:nvSpPr>
            <p:cNvPr id="173" name="Line 45"/>
            <p:cNvSpPr>
              <a:spLocks noChangeShapeType="1"/>
            </p:cNvSpPr>
            <p:nvPr/>
          </p:nvSpPr>
          <p:spPr bwMode="auto">
            <a:xfrm>
              <a:off x="2600325" y="4936925"/>
              <a:ext cx="38100" cy="552"/>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Line 48"/>
            <p:cNvSpPr>
              <a:spLocks noChangeShapeType="1"/>
            </p:cNvSpPr>
            <p:nvPr/>
          </p:nvSpPr>
          <p:spPr bwMode="auto">
            <a:xfrm>
              <a:off x="2600325" y="4824220"/>
              <a:ext cx="38100" cy="552"/>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Line 51"/>
            <p:cNvSpPr>
              <a:spLocks noChangeShapeType="1"/>
            </p:cNvSpPr>
            <p:nvPr/>
          </p:nvSpPr>
          <p:spPr bwMode="auto">
            <a:xfrm>
              <a:off x="2600325" y="4711515"/>
              <a:ext cx="38100" cy="552"/>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Line 54"/>
            <p:cNvSpPr>
              <a:spLocks noChangeShapeType="1"/>
            </p:cNvSpPr>
            <p:nvPr/>
          </p:nvSpPr>
          <p:spPr bwMode="auto">
            <a:xfrm>
              <a:off x="2600325" y="4595495"/>
              <a:ext cx="38100" cy="552"/>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Rectangle 56"/>
            <p:cNvSpPr>
              <a:spLocks noChangeArrowheads="1"/>
            </p:cNvSpPr>
            <p:nvPr/>
          </p:nvSpPr>
          <p:spPr bwMode="auto">
            <a:xfrm>
              <a:off x="2415015" y="4568976"/>
              <a:ext cx="123826" cy="59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Helvetica" charset="0"/>
                </a:rPr>
                <a:t>5</a:t>
              </a:r>
              <a:endParaRPr kumimoji="0" lang="en-US" sz="1800" b="0" i="0" u="none" strike="noStrike" cap="none" normalizeH="0" baseline="0" smtClean="0">
                <a:ln>
                  <a:noFill/>
                </a:ln>
                <a:solidFill>
                  <a:schemeClr val="tx1"/>
                </a:solidFill>
                <a:effectLst/>
                <a:latin typeface="Arial" pitchFamily="34" charset="0"/>
              </a:endParaRPr>
            </a:p>
          </p:txBody>
        </p:sp>
        <p:sp>
          <p:nvSpPr>
            <p:cNvPr id="179" name="Line 57"/>
            <p:cNvSpPr>
              <a:spLocks noChangeShapeType="1"/>
            </p:cNvSpPr>
            <p:nvPr/>
          </p:nvSpPr>
          <p:spPr bwMode="auto">
            <a:xfrm>
              <a:off x="2600325" y="4482790"/>
              <a:ext cx="38100" cy="552"/>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0" name="Line 60"/>
            <p:cNvSpPr>
              <a:spLocks noChangeShapeType="1"/>
            </p:cNvSpPr>
            <p:nvPr/>
          </p:nvSpPr>
          <p:spPr bwMode="auto">
            <a:xfrm>
              <a:off x="2600325" y="4370085"/>
              <a:ext cx="38100" cy="552"/>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2" name="Line 63"/>
            <p:cNvSpPr>
              <a:spLocks noChangeShapeType="1"/>
            </p:cNvSpPr>
            <p:nvPr/>
          </p:nvSpPr>
          <p:spPr bwMode="auto">
            <a:xfrm>
              <a:off x="2600325" y="4257380"/>
              <a:ext cx="38100" cy="552"/>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3" name="Line 66"/>
            <p:cNvSpPr>
              <a:spLocks noChangeShapeType="1"/>
            </p:cNvSpPr>
            <p:nvPr/>
          </p:nvSpPr>
          <p:spPr bwMode="auto">
            <a:xfrm>
              <a:off x="2600325" y="4144675"/>
              <a:ext cx="38100" cy="552"/>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4" name="Rectangle 68"/>
            <p:cNvSpPr>
              <a:spLocks noChangeArrowheads="1"/>
            </p:cNvSpPr>
            <p:nvPr/>
          </p:nvSpPr>
          <p:spPr bwMode="auto">
            <a:xfrm>
              <a:off x="2415015" y="4118156"/>
              <a:ext cx="123826" cy="59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Helvetica" charset="0"/>
                </a:rPr>
                <a:t>9</a:t>
              </a:r>
              <a:endParaRPr kumimoji="0" lang="en-US" sz="1800" b="0" i="0" u="none" strike="noStrike" cap="none" normalizeH="0" baseline="0" smtClean="0">
                <a:ln>
                  <a:noFill/>
                </a:ln>
                <a:solidFill>
                  <a:schemeClr val="tx1"/>
                </a:solidFill>
                <a:effectLst/>
                <a:latin typeface="Arial" pitchFamily="34" charset="0"/>
              </a:endParaRPr>
            </a:p>
          </p:txBody>
        </p:sp>
        <p:sp>
          <p:nvSpPr>
            <p:cNvPr id="185" name="Line 70"/>
            <p:cNvSpPr>
              <a:spLocks noChangeShapeType="1"/>
            </p:cNvSpPr>
            <p:nvPr/>
          </p:nvSpPr>
          <p:spPr bwMode="auto">
            <a:xfrm>
              <a:off x="2600325" y="5340589"/>
              <a:ext cx="4124325" cy="552"/>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6" name="Line 72"/>
            <p:cNvSpPr>
              <a:spLocks noChangeShapeType="1"/>
            </p:cNvSpPr>
            <p:nvPr/>
          </p:nvSpPr>
          <p:spPr bwMode="auto">
            <a:xfrm flipV="1">
              <a:off x="2600325" y="4144675"/>
              <a:ext cx="1588" cy="1133680"/>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7" name="Freeform 73"/>
            <p:cNvSpPr>
              <a:spLocks/>
            </p:cNvSpPr>
            <p:nvPr/>
          </p:nvSpPr>
          <p:spPr bwMode="auto">
            <a:xfrm>
              <a:off x="2628900" y="4144675"/>
              <a:ext cx="4095750" cy="1133680"/>
            </a:xfrm>
            <a:custGeom>
              <a:avLst/>
              <a:gdLst/>
              <a:ahLst/>
              <a:cxnLst>
                <a:cxn ang="0">
                  <a:pos x="18" y="2046"/>
                </a:cxn>
                <a:cxn ang="0">
                  <a:pos x="60" y="2040"/>
                </a:cxn>
                <a:cxn ang="0">
                  <a:pos x="102" y="2022"/>
                </a:cxn>
                <a:cxn ang="0">
                  <a:pos x="144" y="1998"/>
                </a:cxn>
                <a:cxn ang="0">
                  <a:pos x="186" y="1974"/>
                </a:cxn>
                <a:cxn ang="0">
                  <a:pos x="228" y="1938"/>
                </a:cxn>
                <a:cxn ang="0">
                  <a:pos x="270" y="1896"/>
                </a:cxn>
                <a:cxn ang="0">
                  <a:pos x="312" y="1860"/>
                </a:cxn>
                <a:cxn ang="0">
                  <a:pos x="354" y="1818"/>
                </a:cxn>
                <a:cxn ang="0">
                  <a:pos x="390" y="1776"/>
                </a:cxn>
                <a:cxn ang="0">
                  <a:pos x="432" y="1740"/>
                </a:cxn>
                <a:cxn ang="0">
                  <a:pos x="474" y="1710"/>
                </a:cxn>
                <a:cxn ang="0">
                  <a:pos x="516" y="1680"/>
                </a:cxn>
                <a:cxn ang="0">
                  <a:pos x="558" y="1656"/>
                </a:cxn>
                <a:cxn ang="0">
                  <a:pos x="600" y="1644"/>
                </a:cxn>
                <a:cxn ang="0">
                  <a:pos x="642" y="1638"/>
                </a:cxn>
                <a:cxn ang="0">
                  <a:pos x="684" y="1644"/>
                </a:cxn>
                <a:cxn ang="0">
                  <a:pos x="726" y="1650"/>
                </a:cxn>
                <a:cxn ang="0">
                  <a:pos x="762" y="1668"/>
                </a:cxn>
                <a:cxn ang="0">
                  <a:pos x="804" y="1692"/>
                </a:cxn>
                <a:cxn ang="0">
                  <a:pos x="846" y="1728"/>
                </a:cxn>
                <a:cxn ang="0">
                  <a:pos x="888" y="1764"/>
                </a:cxn>
                <a:cxn ang="0">
                  <a:pos x="930" y="1800"/>
                </a:cxn>
                <a:cxn ang="0">
                  <a:pos x="972" y="1842"/>
                </a:cxn>
                <a:cxn ang="0">
                  <a:pos x="1014" y="1884"/>
                </a:cxn>
                <a:cxn ang="0">
                  <a:pos x="1056" y="1920"/>
                </a:cxn>
                <a:cxn ang="0">
                  <a:pos x="1098" y="1956"/>
                </a:cxn>
                <a:cxn ang="0">
                  <a:pos x="1134" y="1992"/>
                </a:cxn>
                <a:cxn ang="0">
                  <a:pos x="1176" y="2016"/>
                </a:cxn>
                <a:cxn ang="0">
                  <a:pos x="1218" y="2034"/>
                </a:cxn>
                <a:cxn ang="0">
                  <a:pos x="1260" y="2046"/>
                </a:cxn>
                <a:cxn ang="0">
                  <a:pos x="1302" y="2052"/>
                </a:cxn>
                <a:cxn ang="0">
                  <a:pos x="1344" y="2028"/>
                </a:cxn>
                <a:cxn ang="0">
                  <a:pos x="1386" y="1968"/>
                </a:cxn>
                <a:cxn ang="0">
                  <a:pos x="1428" y="1872"/>
                </a:cxn>
                <a:cxn ang="0">
                  <a:pos x="1470" y="1740"/>
                </a:cxn>
                <a:cxn ang="0">
                  <a:pos x="1506" y="1578"/>
                </a:cxn>
                <a:cxn ang="0">
                  <a:pos x="1548" y="1392"/>
                </a:cxn>
                <a:cxn ang="0">
                  <a:pos x="1590" y="1200"/>
                </a:cxn>
                <a:cxn ang="0">
                  <a:pos x="1632" y="996"/>
                </a:cxn>
                <a:cxn ang="0">
                  <a:pos x="1674" y="792"/>
                </a:cxn>
                <a:cxn ang="0">
                  <a:pos x="1716" y="594"/>
                </a:cxn>
                <a:cxn ang="0">
                  <a:pos x="1758" y="420"/>
                </a:cxn>
                <a:cxn ang="0">
                  <a:pos x="1800" y="264"/>
                </a:cxn>
                <a:cxn ang="0">
                  <a:pos x="1842" y="144"/>
                </a:cxn>
                <a:cxn ang="0">
                  <a:pos x="1878" y="54"/>
                </a:cxn>
                <a:cxn ang="0">
                  <a:pos x="1920" y="6"/>
                </a:cxn>
                <a:cxn ang="0">
                  <a:pos x="1962" y="0"/>
                </a:cxn>
                <a:cxn ang="0">
                  <a:pos x="2004" y="30"/>
                </a:cxn>
                <a:cxn ang="0">
                  <a:pos x="2046" y="102"/>
                </a:cxn>
                <a:cxn ang="0">
                  <a:pos x="2088" y="210"/>
                </a:cxn>
                <a:cxn ang="0">
                  <a:pos x="2130" y="354"/>
                </a:cxn>
                <a:cxn ang="0">
                  <a:pos x="2172" y="522"/>
                </a:cxn>
                <a:cxn ang="0">
                  <a:pos x="2214" y="708"/>
                </a:cxn>
                <a:cxn ang="0">
                  <a:pos x="2250" y="906"/>
                </a:cxn>
                <a:cxn ang="0">
                  <a:pos x="2292" y="1110"/>
                </a:cxn>
                <a:cxn ang="0">
                  <a:pos x="2334" y="1314"/>
                </a:cxn>
                <a:cxn ang="0">
                  <a:pos x="2376" y="1506"/>
                </a:cxn>
                <a:cxn ang="0">
                  <a:pos x="2418" y="1674"/>
                </a:cxn>
                <a:cxn ang="0">
                  <a:pos x="2460" y="1818"/>
                </a:cxn>
                <a:cxn ang="0">
                  <a:pos x="2502" y="1932"/>
                </a:cxn>
                <a:cxn ang="0">
                  <a:pos x="2544" y="2010"/>
                </a:cxn>
                <a:cxn ang="0">
                  <a:pos x="2580" y="2046"/>
                </a:cxn>
              </a:cxnLst>
              <a:rect l="0" t="0" r="r" b="b"/>
              <a:pathLst>
                <a:path w="2580" h="2052">
                  <a:moveTo>
                    <a:pt x="0" y="2052"/>
                  </a:moveTo>
                  <a:lnTo>
                    <a:pt x="18" y="2046"/>
                  </a:lnTo>
                  <a:lnTo>
                    <a:pt x="42" y="2046"/>
                  </a:lnTo>
                  <a:lnTo>
                    <a:pt x="60" y="2040"/>
                  </a:lnTo>
                  <a:lnTo>
                    <a:pt x="84" y="2034"/>
                  </a:lnTo>
                  <a:lnTo>
                    <a:pt x="102" y="2022"/>
                  </a:lnTo>
                  <a:lnTo>
                    <a:pt x="126" y="2016"/>
                  </a:lnTo>
                  <a:lnTo>
                    <a:pt x="144" y="1998"/>
                  </a:lnTo>
                  <a:lnTo>
                    <a:pt x="168" y="1986"/>
                  </a:lnTo>
                  <a:lnTo>
                    <a:pt x="186" y="1974"/>
                  </a:lnTo>
                  <a:lnTo>
                    <a:pt x="204" y="1956"/>
                  </a:lnTo>
                  <a:lnTo>
                    <a:pt x="228" y="1938"/>
                  </a:lnTo>
                  <a:lnTo>
                    <a:pt x="246" y="1920"/>
                  </a:lnTo>
                  <a:lnTo>
                    <a:pt x="270" y="1896"/>
                  </a:lnTo>
                  <a:lnTo>
                    <a:pt x="288" y="1878"/>
                  </a:lnTo>
                  <a:lnTo>
                    <a:pt x="312" y="1860"/>
                  </a:lnTo>
                  <a:lnTo>
                    <a:pt x="330" y="1836"/>
                  </a:lnTo>
                  <a:lnTo>
                    <a:pt x="354" y="1818"/>
                  </a:lnTo>
                  <a:lnTo>
                    <a:pt x="372" y="1800"/>
                  </a:lnTo>
                  <a:lnTo>
                    <a:pt x="390" y="1776"/>
                  </a:lnTo>
                  <a:lnTo>
                    <a:pt x="414" y="1758"/>
                  </a:lnTo>
                  <a:lnTo>
                    <a:pt x="432" y="1740"/>
                  </a:lnTo>
                  <a:lnTo>
                    <a:pt x="456" y="1722"/>
                  </a:lnTo>
                  <a:lnTo>
                    <a:pt x="474" y="1710"/>
                  </a:lnTo>
                  <a:lnTo>
                    <a:pt x="498" y="1692"/>
                  </a:lnTo>
                  <a:lnTo>
                    <a:pt x="516" y="1680"/>
                  </a:lnTo>
                  <a:lnTo>
                    <a:pt x="540" y="1668"/>
                  </a:lnTo>
                  <a:lnTo>
                    <a:pt x="558" y="1656"/>
                  </a:lnTo>
                  <a:lnTo>
                    <a:pt x="576" y="1650"/>
                  </a:lnTo>
                  <a:lnTo>
                    <a:pt x="600" y="1644"/>
                  </a:lnTo>
                  <a:lnTo>
                    <a:pt x="618" y="1638"/>
                  </a:lnTo>
                  <a:lnTo>
                    <a:pt x="642" y="1638"/>
                  </a:lnTo>
                  <a:lnTo>
                    <a:pt x="660" y="1638"/>
                  </a:lnTo>
                  <a:lnTo>
                    <a:pt x="684" y="1644"/>
                  </a:lnTo>
                  <a:lnTo>
                    <a:pt x="702" y="1644"/>
                  </a:lnTo>
                  <a:lnTo>
                    <a:pt x="726" y="1650"/>
                  </a:lnTo>
                  <a:lnTo>
                    <a:pt x="744" y="1662"/>
                  </a:lnTo>
                  <a:lnTo>
                    <a:pt x="762" y="1668"/>
                  </a:lnTo>
                  <a:lnTo>
                    <a:pt x="786" y="1680"/>
                  </a:lnTo>
                  <a:lnTo>
                    <a:pt x="804" y="1692"/>
                  </a:lnTo>
                  <a:lnTo>
                    <a:pt x="828" y="1710"/>
                  </a:lnTo>
                  <a:lnTo>
                    <a:pt x="846" y="1728"/>
                  </a:lnTo>
                  <a:lnTo>
                    <a:pt x="870" y="1746"/>
                  </a:lnTo>
                  <a:lnTo>
                    <a:pt x="888" y="1764"/>
                  </a:lnTo>
                  <a:lnTo>
                    <a:pt x="912" y="1782"/>
                  </a:lnTo>
                  <a:lnTo>
                    <a:pt x="930" y="1800"/>
                  </a:lnTo>
                  <a:lnTo>
                    <a:pt x="948" y="1818"/>
                  </a:lnTo>
                  <a:lnTo>
                    <a:pt x="972" y="1842"/>
                  </a:lnTo>
                  <a:lnTo>
                    <a:pt x="990" y="1860"/>
                  </a:lnTo>
                  <a:lnTo>
                    <a:pt x="1014" y="1884"/>
                  </a:lnTo>
                  <a:lnTo>
                    <a:pt x="1032" y="1902"/>
                  </a:lnTo>
                  <a:lnTo>
                    <a:pt x="1056" y="1920"/>
                  </a:lnTo>
                  <a:lnTo>
                    <a:pt x="1074" y="1938"/>
                  </a:lnTo>
                  <a:lnTo>
                    <a:pt x="1098" y="1956"/>
                  </a:lnTo>
                  <a:lnTo>
                    <a:pt x="1116" y="1974"/>
                  </a:lnTo>
                  <a:lnTo>
                    <a:pt x="1134" y="1992"/>
                  </a:lnTo>
                  <a:lnTo>
                    <a:pt x="1158" y="2004"/>
                  </a:lnTo>
                  <a:lnTo>
                    <a:pt x="1176" y="2016"/>
                  </a:lnTo>
                  <a:lnTo>
                    <a:pt x="1200" y="2028"/>
                  </a:lnTo>
                  <a:lnTo>
                    <a:pt x="1218" y="2034"/>
                  </a:lnTo>
                  <a:lnTo>
                    <a:pt x="1242" y="2040"/>
                  </a:lnTo>
                  <a:lnTo>
                    <a:pt x="1260" y="2046"/>
                  </a:lnTo>
                  <a:lnTo>
                    <a:pt x="1284" y="2046"/>
                  </a:lnTo>
                  <a:lnTo>
                    <a:pt x="1302" y="2052"/>
                  </a:lnTo>
                  <a:lnTo>
                    <a:pt x="1320" y="2046"/>
                  </a:lnTo>
                  <a:lnTo>
                    <a:pt x="1344" y="2028"/>
                  </a:lnTo>
                  <a:lnTo>
                    <a:pt x="1362" y="2004"/>
                  </a:lnTo>
                  <a:lnTo>
                    <a:pt x="1386" y="1968"/>
                  </a:lnTo>
                  <a:lnTo>
                    <a:pt x="1404" y="1926"/>
                  </a:lnTo>
                  <a:lnTo>
                    <a:pt x="1428" y="1872"/>
                  </a:lnTo>
                  <a:lnTo>
                    <a:pt x="1446" y="1806"/>
                  </a:lnTo>
                  <a:lnTo>
                    <a:pt x="1470" y="1740"/>
                  </a:lnTo>
                  <a:lnTo>
                    <a:pt x="1488" y="1662"/>
                  </a:lnTo>
                  <a:lnTo>
                    <a:pt x="1506" y="1578"/>
                  </a:lnTo>
                  <a:lnTo>
                    <a:pt x="1530" y="1488"/>
                  </a:lnTo>
                  <a:lnTo>
                    <a:pt x="1548" y="1392"/>
                  </a:lnTo>
                  <a:lnTo>
                    <a:pt x="1572" y="1296"/>
                  </a:lnTo>
                  <a:lnTo>
                    <a:pt x="1590" y="1200"/>
                  </a:lnTo>
                  <a:lnTo>
                    <a:pt x="1614" y="1098"/>
                  </a:lnTo>
                  <a:lnTo>
                    <a:pt x="1632" y="996"/>
                  </a:lnTo>
                  <a:lnTo>
                    <a:pt x="1656" y="888"/>
                  </a:lnTo>
                  <a:lnTo>
                    <a:pt x="1674" y="792"/>
                  </a:lnTo>
                  <a:lnTo>
                    <a:pt x="1692" y="690"/>
                  </a:lnTo>
                  <a:lnTo>
                    <a:pt x="1716" y="594"/>
                  </a:lnTo>
                  <a:lnTo>
                    <a:pt x="1734" y="504"/>
                  </a:lnTo>
                  <a:lnTo>
                    <a:pt x="1758" y="420"/>
                  </a:lnTo>
                  <a:lnTo>
                    <a:pt x="1776" y="342"/>
                  </a:lnTo>
                  <a:lnTo>
                    <a:pt x="1800" y="264"/>
                  </a:lnTo>
                  <a:lnTo>
                    <a:pt x="1818" y="204"/>
                  </a:lnTo>
                  <a:lnTo>
                    <a:pt x="1842" y="144"/>
                  </a:lnTo>
                  <a:lnTo>
                    <a:pt x="1860" y="96"/>
                  </a:lnTo>
                  <a:lnTo>
                    <a:pt x="1878" y="54"/>
                  </a:lnTo>
                  <a:lnTo>
                    <a:pt x="1902" y="24"/>
                  </a:lnTo>
                  <a:lnTo>
                    <a:pt x="1920" y="6"/>
                  </a:lnTo>
                  <a:lnTo>
                    <a:pt x="1944" y="0"/>
                  </a:lnTo>
                  <a:lnTo>
                    <a:pt x="1962" y="0"/>
                  </a:lnTo>
                  <a:lnTo>
                    <a:pt x="1986" y="12"/>
                  </a:lnTo>
                  <a:lnTo>
                    <a:pt x="2004" y="30"/>
                  </a:lnTo>
                  <a:lnTo>
                    <a:pt x="2028" y="60"/>
                  </a:lnTo>
                  <a:lnTo>
                    <a:pt x="2046" y="102"/>
                  </a:lnTo>
                  <a:lnTo>
                    <a:pt x="2064" y="150"/>
                  </a:lnTo>
                  <a:lnTo>
                    <a:pt x="2088" y="210"/>
                  </a:lnTo>
                  <a:lnTo>
                    <a:pt x="2106" y="276"/>
                  </a:lnTo>
                  <a:lnTo>
                    <a:pt x="2130" y="354"/>
                  </a:lnTo>
                  <a:lnTo>
                    <a:pt x="2148" y="432"/>
                  </a:lnTo>
                  <a:lnTo>
                    <a:pt x="2172" y="522"/>
                  </a:lnTo>
                  <a:lnTo>
                    <a:pt x="2190" y="612"/>
                  </a:lnTo>
                  <a:lnTo>
                    <a:pt x="2214" y="708"/>
                  </a:lnTo>
                  <a:lnTo>
                    <a:pt x="2232" y="804"/>
                  </a:lnTo>
                  <a:lnTo>
                    <a:pt x="2250" y="906"/>
                  </a:lnTo>
                  <a:lnTo>
                    <a:pt x="2274" y="1008"/>
                  </a:lnTo>
                  <a:lnTo>
                    <a:pt x="2292" y="1110"/>
                  </a:lnTo>
                  <a:lnTo>
                    <a:pt x="2316" y="1212"/>
                  </a:lnTo>
                  <a:lnTo>
                    <a:pt x="2334" y="1314"/>
                  </a:lnTo>
                  <a:lnTo>
                    <a:pt x="2358" y="1410"/>
                  </a:lnTo>
                  <a:lnTo>
                    <a:pt x="2376" y="1506"/>
                  </a:lnTo>
                  <a:lnTo>
                    <a:pt x="2394" y="1590"/>
                  </a:lnTo>
                  <a:lnTo>
                    <a:pt x="2418" y="1674"/>
                  </a:lnTo>
                  <a:lnTo>
                    <a:pt x="2436" y="1752"/>
                  </a:lnTo>
                  <a:lnTo>
                    <a:pt x="2460" y="1818"/>
                  </a:lnTo>
                  <a:lnTo>
                    <a:pt x="2478" y="1878"/>
                  </a:lnTo>
                  <a:lnTo>
                    <a:pt x="2502" y="1932"/>
                  </a:lnTo>
                  <a:lnTo>
                    <a:pt x="2520" y="1974"/>
                  </a:lnTo>
                  <a:lnTo>
                    <a:pt x="2544" y="2010"/>
                  </a:lnTo>
                  <a:lnTo>
                    <a:pt x="2562" y="2034"/>
                  </a:lnTo>
                  <a:lnTo>
                    <a:pt x="2580" y="2046"/>
                  </a:lnTo>
                </a:path>
              </a:pathLst>
            </a:custGeom>
            <a:noFill/>
            <a:ln w="12700">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188" name="Group 187"/>
          <p:cNvGrpSpPr/>
          <p:nvPr/>
        </p:nvGrpSpPr>
        <p:grpSpPr>
          <a:xfrm>
            <a:off x="544724" y="2659168"/>
            <a:ext cx="2249009" cy="609600"/>
            <a:chOff x="2381736" y="2817813"/>
            <a:chExt cx="4342914" cy="1348020"/>
          </a:xfrm>
        </p:grpSpPr>
        <p:sp>
          <p:nvSpPr>
            <p:cNvPr id="189" name="Line 81"/>
            <p:cNvSpPr>
              <a:spLocks noChangeShapeType="1"/>
            </p:cNvSpPr>
            <p:nvPr/>
          </p:nvSpPr>
          <p:spPr bwMode="auto">
            <a:xfrm>
              <a:off x="2600325" y="4002420"/>
              <a:ext cx="4124325" cy="1588"/>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4400"/>
            </a:p>
          </p:txBody>
        </p:sp>
        <p:sp>
          <p:nvSpPr>
            <p:cNvPr id="190" name="Line 83"/>
            <p:cNvSpPr>
              <a:spLocks noChangeShapeType="1"/>
            </p:cNvSpPr>
            <p:nvPr/>
          </p:nvSpPr>
          <p:spPr bwMode="auto">
            <a:xfrm flipV="1">
              <a:off x="2600325" y="2843213"/>
              <a:ext cx="1588" cy="1071563"/>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4400"/>
            </a:p>
          </p:txBody>
        </p:sp>
        <p:sp>
          <p:nvSpPr>
            <p:cNvPr id="191" name="Line 84"/>
            <p:cNvSpPr>
              <a:spLocks noChangeShapeType="1"/>
            </p:cNvSpPr>
            <p:nvPr/>
          </p:nvSpPr>
          <p:spPr bwMode="auto">
            <a:xfrm>
              <a:off x="2600325" y="4002420"/>
              <a:ext cx="4124325" cy="1588"/>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4400"/>
            </a:p>
          </p:txBody>
        </p:sp>
        <p:sp>
          <p:nvSpPr>
            <p:cNvPr id="192" name="Line 85"/>
            <p:cNvSpPr>
              <a:spLocks noChangeShapeType="1"/>
            </p:cNvSpPr>
            <p:nvPr/>
          </p:nvSpPr>
          <p:spPr bwMode="auto">
            <a:xfrm flipV="1">
              <a:off x="2600325" y="2843213"/>
              <a:ext cx="1588" cy="1071563"/>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4400"/>
            </a:p>
          </p:txBody>
        </p:sp>
        <p:sp>
          <p:nvSpPr>
            <p:cNvPr id="193" name="Line 86"/>
            <p:cNvSpPr>
              <a:spLocks noChangeShapeType="1"/>
            </p:cNvSpPr>
            <p:nvPr/>
          </p:nvSpPr>
          <p:spPr bwMode="auto">
            <a:xfrm flipV="1">
              <a:off x="2600325" y="3986545"/>
              <a:ext cx="1588" cy="15875"/>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4400"/>
            </a:p>
          </p:txBody>
        </p:sp>
        <p:sp>
          <p:nvSpPr>
            <p:cNvPr id="194" name="Line 87"/>
            <p:cNvSpPr>
              <a:spLocks noChangeShapeType="1"/>
            </p:cNvSpPr>
            <p:nvPr/>
          </p:nvSpPr>
          <p:spPr bwMode="auto">
            <a:xfrm>
              <a:off x="2600325" y="2843213"/>
              <a:ext cx="1588" cy="12700"/>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4400"/>
            </a:p>
          </p:txBody>
        </p:sp>
        <p:sp>
          <p:nvSpPr>
            <p:cNvPr id="195" name="Rectangle 88"/>
            <p:cNvSpPr>
              <a:spLocks noChangeArrowheads="1"/>
            </p:cNvSpPr>
            <p:nvPr/>
          </p:nvSpPr>
          <p:spPr bwMode="auto">
            <a:xfrm>
              <a:off x="2571750" y="4011945"/>
              <a:ext cx="70532"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Helvetica" charset="0"/>
                </a:rPr>
                <a:t>0</a:t>
              </a:r>
              <a:endParaRPr kumimoji="0" lang="en-US" sz="4400" b="0" i="0" u="none" strike="noStrike" cap="none" normalizeH="0" baseline="0" smtClean="0">
                <a:ln>
                  <a:noFill/>
                </a:ln>
                <a:solidFill>
                  <a:schemeClr val="tx1"/>
                </a:solidFill>
                <a:effectLst/>
                <a:latin typeface="Arial" pitchFamily="34" charset="0"/>
              </a:endParaRPr>
            </a:p>
          </p:txBody>
        </p:sp>
        <p:sp>
          <p:nvSpPr>
            <p:cNvPr id="196" name="Line 89"/>
            <p:cNvSpPr>
              <a:spLocks noChangeShapeType="1"/>
            </p:cNvSpPr>
            <p:nvPr/>
          </p:nvSpPr>
          <p:spPr bwMode="auto">
            <a:xfrm flipV="1">
              <a:off x="3248025" y="3986545"/>
              <a:ext cx="1588" cy="15875"/>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4400"/>
            </a:p>
          </p:txBody>
        </p:sp>
        <p:sp>
          <p:nvSpPr>
            <p:cNvPr id="197" name="Rectangle 91"/>
            <p:cNvSpPr>
              <a:spLocks noChangeArrowheads="1"/>
            </p:cNvSpPr>
            <p:nvPr/>
          </p:nvSpPr>
          <p:spPr bwMode="auto">
            <a:xfrm>
              <a:off x="3181350" y="4011945"/>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Helvetica" charset="0"/>
                </a:rPr>
                <a:t>20</a:t>
              </a:r>
              <a:endParaRPr kumimoji="0" lang="en-US" sz="4400" b="0" i="0" u="none" strike="noStrike" cap="none" normalizeH="0" baseline="0" smtClean="0">
                <a:ln>
                  <a:noFill/>
                </a:ln>
                <a:solidFill>
                  <a:schemeClr val="tx1"/>
                </a:solidFill>
                <a:effectLst/>
                <a:latin typeface="Arial" pitchFamily="34" charset="0"/>
              </a:endParaRPr>
            </a:p>
          </p:txBody>
        </p:sp>
        <p:sp>
          <p:nvSpPr>
            <p:cNvPr id="198" name="Line 92"/>
            <p:cNvSpPr>
              <a:spLocks noChangeShapeType="1"/>
            </p:cNvSpPr>
            <p:nvPr/>
          </p:nvSpPr>
          <p:spPr bwMode="auto">
            <a:xfrm flipV="1">
              <a:off x="3905250" y="3986545"/>
              <a:ext cx="1588" cy="15875"/>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4400"/>
            </a:p>
          </p:txBody>
        </p:sp>
        <p:sp>
          <p:nvSpPr>
            <p:cNvPr id="199" name="Rectangle 94"/>
            <p:cNvSpPr>
              <a:spLocks noChangeArrowheads="1"/>
            </p:cNvSpPr>
            <p:nvPr/>
          </p:nvSpPr>
          <p:spPr bwMode="auto">
            <a:xfrm>
              <a:off x="3838575" y="4011945"/>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Helvetica" charset="0"/>
                </a:rPr>
                <a:t>40</a:t>
              </a:r>
              <a:endParaRPr kumimoji="0" lang="en-US" sz="4400" b="0" i="0" u="none" strike="noStrike" cap="none" normalizeH="0" baseline="0" smtClean="0">
                <a:ln>
                  <a:noFill/>
                </a:ln>
                <a:solidFill>
                  <a:schemeClr val="tx1"/>
                </a:solidFill>
                <a:effectLst/>
                <a:latin typeface="Arial" pitchFamily="34" charset="0"/>
              </a:endParaRPr>
            </a:p>
          </p:txBody>
        </p:sp>
        <p:sp>
          <p:nvSpPr>
            <p:cNvPr id="200" name="Line 95"/>
            <p:cNvSpPr>
              <a:spLocks noChangeShapeType="1"/>
            </p:cNvSpPr>
            <p:nvPr/>
          </p:nvSpPr>
          <p:spPr bwMode="auto">
            <a:xfrm flipV="1">
              <a:off x="4562475" y="3986545"/>
              <a:ext cx="1588" cy="15875"/>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4400"/>
            </a:p>
          </p:txBody>
        </p:sp>
        <p:sp>
          <p:nvSpPr>
            <p:cNvPr id="201" name="Rectangle 97"/>
            <p:cNvSpPr>
              <a:spLocks noChangeArrowheads="1"/>
            </p:cNvSpPr>
            <p:nvPr/>
          </p:nvSpPr>
          <p:spPr bwMode="auto">
            <a:xfrm>
              <a:off x="4495800" y="4011945"/>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Helvetica" charset="0"/>
                </a:rPr>
                <a:t>60</a:t>
              </a:r>
              <a:endParaRPr kumimoji="0" lang="en-US" sz="4400" b="0" i="0" u="none" strike="noStrike" cap="none" normalizeH="0" baseline="0" dirty="0" smtClean="0">
                <a:ln>
                  <a:noFill/>
                </a:ln>
                <a:solidFill>
                  <a:schemeClr val="tx1"/>
                </a:solidFill>
                <a:effectLst/>
                <a:latin typeface="Arial" pitchFamily="34" charset="0"/>
              </a:endParaRPr>
            </a:p>
          </p:txBody>
        </p:sp>
        <p:sp>
          <p:nvSpPr>
            <p:cNvPr id="202" name="Line 98"/>
            <p:cNvSpPr>
              <a:spLocks noChangeShapeType="1"/>
            </p:cNvSpPr>
            <p:nvPr/>
          </p:nvSpPr>
          <p:spPr bwMode="auto">
            <a:xfrm flipV="1">
              <a:off x="5219700" y="3986545"/>
              <a:ext cx="1588" cy="15875"/>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4400"/>
            </a:p>
          </p:txBody>
        </p:sp>
        <p:sp>
          <p:nvSpPr>
            <p:cNvPr id="203" name="Rectangle 100"/>
            <p:cNvSpPr>
              <a:spLocks noChangeArrowheads="1"/>
            </p:cNvSpPr>
            <p:nvPr/>
          </p:nvSpPr>
          <p:spPr bwMode="auto">
            <a:xfrm>
              <a:off x="5153025" y="4011945"/>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Helvetica" charset="0"/>
                </a:rPr>
                <a:t>80</a:t>
              </a:r>
              <a:endParaRPr kumimoji="0" lang="en-US" sz="4400" b="0" i="0" u="none" strike="noStrike" cap="none" normalizeH="0" baseline="0" smtClean="0">
                <a:ln>
                  <a:noFill/>
                </a:ln>
                <a:solidFill>
                  <a:schemeClr val="tx1"/>
                </a:solidFill>
                <a:effectLst/>
                <a:latin typeface="Arial" pitchFamily="34" charset="0"/>
              </a:endParaRPr>
            </a:p>
          </p:txBody>
        </p:sp>
        <p:sp>
          <p:nvSpPr>
            <p:cNvPr id="204" name="Line 101"/>
            <p:cNvSpPr>
              <a:spLocks noChangeShapeType="1"/>
            </p:cNvSpPr>
            <p:nvPr/>
          </p:nvSpPr>
          <p:spPr bwMode="auto">
            <a:xfrm flipV="1">
              <a:off x="5876925" y="3986545"/>
              <a:ext cx="1588" cy="15875"/>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4400"/>
            </a:p>
          </p:txBody>
        </p:sp>
        <p:sp>
          <p:nvSpPr>
            <p:cNvPr id="205" name="Rectangle 103"/>
            <p:cNvSpPr>
              <a:spLocks noChangeArrowheads="1"/>
            </p:cNvSpPr>
            <p:nvPr/>
          </p:nvSpPr>
          <p:spPr bwMode="auto">
            <a:xfrm>
              <a:off x="5781675" y="4011945"/>
              <a:ext cx="211596"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Helvetica" charset="0"/>
                </a:rPr>
                <a:t>100</a:t>
              </a:r>
              <a:endParaRPr kumimoji="0" lang="en-US" sz="4400" b="0" i="0" u="none" strike="noStrike" cap="none" normalizeH="0" baseline="0" smtClean="0">
                <a:ln>
                  <a:noFill/>
                </a:ln>
                <a:solidFill>
                  <a:schemeClr val="tx1"/>
                </a:solidFill>
                <a:effectLst/>
                <a:latin typeface="Arial" pitchFamily="34" charset="0"/>
              </a:endParaRPr>
            </a:p>
          </p:txBody>
        </p:sp>
        <p:sp>
          <p:nvSpPr>
            <p:cNvPr id="206" name="Line 104"/>
            <p:cNvSpPr>
              <a:spLocks noChangeShapeType="1"/>
            </p:cNvSpPr>
            <p:nvPr/>
          </p:nvSpPr>
          <p:spPr bwMode="auto">
            <a:xfrm flipV="1">
              <a:off x="6534150" y="3986545"/>
              <a:ext cx="1588" cy="15875"/>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4400"/>
            </a:p>
          </p:txBody>
        </p:sp>
        <p:sp>
          <p:nvSpPr>
            <p:cNvPr id="207" name="Rectangle 106"/>
            <p:cNvSpPr>
              <a:spLocks noChangeArrowheads="1"/>
            </p:cNvSpPr>
            <p:nvPr/>
          </p:nvSpPr>
          <p:spPr bwMode="auto">
            <a:xfrm>
              <a:off x="6438900" y="4011945"/>
              <a:ext cx="211596"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Helvetica" charset="0"/>
                </a:rPr>
                <a:t>120</a:t>
              </a:r>
              <a:endParaRPr kumimoji="0" lang="en-US" sz="4400" b="0" i="0" u="none" strike="noStrike" cap="none" normalizeH="0" baseline="0" dirty="0" smtClean="0">
                <a:ln>
                  <a:noFill/>
                </a:ln>
                <a:solidFill>
                  <a:schemeClr val="tx1"/>
                </a:solidFill>
                <a:effectLst/>
                <a:latin typeface="Arial" pitchFamily="34" charset="0"/>
              </a:endParaRPr>
            </a:p>
          </p:txBody>
        </p:sp>
        <p:sp>
          <p:nvSpPr>
            <p:cNvPr id="208" name="Line 107"/>
            <p:cNvSpPr>
              <a:spLocks noChangeShapeType="1"/>
            </p:cNvSpPr>
            <p:nvPr/>
          </p:nvSpPr>
          <p:spPr bwMode="auto">
            <a:xfrm>
              <a:off x="2600325" y="4002420"/>
              <a:ext cx="38100" cy="1588"/>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4400"/>
            </a:p>
          </p:txBody>
        </p:sp>
        <p:sp>
          <p:nvSpPr>
            <p:cNvPr id="210" name="Line 110"/>
            <p:cNvSpPr>
              <a:spLocks noChangeShapeType="1"/>
            </p:cNvSpPr>
            <p:nvPr/>
          </p:nvSpPr>
          <p:spPr bwMode="auto">
            <a:xfrm>
              <a:off x="2600325" y="3805238"/>
              <a:ext cx="38100" cy="1588"/>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4400"/>
            </a:p>
          </p:txBody>
        </p:sp>
        <p:sp>
          <p:nvSpPr>
            <p:cNvPr id="211" name="Line 113"/>
            <p:cNvSpPr>
              <a:spLocks noChangeShapeType="1"/>
            </p:cNvSpPr>
            <p:nvPr/>
          </p:nvSpPr>
          <p:spPr bwMode="auto">
            <a:xfrm>
              <a:off x="2600325" y="3698875"/>
              <a:ext cx="38100" cy="1588"/>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4400"/>
            </a:p>
          </p:txBody>
        </p:sp>
        <p:sp>
          <p:nvSpPr>
            <p:cNvPr id="212" name="Rectangle 115"/>
            <p:cNvSpPr>
              <a:spLocks noChangeArrowheads="1"/>
            </p:cNvSpPr>
            <p:nvPr/>
          </p:nvSpPr>
          <p:spPr bwMode="auto">
            <a:xfrm>
              <a:off x="2381736" y="3673474"/>
              <a:ext cx="70533"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Helvetica" charset="0"/>
                </a:rPr>
                <a:t>1</a:t>
              </a:r>
              <a:endParaRPr kumimoji="0" lang="en-US" sz="4400" b="0" i="0" u="none" strike="noStrike" cap="none" normalizeH="0" baseline="0" smtClean="0">
                <a:ln>
                  <a:noFill/>
                </a:ln>
                <a:solidFill>
                  <a:schemeClr val="tx1"/>
                </a:solidFill>
                <a:effectLst/>
                <a:latin typeface="Arial" pitchFamily="34" charset="0"/>
              </a:endParaRPr>
            </a:p>
          </p:txBody>
        </p:sp>
        <p:sp>
          <p:nvSpPr>
            <p:cNvPr id="213" name="Line 116"/>
            <p:cNvSpPr>
              <a:spLocks noChangeShapeType="1"/>
            </p:cNvSpPr>
            <p:nvPr/>
          </p:nvSpPr>
          <p:spPr bwMode="auto">
            <a:xfrm>
              <a:off x="2600325" y="3592513"/>
              <a:ext cx="38100" cy="1588"/>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4400"/>
            </a:p>
          </p:txBody>
        </p:sp>
        <p:sp>
          <p:nvSpPr>
            <p:cNvPr id="214" name="Line 119"/>
            <p:cNvSpPr>
              <a:spLocks noChangeShapeType="1"/>
            </p:cNvSpPr>
            <p:nvPr/>
          </p:nvSpPr>
          <p:spPr bwMode="auto">
            <a:xfrm>
              <a:off x="2600325" y="3486150"/>
              <a:ext cx="38100" cy="1588"/>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4400"/>
            </a:p>
          </p:txBody>
        </p:sp>
        <p:sp>
          <p:nvSpPr>
            <p:cNvPr id="216" name="Line 122"/>
            <p:cNvSpPr>
              <a:spLocks noChangeShapeType="1"/>
            </p:cNvSpPr>
            <p:nvPr/>
          </p:nvSpPr>
          <p:spPr bwMode="auto">
            <a:xfrm>
              <a:off x="2600325" y="3379788"/>
              <a:ext cx="38100" cy="1588"/>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4400"/>
            </a:p>
          </p:txBody>
        </p:sp>
        <p:sp>
          <p:nvSpPr>
            <p:cNvPr id="217" name="Line 125"/>
            <p:cNvSpPr>
              <a:spLocks noChangeShapeType="1"/>
            </p:cNvSpPr>
            <p:nvPr/>
          </p:nvSpPr>
          <p:spPr bwMode="auto">
            <a:xfrm>
              <a:off x="2600325" y="3270250"/>
              <a:ext cx="38100" cy="1588"/>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4400"/>
            </a:p>
          </p:txBody>
        </p:sp>
        <p:sp>
          <p:nvSpPr>
            <p:cNvPr id="218" name="Rectangle 127"/>
            <p:cNvSpPr>
              <a:spLocks noChangeArrowheads="1"/>
            </p:cNvSpPr>
            <p:nvPr/>
          </p:nvSpPr>
          <p:spPr bwMode="auto">
            <a:xfrm>
              <a:off x="2381736" y="3244850"/>
              <a:ext cx="70533"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Helvetica" charset="0"/>
                </a:rPr>
                <a:t>5</a:t>
              </a:r>
              <a:endParaRPr kumimoji="0" lang="en-US" sz="4400" b="0" i="0" u="none" strike="noStrike" cap="none" normalizeH="0" baseline="0" smtClean="0">
                <a:ln>
                  <a:noFill/>
                </a:ln>
                <a:solidFill>
                  <a:schemeClr val="tx1"/>
                </a:solidFill>
                <a:effectLst/>
                <a:latin typeface="Arial" pitchFamily="34" charset="0"/>
              </a:endParaRPr>
            </a:p>
          </p:txBody>
        </p:sp>
        <p:sp>
          <p:nvSpPr>
            <p:cNvPr id="219" name="Line 128"/>
            <p:cNvSpPr>
              <a:spLocks noChangeShapeType="1"/>
            </p:cNvSpPr>
            <p:nvPr/>
          </p:nvSpPr>
          <p:spPr bwMode="auto">
            <a:xfrm>
              <a:off x="2600325" y="3162300"/>
              <a:ext cx="38100" cy="1588"/>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4400"/>
            </a:p>
          </p:txBody>
        </p:sp>
        <p:sp>
          <p:nvSpPr>
            <p:cNvPr id="220" name="Line 131"/>
            <p:cNvSpPr>
              <a:spLocks noChangeShapeType="1"/>
            </p:cNvSpPr>
            <p:nvPr/>
          </p:nvSpPr>
          <p:spPr bwMode="auto">
            <a:xfrm>
              <a:off x="2600325" y="3055938"/>
              <a:ext cx="38100" cy="1588"/>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4400"/>
            </a:p>
          </p:txBody>
        </p:sp>
        <p:sp>
          <p:nvSpPr>
            <p:cNvPr id="222" name="Line 134"/>
            <p:cNvSpPr>
              <a:spLocks noChangeShapeType="1"/>
            </p:cNvSpPr>
            <p:nvPr/>
          </p:nvSpPr>
          <p:spPr bwMode="auto">
            <a:xfrm>
              <a:off x="2600325" y="2949575"/>
              <a:ext cx="38100" cy="1588"/>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4400"/>
            </a:p>
          </p:txBody>
        </p:sp>
        <p:sp>
          <p:nvSpPr>
            <p:cNvPr id="223" name="Line 137"/>
            <p:cNvSpPr>
              <a:spLocks noChangeShapeType="1"/>
            </p:cNvSpPr>
            <p:nvPr/>
          </p:nvSpPr>
          <p:spPr bwMode="auto">
            <a:xfrm>
              <a:off x="2600325" y="2843213"/>
              <a:ext cx="38100" cy="1588"/>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4400"/>
            </a:p>
          </p:txBody>
        </p:sp>
        <p:sp>
          <p:nvSpPr>
            <p:cNvPr id="224" name="Rectangle 139"/>
            <p:cNvSpPr>
              <a:spLocks noChangeArrowheads="1"/>
            </p:cNvSpPr>
            <p:nvPr/>
          </p:nvSpPr>
          <p:spPr bwMode="auto">
            <a:xfrm>
              <a:off x="2381736" y="2817813"/>
              <a:ext cx="70533"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Helvetica" charset="0"/>
                </a:rPr>
                <a:t>9</a:t>
              </a:r>
              <a:endParaRPr kumimoji="0" lang="en-US" sz="4400" b="0" i="0" u="none" strike="noStrike" cap="none" normalizeH="0" baseline="0" smtClean="0">
                <a:ln>
                  <a:noFill/>
                </a:ln>
                <a:solidFill>
                  <a:schemeClr val="tx1"/>
                </a:solidFill>
                <a:effectLst/>
                <a:latin typeface="Arial" pitchFamily="34" charset="0"/>
              </a:endParaRPr>
            </a:p>
          </p:txBody>
        </p:sp>
        <p:sp>
          <p:nvSpPr>
            <p:cNvPr id="225" name="Line 141"/>
            <p:cNvSpPr>
              <a:spLocks noChangeShapeType="1"/>
            </p:cNvSpPr>
            <p:nvPr/>
          </p:nvSpPr>
          <p:spPr bwMode="auto">
            <a:xfrm>
              <a:off x="2600325" y="4002420"/>
              <a:ext cx="4124325" cy="1588"/>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4400"/>
            </a:p>
          </p:txBody>
        </p:sp>
        <p:sp>
          <p:nvSpPr>
            <p:cNvPr id="226" name="Line 143"/>
            <p:cNvSpPr>
              <a:spLocks noChangeShapeType="1"/>
            </p:cNvSpPr>
            <p:nvPr/>
          </p:nvSpPr>
          <p:spPr bwMode="auto">
            <a:xfrm flipV="1">
              <a:off x="2600325" y="2843213"/>
              <a:ext cx="1588" cy="1071563"/>
            </a:xfrm>
            <a:prstGeom prst="line">
              <a:avLst/>
            </a:prstGeom>
            <a:no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4400"/>
            </a:p>
          </p:txBody>
        </p:sp>
        <p:sp>
          <p:nvSpPr>
            <p:cNvPr id="227" name="Freeform 144"/>
            <p:cNvSpPr>
              <a:spLocks/>
            </p:cNvSpPr>
            <p:nvPr/>
          </p:nvSpPr>
          <p:spPr bwMode="auto">
            <a:xfrm>
              <a:off x="2628900" y="2843213"/>
              <a:ext cx="4095750" cy="1071563"/>
            </a:xfrm>
            <a:custGeom>
              <a:avLst/>
              <a:gdLst/>
              <a:ahLst/>
              <a:cxnLst>
                <a:cxn ang="0">
                  <a:pos x="18" y="673"/>
                </a:cxn>
                <a:cxn ang="0">
                  <a:pos x="60" y="659"/>
                </a:cxn>
                <a:cxn ang="0">
                  <a:pos x="102" y="634"/>
                </a:cxn>
                <a:cxn ang="0">
                  <a:pos x="144" y="594"/>
                </a:cxn>
                <a:cxn ang="0">
                  <a:pos x="186" y="547"/>
                </a:cxn>
                <a:cxn ang="0">
                  <a:pos x="228" y="490"/>
                </a:cxn>
                <a:cxn ang="0">
                  <a:pos x="270" y="426"/>
                </a:cxn>
                <a:cxn ang="0">
                  <a:pos x="312" y="361"/>
                </a:cxn>
                <a:cxn ang="0">
                  <a:pos x="354" y="292"/>
                </a:cxn>
                <a:cxn ang="0">
                  <a:pos x="390" y="227"/>
                </a:cxn>
                <a:cxn ang="0">
                  <a:pos x="432" y="166"/>
                </a:cxn>
                <a:cxn ang="0">
                  <a:pos x="474" y="113"/>
                </a:cxn>
                <a:cxn ang="0">
                  <a:pos x="516" y="67"/>
                </a:cxn>
                <a:cxn ang="0">
                  <a:pos x="558" y="32"/>
                </a:cxn>
                <a:cxn ang="0">
                  <a:pos x="600" y="8"/>
                </a:cxn>
                <a:cxn ang="0">
                  <a:pos x="642" y="0"/>
                </a:cxn>
                <a:cxn ang="0">
                  <a:pos x="684" y="4"/>
                </a:cxn>
                <a:cxn ang="0">
                  <a:pos x="726" y="20"/>
                </a:cxn>
                <a:cxn ang="0">
                  <a:pos x="762" y="50"/>
                </a:cxn>
                <a:cxn ang="0">
                  <a:pos x="804" y="91"/>
                </a:cxn>
                <a:cxn ang="0">
                  <a:pos x="846" y="142"/>
                </a:cxn>
                <a:cxn ang="0">
                  <a:pos x="888" y="201"/>
                </a:cxn>
                <a:cxn ang="0">
                  <a:pos x="930" y="265"/>
                </a:cxn>
                <a:cxn ang="0">
                  <a:pos x="972" y="332"/>
                </a:cxn>
                <a:cxn ang="0">
                  <a:pos x="1014" y="399"/>
                </a:cxn>
                <a:cxn ang="0">
                  <a:pos x="1056" y="464"/>
                </a:cxn>
                <a:cxn ang="0">
                  <a:pos x="1098" y="523"/>
                </a:cxn>
                <a:cxn ang="0">
                  <a:pos x="1134" y="576"/>
                </a:cxn>
                <a:cxn ang="0">
                  <a:pos x="1176" y="618"/>
                </a:cxn>
                <a:cxn ang="0">
                  <a:pos x="1218" y="650"/>
                </a:cxn>
                <a:cxn ang="0">
                  <a:pos x="1260" y="669"/>
                </a:cxn>
                <a:cxn ang="0">
                  <a:pos x="1302" y="675"/>
                </a:cxn>
                <a:cxn ang="0">
                  <a:pos x="1344" y="673"/>
                </a:cxn>
                <a:cxn ang="0">
                  <a:pos x="1386" y="669"/>
                </a:cxn>
                <a:cxn ang="0">
                  <a:pos x="1428" y="663"/>
                </a:cxn>
                <a:cxn ang="0">
                  <a:pos x="1470" y="653"/>
                </a:cxn>
                <a:cxn ang="0">
                  <a:pos x="1506" y="644"/>
                </a:cxn>
                <a:cxn ang="0">
                  <a:pos x="1548" y="632"/>
                </a:cxn>
                <a:cxn ang="0">
                  <a:pos x="1590" y="618"/>
                </a:cxn>
                <a:cxn ang="0">
                  <a:pos x="1632" y="604"/>
                </a:cxn>
                <a:cxn ang="0">
                  <a:pos x="1674" y="592"/>
                </a:cxn>
                <a:cxn ang="0">
                  <a:pos x="1716" y="578"/>
                </a:cxn>
                <a:cxn ang="0">
                  <a:pos x="1758" y="567"/>
                </a:cxn>
                <a:cxn ang="0">
                  <a:pos x="1800" y="557"/>
                </a:cxn>
                <a:cxn ang="0">
                  <a:pos x="1842" y="549"/>
                </a:cxn>
                <a:cxn ang="0">
                  <a:pos x="1878" y="543"/>
                </a:cxn>
                <a:cxn ang="0">
                  <a:pos x="1920" y="539"/>
                </a:cxn>
                <a:cxn ang="0">
                  <a:pos x="1962" y="539"/>
                </a:cxn>
                <a:cxn ang="0">
                  <a:pos x="2004" y="541"/>
                </a:cxn>
                <a:cxn ang="0">
                  <a:pos x="2046" y="547"/>
                </a:cxn>
                <a:cxn ang="0">
                  <a:pos x="2088" y="553"/>
                </a:cxn>
                <a:cxn ang="0">
                  <a:pos x="2130" y="563"/>
                </a:cxn>
                <a:cxn ang="0">
                  <a:pos x="2172" y="575"/>
                </a:cxn>
                <a:cxn ang="0">
                  <a:pos x="2214" y="586"/>
                </a:cxn>
                <a:cxn ang="0">
                  <a:pos x="2250" y="598"/>
                </a:cxn>
                <a:cxn ang="0">
                  <a:pos x="2292" y="612"/>
                </a:cxn>
                <a:cxn ang="0">
                  <a:pos x="2334" y="626"/>
                </a:cxn>
                <a:cxn ang="0">
                  <a:pos x="2376" y="638"/>
                </a:cxn>
                <a:cxn ang="0">
                  <a:pos x="2418" y="650"/>
                </a:cxn>
                <a:cxn ang="0">
                  <a:pos x="2460" y="659"/>
                </a:cxn>
                <a:cxn ang="0">
                  <a:pos x="2502" y="667"/>
                </a:cxn>
                <a:cxn ang="0">
                  <a:pos x="2544" y="671"/>
                </a:cxn>
                <a:cxn ang="0">
                  <a:pos x="2580" y="673"/>
                </a:cxn>
              </a:cxnLst>
              <a:rect l="0" t="0" r="r" b="b"/>
              <a:pathLst>
                <a:path w="2580" h="675">
                  <a:moveTo>
                    <a:pt x="0" y="675"/>
                  </a:moveTo>
                  <a:lnTo>
                    <a:pt x="18" y="673"/>
                  </a:lnTo>
                  <a:lnTo>
                    <a:pt x="42" y="667"/>
                  </a:lnTo>
                  <a:lnTo>
                    <a:pt x="60" y="659"/>
                  </a:lnTo>
                  <a:lnTo>
                    <a:pt x="84" y="648"/>
                  </a:lnTo>
                  <a:lnTo>
                    <a:pt x="102" y="634"/>
                  </a:lnTo>
                  <a:lnTo>
                    <a:pt x="126" y="616"/>
                  </a:lnTo>
                  <a:lnTo>
                    <a:pt x="144" y="594"/>
                  </a:lnTo>
                  <a:lnTo>
                    <a:pt x="168" y="573"/>
                  </a:lnTo>
                  <a:lnTo>
                    <a:pt x="186" y="547"/>
                  </a:lnTo>
                  <a:lnTo>
                    <a:pt x="204" y="519"/>
                  </a:lnTo>
                  <a:lnTo>
                    <a:pt x="228" y="490"/>
                  </a:lnTo>
                  <a:lnTo>
                    <a:pt x="246" y="458"/>
                  </a:lnTo>
                  <a:lnTo>
                    <a:pt x="270" y="426"/>
                  </a:lnTo>
                  <a:lnTo>
                    <a:pt x="288" y="395"/>
                  </a:lnTo>
                  <a:lnTo>
                    <a:pt x="312" y="361"/>
                  </a:lnTo>
                  <a:lnTo>
                    <a:pt x="330" y="328"/>
                  </a:lnTo>
                  <a:lnTo>
                    <a:pt x="354" y="292"/>
                  </a:lnTo>
                  <a:lnTo>
                    <a:pt x="372" y="261"/>
                  </a:lnTo>
                  <a:lnTo>
                    <a:pt x="390" y="227"/>
                  </a:lnTo>
                  <a:lnTo>
                    <a:pt x="414" y="196"/>
                  </a:lnTo>
                  <a:lnTo>
                    <a:pt x="432" y="166"/>
                  </a:lnTo>
                  <a:lnTo>
                    <a:pt x="456" y="138"/>
                  </a:lnTo>
                  <a:lnTo>
                    <a:pt x="474" y="113"/>
                  </a:lnTo>
                  <a:lnTo>
                    <a:pt x="498" y="87"/>
                  </a:lnTo>
                  <a:lnTo>
                    <a:pt x="516" y="67"/>
                  </a:lnTo>
                  <a:lnTo>
                    <a:pt x="540" y="48"/>
                  </a:lnTo>
                  <a:lnTo>
                    <a:pt x="558" y="32"/>
                  </a:lnTo>
                  <a:lnTo>
                    <a:pt x="576" y="18"/>
                  </a:lnTo>
                  <a:lnTo>
                    <a:pt x="600" y="8"/>
                  </a:lnTo>
                  <a:lnTo>
                    <a:pt x="618" y="2"/>
                  </a:lnTo>
                  <a:lnTo>
                    <a:pt x="642" y="0"/>
                  </a:lnTo>
                  <a:lnTo>
                    <a:pt x="660" y="0"/>
                  </a:lnTo>
                  <a:lnTo>
                    <a:pt x="684" y="4"/>
                  </a:lnTo>
                  <a:lnTo>
                    <a:pt x="702" y="10"/>
                  </a:lnTo>
                  <a:lnTo>
                    <a:pt x="726" y="20"/>
                  </a:lnTo>
                  <a:lnTo>
                    <a:pt x="744" y="34"/>
                  </a:lnTo>
                  <a:lnTo>
                    <a:pt x="762" y="50"/>
                  </a:lnTo>
                  <a:lnTo>
                    <a:pt x="786" y="69"/>
                  </a:lnTo>
                  <a:lnTo>
                    <a:pt x="804" y="91"/>
                  </a:lnTo>
                  <a:lnTo>
                    <a:pt x="828" y="117"/>
                  </a:lnTo>
                  <a:lnTo>
                    <a:pt x="846" y="142"/>
                  </a:lnTo>
                  <a:lnTo>
                    <a:pt x="870" y="172"/>
                  </a:lnTo>
                  <a:lnTo>
                    <a:pt x="888" y="201"/>
                  </a:lnTo>
                  <a:lnTo>
                    <a:pt x="912" y="233"/>
                  </a:lnTo>
                  <a:lnTo>
                    <a:pt x="930" y="265"/>
                  </a:lnTo>
                  <a:lnTo>
                    <a:pt x="948" y="298"/>
                  </a:lnTo>
                  <a:lnTo>
                    <a:pt x="972" y="332"/>
                  </a:lnTo>
                  <a:lnTo>
                    <a:pt x="990" y="365"/>
                  </a:lnTo>
                  <a:lnTo>
                    <a:pt x="1014" y="399"/>
                  </a:lnTo>
                  <a:lnTo>
                    <a:pt x="1032" y="432"/>
                  </a:lnTo>
                  <a:lnTo>
                    <a:pt x="1056" y="464"/>
                  </a:lnTo>
                  <a:lnTo>
                    <a:pt x="1074" y="496"/>
                  </a:lnTo>
                  <a:lnTo>
                    <a:pt x="1098" y="523"/>
                  </a:lnTo>
                  <a:lnTo>
                    <a:pt x="1116" y="551"/>
                  </a:lnTo>
                  <a:lnTo>
                    <a:pt x="1134" y="576"/>
                  </a:lnTo>
                  <a:lnTo>
                    <a:pt x="1158" y="598"/>
                  </a:lnTo>
                  <a:lnTo>
                    <a:pt x="1176" y="618"/>
                  </a:lnTo>
                  <a:lnTo>
                    <a:pt x="1200" y="636"/>
                  </a:lnTo>
                  <a:lnTo>
                    <a:pt x="1218" y="650"/>
                  </a:lnTo>
                  <a:lnTo>
                    <a:pt x="1242" y="661"/>
                  </a:lnTo>
                  <a:lnTo>
                    <a:pt x="1260" y="669"/>
                  </a:lnTo>
                  <a:lnTo>
                    <a:pt x="1284" y="673"/>
                  </a:lnTo>
                  <a:lnTo>
                    <a:pt x="1302" y="675"/>
                  </a:lnTo>
                  <a:lnTo>
                    <a:pt x="1320" y="673"/>
                  </a:lnTo>
                  <a:lnTo>
                    <a:pt x="1344" y="673"/>
                  </a:lnTo>
                  <a:lnTo>
                    <a:pt x="1362" y="671"/>
                  </a:lnTo>
                  <a:lnTo>
                    <a:pt x="1386" y="669"/>
                  </a:lnTo>
                  <a:lnTo>
                    <a:pt x="1404" y="665"/>
                  </a:lnTo>
                  <a:lnTo>
                    <a:pt x="1428" y="663"/>
                  </a:lnTo>
                  <a:lnTo>
                    <a:pt x="1446" y="657"/>
                  </a:lnTo>
                  <a:lnTo>
                    <a:pt x="1470" y="653"/>
                  </a:lnTo>
                  <a:lnTo>
                    <a:pt x="1488" y="650"/>
                  </a:lnTo>
                  <a:lnTo>
                    <a:pt x="1506" y="644"/>
                  </a:lnTo>
                  <a:lnTo>
                    <a:pt x="1530" y="638"/>
                  </a:lnTo>
                  <a:lnTo>
                    <a:pt x="1548" y="632"/>
                  </a:lnTo>
                  <a:lnTo>
                    <a:pt x="1572" y="624"/>
                  </a:lnTo>
                  <a:lnTo>
                    <a:pt x="1590" y="618"/>
                  </a:lnTo>
                  <a:lnTo>
                    <a:pt x="1614" y="612"/>
                  </a:lnTo>
                  <a:lnTo>
                    <a:pt x="1632" y="604"/>
                  </a:lnTo>
                  <a:lnTo>
                    <a:pt x="1656" y="598"/>
                  </a:lnTo>
                  <a:lnTo>
                    <a:pt x="1674" y="592"/>
                  </a:lnTo>
                  <a:lnTo>
                    <a:pt x="1692" y="584"/>
                  </a:lnTo>
                  <a:lnTo>
                    <a:pt x="1716" y="578"/>
                  </a:lnTo>
                  <a:lnTo>
                    <a:pt x="1734" y="573"/>
                  </a:lnTo>
                  <a:lnTo>
                    <a:pt x="1758" y="567"/>
                  </a:lnTo>
                  <a:lnTo>
                    <a:pt x="1776" y="563"/>
                  </a:lnTo>
                  <a:lnTo>
                    <a:pt x="1800" y="557"/>
                  </a:lnTo>
                  <a:lnTo>
                    <a:pt x="1818" y="553"/>
                  </a:lnTo>
                  <a:lnTo>
                    <a:pt x="1842" y="549"/>
                  </a:lnTo>
                  <a:lnTo>
                    <a:pt x="1860" y="545"/>
                  </a:lnTo>
                  <a:lnTo>
                    <a:pt x="1878" y="543"/>
                  </a:lnTo>
                  <a:lnTo>
                    <a:pt x="1902" y="541"/>
                  </a:lnTo>
                  <a:lnTo>
                    <a:pt x="1920" y="539"/>
                  </a:lnTo>
                  <a:lnTo>
                    <a:pt x="1944" y="539"/>
                  </a:lnTo>
                  <a:lnTo>
                    <a:pt x="1962" y="539"/>
                  </a:lnTo>
                  <a:lnTo>
                    <a:pt x="1986" y="541"/>
                  </a:lnTo>
                  <a:lnTo>
                    <a:pt x="2004" y="541"/>
                  </a:lnTo>
                  <a:lnTo>
                    <a:pt x="2028" y="543"/>
                  </a:lnTo>
                  <a:lnTo>
                    <a:pt x="2046" y="547"/>
                  </a:lnTo>
                  <a:lnTo>
                    <a:pt x="2064" y="549"/>
                  </a:lnTo>
                  <a:lnTo>
                    <a:pt x="2088" y="553"/>
                  </a:lnTo>
                  <a:lnTo>
                    <a:pt x="2106" y="557"/>
                  </a:lnTo>
                  <a:lnTo>
                    <a:pt x="2130" y="563"/>
                  </a:lnTo>
                  <a:lnTo>
                    <a:pt x="2148" y="569"/>
                  </a:lnTo>
                  <a:lnTo>
                    <a:pt x="2172" y="575"/>
                  </a:lnTo>
                  <a:lnTo>
                    <a:pt x="2190" y="580"/>
                  </a:lnTo>
                  <a:lnTo>
                    <a:pt x="2214" y="586"/>
                  </a:lnTo>
                  <a:lnTo>
                    <a:pt x="2232" y="592"/>
                  </a:lnTo>
                  <a:lnTo>
                    <a:pt x="2250" y="598"/>
                  </a:lnTo>
                  <a:lnTo>
                    <a:pt x="2274" y="606"/>
                  </a:lnTo>
                  <a:lnTo>
                    <a:pt x="2292" y="612"/>
                  </a:lnTo>
                  <a:lnTo>
                    <a:pt x="2316" y="620"/>
                  </a:lnTo>
                  <a:lnTo>
                    <a:pt x="2334" y="626"/>
                  </a:lnTo>
                  <a:lnTo>
                    <a:pt x="2358" y="632"/>
                  </a:lnTo>
                  <a:lnTo>
                    <a:pt x="2376" y="638"/>
                  </a:lnTo>
                  <a:lnTo>
                    <a:pt x="2394" y="644"/>
                  </a:lnTo>
                  <a:lnTo>
                    <a:pt x="2418" y="650"/>
                  </a:lnTo>
                  <a:lnTo>
                    <a:pt x="2436" y="655"/>
                  </a:lnTo>
                  <a:lnTo>
                    <a:pt x="2460" y="659"/>
                  </a:lnTo>
                  <a:lnTo>
                    <a:pt x="2478" y="663"/>
                  </a:lnTo>
                  <a:lnTo>
                    <a:pt x="2502" y="667"/>
                  </a:lnTo>
                  <a:lnTo>
                    <a:pt x="2520" y="669"/>
                  </a:lnTo>
                  <a:lnTo>
                    <a:pt x="2544" y="671"/>
                  </a:lnTo>
                  <a:lnTo>
                    <a:pt x="2562" y="673"/>
                  </a:lnTo>
                  <a:lnTo>
                    <a:pt x="2580" y="673"/>
                  </a:lnTo>
                </a:path>
              </a:pathLst>
            </a:custGeom>
            <a:noFill/>
            <a:ln w="12700">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sz="4400"/>
            </a:p>
          </p:txBody>
        </p:sp>
      </p:grpSp>
      <p:sp>
        <p:nvSpPr>
          <p:cNvPr id="229" name="Right Brace 228"/>
          <p:cNvSpPr/>
          <p:nvPr/>
        </p:nvSpPr>
        <p:spPr>
          <a:xfrm>
            <a:off x="3022333" y="2590800"/>
            <a:ext cx="304800" cy="1447800"/>
          </a:xfrm>
          <a:prstGeom prst="rightBrace">
            <a:avLst>
              <a:gd name="adj1" fmla="val 117679"/>
              <a:gd name="adj2" fmla="val 5000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0" name="TextBox 229"/>
          <p:cNvSpPr txBox="1"/>
          <p:nvPr/>
        </p:nvSpPr>
        <p:spPr>
          <a:xfrm>
            <a:off x="3477567" y="2971800"/>
            <a:ext cx="2161233" cy="646331"/>
          </a:xfrm>
          <a:prstGeom prst="rect">
            <a:avLst/>
          </a:prstGeom>
          <a:noFill/>
        </p:spPr>
        <p:txBody>
          <a:bodyPr wrap="none" rtlCol="0">
            <a:spAutoFit/>
          </a:bodyPr>
          <a:lstStyle/>
          <a:p>
            <a:r>
              <a:rPr lang="en-US" dirty="0" smtClean="0"/>
              <a:t>DTW distance   53.49</a:t>
            </a:r>
          </a:p>
          <a:p>
            <a:r>
              <a:rPr lang="en-US" dirty="0" err="1" smtClean="0"/>
              <a:t>rDTW</a:t>
            </a:r>
            <a:r>
              <a:rPr lang="en-US" dirty="0" smtClean="0"/>
              <a:t> distance     0</a:t>
            </a:r>
            <a:endParaRPr lang="en-US" dirty="0"/>
          </a:p>
        </p:txBody>
      </p:sp>
      <p:sp>
        <p:nvSpPr>
          <p:cNvPr id="232" name="TextBox 231"/>
          <p:cNvSpPr txBox="1"/>
          <p:nvPr/>
        </p:nvSpPr>
        <p:spPr>
          <a:xfrm>
            <a:off x="5791200" y="2286000"/>
            <a:ext cx="3272114" cy="646331"/>
          </a:xfrm>
          <a:prstGeom prst="rect">
            <a:avLst/>
          </a:prstGeom>
          <a:noFill/>
        </p:spPr>
        <p:txBody>
          <a:bodyPr wrap="none" rtlCol="0">
            <a:spAutoFit/>
          </a:bodyPr>
          <a:lstStyle/>
          <a:p>
            <a:pPr algn="ctr"/>
            <a:r>
              <a:rPr lang="en-US" dirty="0" smtClean="0"/>
              <a:t>Important for cyclic time series. </a:t>
            </a:r>
          </a:p>
          <a:p>
            <a:pPr algn="ctr"/>
            <a:r>
              <a:rPr lang="en-US" dirty="0" smtClean="0"/>
              <a:t>e.g. Star Light Curves </a:t>
            </a:r>
          </a:p>
        </p:txBody>
      </p:sp>
      <p:pic>
        <p:nvPicPr>
          <p:cNvPr id="233" name="Picture 232" descr="ucr_logo_cmyk.jpg"/>
          <p:cNvPicPr>
            <a:picLocks noChangeAspect="1"/>
          </p:cNvPicPr>
          <p:nvPr/>
        </p:nvPicPr>
        <p:blipFill>
          <a:blip r:embed="rId2" cstate="print"/>
          <a:stretch>
            <a:fillRect/>
          </a:stretch>
        </p:blipFill>
        <p:spPr>
          <a:xfrm>
            <a:off x="0" y="6477000"/>
            <a:ext cx="1780376" cy="381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67000"/>
            <a:ext cx="9144000" cy="1371600"/>
          </a:xfrm>
        </p:spPr>
        <p:txBody>
          <a:bodyPr>
            <a:normAutofit/>
          </a:bodyPr>
          <a:lstStyle/>
          <a:p>
            <a:r>
              <a:rPr lang="en-US" sz="6000" dirty="0" smtClean="0"/>
              <a:t>Thank You</a:t>
            </a:r>
            <a:endParaRPr lang="en-US" dirty="0"/>
          </a:p>
        </p:txBody>
      </p:sp>
      <p:sp>
        <p:nvSpPr>
          <p:cNvPr id="5" name="Slide Number Placeholder 4"/>
          <p:cNvSpPr>
            <a:spLocks noGrp="1"/>
          </p:cNvSpPr>
          <p:nvPr>
            <p:ph type="sldNum" sz="quarter" idx="12"/>
          </p:nvPr>
        </p:nvSpPr>
        <p:spPr/>
        <p:txBody>
          <a:bodyPr/>
          <a:lstStyle/>
          <a:p>
            <a:fld id="{01372B5E-2E25-4B55-803B-DB5C43E4963A}" type="slidenum">
              <a:rPr lang="en-US" smtClean="0"/>
              <a:pPr/>
              <a:t>8</a:t>
            </a:fld>
            <a:endParaRPr lang="en-US"/>
          </a:p>
        </p:txBody>
      </p:sp>
      <p:pic>
        <p:nvPicPr>
          <p:cNvPr id="7548" name="Picture 7547" descr="ucr_logo_cmyk.jpg"/>
          <p:cNvPicPr>
            <a:picLocks noChangeAspect="1"/>
          </p:cNvPicPr>
          <p:nvPr/>
        </p:nvPicPr>
        <p:blipFill>
          <a:blip r:embed="rId3" cstate="print"/>
          <a:stretch>
            <a:fillRect/>
          </a:stretch>
        </p:blipFill>
        <p:spPr>
          <a:xfrm>
            <a:off x="0" y="6477000"/>
            <a:ext cx="1780376" cy="3810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23652</TotalTime>
  <Words>881</Words>
  <Application>Microsoft Office PowerPoint</Application>
  <PresentationFormat>On-screen Show (4:3)</PresentationFormat>
  <Paragraphs>253</Paragraphs>
  <Slides>8</Slides>
  <Notes>6</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Subsequence Search</vt:lpstr>
      <vt:lpstr>Time Warping Subsequence Search</vt:lpstr>
      <vt:lpstr>Normalization IS Necessary</vt:lpstr>
      <vt:lpstr>Parallelizing DTW search</vt:lpstr>
      <vt:lpstr>Speedups</vt:lpstr>
      <vt:lpstr>Case Study: Astronomy</vt:lpstr>
      <vt:lpstr>Thank You</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root</dc:creator>
  <cp:lastModifiedBy>mueen</cp:lastModifiedBy>
  <cp:revision>1415</cp:revision>
  <dcterms:created xsi:type="dcterms:W3CDTF">2009-09-01T04:20:40Z</dcterms:created>
  <dcterms:modified xsi:type="dcterms:W3CDTF">2010-12-10T02:40:35Z</dcterms:modified>
</cp:coreProperties>
</file>