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354" r:id="rId3"/>
    <p:sldId id="306" r:id="rId4"/>
    <p:sldId id="352" r:id="rId5"/>
    <p:sldId id="355" r:id="rId6"/>
    <p:sldId id="356" r:id="rId7"/>
    <p:sldId id="342" r:id="rId8"/>
    <p:sldId id="350" r:id="rId9"/>
    <p:sldId id="351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>
        <p:scale>
          <a:sx n="100" d="100"/>
          <a:sy n="100" d="100"/>
        </p:scale>
        <p:origin x="816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41FAF1-9FAF-4302-A374-6CB169EC2B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D08EB8-5045-4072-AC58-467C832E2A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D8DE96-56E7-462D-9686-90ED3EA063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2A684D-3555-4889-A864-19DE62869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804E4C-56CA-4DF7-A937-63E4D95B4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8623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16866-9E0C-4C11-904E-96AEEFF09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4AF874-353A-4851-A3FE-55B68CCEF0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E9500-69AD-464D-A9E0-94BEF2E90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3CE146-25B4-47BF-B8F9-77044D121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C14645-938E-4290-BE3D-D8A588EC90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151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33DDC4-4454-433A-9FC0-C7111DC8E8B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A7B431-50B0-4565-B540-D5CA363582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AC156-B646-4362-A643-1FC695682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01EC2C-F022-412B-868A-09EE0C1E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9709AB-2666-447A-86E1-99504725D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7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5AC295-0FC8-4616-A8DF-8B4525A262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8CF2A1-7712-46B4-AC5A-880487367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727573-E6E6-4DF0-9D74-0CF1519B2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342066-E425-4F30-8DDC-3D26BB0DA6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86C13-0052-4CE3-B0C6-25C28DBACA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58583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22EF9F-5C24-4103-B0A8-523C84E93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02CEDF-ACC4-4BA9-BE10-B89CCF060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7804EA-53D5-46D4-9E22-B7ED64126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A7DFB9-7527-4102-8B8B-600431CB8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3FD5F9-2C21-474F-90B1-C80886E31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263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E00A7-8FD4-439F-AD96-4E4ABC8AFF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BD871-E14F-4140-B1A2-4790EF8343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389500-6B06-4906-B7AB-33F04D4508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F81F9-21D8-42ED-8286-2745FD5C4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44F0D3-1E9E-4BA6-832F-B5E3B5073B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2D7DBA-886B-4492-BC25-6E8C50A095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251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A90CC2-8F66-4B3F-9D81-F73F8B8F1C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38C509-57ED-4554-8D2F-DC721D1E7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578C68-CC49-46D6-B195-50767A9AA5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022B823-8B7C-4085-B9FD-F3074159B1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04B20B-3C6E-4A7F-80AE-235287F8B6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B185663-6076-4184-B639-F6F3D3948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158C83-AFF1-475C-BBCA-4A4711B4C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0DC7949-F8D5-4E86-8159-4DA4B715CA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01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9FF999-6B37-4172-8FBE-75ABF6FF0D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E89FE3-7ECB-42A6-A02D-ABB94C8B7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F26A7F-8C21-4D8F-8F0A-A90DACAE1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BB636B-066A-4037-8876-D61B6F6254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2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7E5D0EB-F848-4F84-A33A-F5A9F86FA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1855A09-1770-4A56-81FA-1EEE9CAA1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065EBC-A725-41A9-98C4-ABDEA36B2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4768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78BCBF-8A02-4B86-9AA4-161F96E95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02A42-34AE-4680-86BF-E2404260D0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A47C5C-9827-439E-927C-6D63B8742F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EE8D95-0FA0-4828-961F-104217E396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1E2BD2D-0EAF-4E4E-87FB-2F6CA43239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6DDB0C-3A90-4163-A430-17B942081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766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B2587-8010-41D0-879F-F7139CF84E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1FFC3D-0C53-421D-8A74-9D27E06E0C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C57941-027A-4E54-A5B6-59AFA805E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FFA128-86EB-4AFE-8D69-B437FB0B6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BADB4E-8371-4A81-9993-DAF8E8FD4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F1E515-9F70-4A8C-AD28-A5E166332D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942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0AD54B-94AE-465D-A222-F9B9F3492D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74C6F-23A9-40EF-B4D3-F5CAB135DD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401200-CBDD-40DB-BDC3-C77AC484294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C131BA-3E57-4754-AE77-6CDFBDC2468B}" type="datetimeFigureOut">
              <a:rPr lang="en-US" smtClean="0"/>
              <a:t>2/12/2019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31884-CAB5-40DE-8C42-997D49C398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61A1E3-CD60-4798-85B4-22B1F78B607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D1672-E6CD-4B59-A1E7-F9597F9981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94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BA156-EA44-401A-AC3D-F30B61371D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5663" y="1900405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dirty="0"/>
              <a:t>Natural Language Processing on Time Series</a:t>
            </a:r>
            <a:br>
              <a:rPr lang="en-US" dirty="0"/>
            </a:br>
            <a:br>
              <a:rPr lang="en-US" dirty="0"/>
            </a:br>
            <a:r>
              <a:rPr lang="en-US" sz="2000" dirty="0"/>
              <a:t>Presenter: Sara </a:t>
            </a:r>
            <a:r>
              <a:rPr lang="en-US" sz="2000" dirty="0" err="1"/>
              <a:t>Alaee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582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C4EEC-0F80-457E-A0DE-5FA857FE1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" y="24063"/>
            <a:ext cx="10515600" cy="1325563"/>
          </a:xfrm>
        </p:spPr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11843-FB8D-498D-AC56-7837AE9B7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989" y="1825180"/>
            <a:ext cx="10515600" cy="4351338"/>
          </a:xfrm>
        </p:spPr>
        <p:txBody>
          <a:bodyPr/>
          <a:lstStyle/>
          <a:p>
            <a:r>
              <a:rPr lang="en-US" dirty="0"/>
              <a:t>A </a:t>
            </a:r>
            <a:r>
              <a:rPr lang="en-US" b="1" dirty="0"/>
              <a:t>time series</a:t>
            </a:r>
            <a:r>
              <a:rPr lang="en-US" dirty="0"/>
              <a:t> is a series of data points graphed in time order. Most commonly, a time series is a sequence taken at successive equally spaced points in time. [Wikipedia]</a:t>
            </a:r>
          </a:p>
          <a:p>
            <a:endParaRPr lang="en-US" dirty="0"/>
          </a:p>
          <a:p>
            <a:r>
              <a:rPr lang="en-US" dirty="0"/>
              <a:t>A </a:t>
            </a:r>
            <a:r>
              <a:rPr lang="en-US" b="1" dirty="0"/>
              <a:t>subsequence</a:t>
            </a:r>
            <a:r>
              <a:rPr lang="en-US" dirty="0"/>
              <a:t> is a subset of the data in the time series.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4AD16373-AB3B-4F75-87BF-8B156149264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90600" y="4429125"/>
            <a:ext cx="7924800" cy="2222500"/>
            <a:chOff x="624" y="2790"/>
            <a:chExt cx="4992" cy="1400"/>
          </a:xfrm>
        </p:grpSpPr>
        <p:sp>
          <p:nvSpPr>
            <p:cNvPr id="6" name="AutoShape 3">
              <a:extLst>
                <a:ext uri="{FF2B5EF4-FFF2-40B4-BE49-F238E27FC236}">
                  <a16:creationId xmlns:a16="http://schemas.microsoft.com/office/drawing/2014/main" id="{7141A02B-3B9C-42AB-AF81-85BBB3F29086}"/>
                </a:ext>
              </a:extLst>
            </p:cNvPr>
            <p:cNvSpPr>
              <a:spLocks noChangeAspect="1" noChangeArrowheads="1" noTextEdit="1"/>
            </p:cNvSpPr>
            <p:nvPr/>
          </p:nvSpPr>
          <p:spPr bwMode="auto">
            <a:xfrm>
              <a:off x="624" y="2790"/>
              <a:ext cx="4992" cy="1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DF575B23-6A74-455E-8C33-02AD9C4B680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76" y="2894"/>
              <a:ext cx="3876" cy="114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Line 6">
              <a:extLst>
                <a:ext uri="{FF2B5EF4-FFF2-40B4-BE49-F238E27FC236}">
                  <a16:creationId xmlns:a16="http://schemas.microsoft.com/office/drawing/2014/main" id="{B2D22CAD-86A3-4E4D-AE90-1BD2230FF6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4040"/>
              <a:ext cx="3876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Line 7">
              <a:extLst>
                <a:ext uri="{FF2B5EF4-FFF2-40B4-BE49-F238E27FC236}">
                  <a16:creationId xmlns:a16="http://schemas.microsoft.com/office/drawing/2014/main" id="{381829B7-65FE-424B-9FD6-17C1DE3C5D6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2894"/>
              <a:ext cx="3876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Line 8">
              <a:extLst>
                <a:ext uri="{FF2B5EF4-FFF2-40B4-BE49-F238E27FC236}">
                  <a16:creationId xmlns:a16="http://schemas.microsoft.com/office/drawing/2014/main" id="{2732FE01-4119-47DD-8F1E-A594692CC29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76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Line 9">
              <a:extLst>
                <a:ext uri="{FF2B5EF4-FFF2-40B4-BE49-F238E27FC236}">
                  <a16:creationId xmlns:a16="http://schemas.microsoft.com/office/drawing/2014/main" id="{C8C6DF5A-4EBD-472F-B976-D9CA33611C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664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Line 10">
              <a:extLst>
                <a:ext uri="{FF2B5EF4-FFF2-40B4-BE49-F238E27FC236}">
                  <a16:creationId xmlns:a16="http://schemas.microsoft.com/office/drawing/2014/main" id="{6086482D-6C5E-41D9-A15D-D902A6CFAC0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051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Line 11">
              <a:extLst>
                <a:ext uri="{FF2B5EF4-FFF2-40B4-BE49-F238E27FC236}">
                  <a16:creationId xmlns:a16="http://schemas.microsoft.com/office/drawing/2014/main" id="{34F7401C-06FA-4EFB-89AC-F536D0CE2A8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39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Line 12">
              <a:extLst>
                <a:ext uri="{FF2B5EF4-FFF2-40B4-BE49-F238E27FC236}">
                  <a16:creationId xmlns:a16="http://schemas.microsoft.com/office/drawing/2014/main" id="{0782FABB-68A3-4127-AFE4-9C19FBED534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26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5" name="Line 13">
              <a:extLst>
                <a:ext uri="{FF2B5EF4-FFF2-40B4-BE49-F238E27FC236}">
                  <a16:creationId xmlns:a16="http://schemas.microsoft.com/office/drawing/2014/main" id="{1510BED4-F1B3-4EFC-8979-210E2427DCF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214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Line 14">
              <a:extLst>
                <a:ext uri="{FF2B5EF4-FFF2-40B4-BE49-F238E27FC236}">
                  <a16:creationId xmlns:a16="http://schemas.microsoft.com/office/drawing/2014/main" id="{7D6B98D9-4E7B-4268-97B1-A9B54950D1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602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Line 15">
              <a:extLst>
                <a:ext uri="{FF2B5EF4-FFF2-40B4-BE49-F238E27FC236}">
                  <a16:creationId xmlns:a16="http://schemas.microsoft.com/office/drawing/2014/main" id="{21E327CA-2551-4CCE-84AF-6405A71039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989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Line 16">
              <a:extLst>
                <a:ext uri="{FF2B5EF4-FFF2-40B4-BE49-F238E27FC236}">
                  <a16:creationId xmlns:a16="http://schemas.microsoft.com/office/drawing/2014/main" id="{BEDCA121-26B2-4064-8E0B-055E066606A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377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Line 17">
              <a:extLst>
                <a:ext uri="{FF2B5EF4-FFF2-40B4-BE49-F238E27FC236}">
                  <a16:creationId xmlns:a16="http://schemas.microsoft.com/office/drawing/2014/main" id="{2B349114-1FBE-4413-898D-50BB3E6DCA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764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Line 18">
              <a:extLst>
                <a:ext uri="{FF2B5EF4-FFF2-40B4-BE49-F238E27FC236}">
                  <a16:creationId xmlns:a16="http://schemas.microsoft.com/office/drawing/2014/main" id="{218A4060-800B-440E-BA31-29E03179408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52" y="4025"/>
              <a:ext cx="0" cy="15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1" name="Line 19">
              <a:extLst>
                <a:ext uri="{FF2B5EF4-FFF2-40B4-BE49-F238E27FC236}">
                  <a16:creationId xmlns:a16="http://schemas.microsoft.com/office/drawing/2014/main" id="{5FE77C64-D53F-4AB9-B123-0760F880E3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Line 20">
              <a:extLst>
                <a:ext uri="{FF2B5EF4-FFF2-40B4-BE49-F238E27FC236}">
                  <a16:creationId xmlns:a16="http://schemas.microsoft.com/office/drawing/2014/main" id="{3E459E2F-9D36-4B13-B152-4E7129E20C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64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Line 21">
              <a:extLst>
                <a:ext uri="{FF2B5EF4-FFF2-40B4-BE49-F238E27FC236}">
                  <a16:creationId xmlns:a16="http://schemas.microsoft.com/office/drawing/2014/main" id="{B2E625DD-1492-4BC6-AEF5-4FB27212090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051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Line 22">
              <a:extLst>
                <a:ext uri="{FF2B5EF4-FFF2-40B4-BE49-F238E27FC236}">
                  <a16:creationId xmlns:a16="http://schemas.microsoft.com/office/drawing/2014/main" id="{57A07FBC-0FB6-4343-8359-4B0BC1842E7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39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Line 23">
              <a:extLst>
                <a:ext uri="{FF2B5EF4-FFF2-40B4-BE49-F238E27FC236}">
                  <a16:creationId xmlns:a16="http://schemas.microsoft.com/office/drawing/2014/main" id="{64CDB6EF-1528-4448-A576-A477001B3B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26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Line 24">
              <a:extLst>
                <a:ext uri="{FF2B5EF4-FFF2-40B4-BE49-F238E27FC236}">
                  <a16:creationId xmlns:a16="http://schemas.microsoft.com/office/drawing/2014/main" id="{8C4C2C59-5FDB-4239-845B-919BF2C349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214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Line 25">
              <a:extLst>
                <a:ext uri="{FF2B5EF4-FFF2-40B4-BE49-F238E27FC236}">
                  <a16:creationId xmlns:a16="http://schemas.microsoft.com/office/drawing/2014/main" id="{104C7D21-852E-4529-A974-E1C7D769216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2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Line 26">
              <a:extLst>
                <a:ext uri="{FF2B5EF4-FFF2-40B4-BE49-F238E27FC236}">
                  <a16:creationId xmlns:a16="http://schemas.microsoft.com/office/drawing/2014/main" id="{C0E126C5-660F-4EB9-BC51-D2EF3B8785E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89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Line 27">
              <a:extLst>
                <a:ext uri="{FF2B5EF4-FFF2-40B4-BE49-F238E27FC236}">
                  <a16:creationId xmlns:a16="http://schemas.microsoft.com/office/drawing/2014/main" id="{F1DF24ED-DF10-4D51-A1BF-5CC0C083F9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77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Line 28">
              <a:extLst>
                <a:ext uri="{FF2B5EF4-FFF2-40B4-BE49-F238E27FC236}">
                  <a16:creationId xmlns:a16="http://schemas.microsoft.com/office/drawing/2014/main" id="{4734A1A8-6C5F-4CBE-9698-D477753FC1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64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Line 29">
              <a:extLst>
                <a:ext uri="{FF2B5EF4-FFF2-40B4-BE49-F238E27FC236}">
                  <a16:creationId xmlns:a16="http://schemas.microsoft.com/office/drawing/2014/main" id="{4938B95E-9553-42A1-8264-E828CF208A0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152" y="2894"/>
              <a:ext cx="0" cy="14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Rectangle 30">
              <a:extLst>
                <a:ext uri="{FF2B5EF4-FFF2-40B4-BE49-F238E27FC236}">
                  <a16:creationId xmlns:a16="http://schemas.microsoft.com/office/drawing/2014/main" id="{48EB1FCB-8FCC-4C46-83D0-A54E0BCF85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40" y="4063"/>
              <a:ext cx="125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3" name="Rectangle 31">
              <a:extLst>
                <a:ext uri="{FF2B5EF4-FFF2-40B4-BE49-F238E27FC236}">
                  <a16:creationId xmlns:a16="http://schemas.microsoft.com/office/drawing/2014/main" id="{2B9C0F09-1BD4-4384-957B-8BEFE3FEF21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97" y="4063"/>
              <a:ext cx="19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4" name="Rectangle 32">
              <a:extLst>
                <a:ext uri="{FF2B5EF4-FFF2-40B4-BE49-F238E27FC236}">
                  <a16:creationId xmlns:a16="http://schemas.microsoft.com/office/drawing/2014/main" id="{EC8E5B9D-A3A5-4353-A8B8-4DB8C220D7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90" y="4063"/>
              <a:ext cx="19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Rectangle 33">
              <a:extLst>
                <a:ext uri="{FF2B5EF4-FFF2-40B4-BE49-F238E27FC236}">
                  <a16:creationId xmlns:a16="http://schemas.microsoft.com/office/drawing/2014/main" id="{553DE49E-B36E-4C58-BF74-8C27721C873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4" y="4063"/>
              <a:ext cx="19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30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6" name="Rectangle 34">
              <a:extLst>
                <a:ext uri="{FF2B5EF4-FFF2-40B4-BE49-F238E27FC236}">
                  <a16:creationId xmlns:a16="http://schemas.microsoft.com/office/drawing/2014/main" id="{59BA8FE7-5B82-4A3D-8BCC-05127DEEF4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67" y="4063"/>
              <a:ext cx="19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40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7" name="Rectangle 35">
              <a:extLst>
                <a:ext uri="{FF2B5EF4-FFF2-40B4-BE49-F238E27FC236}">
                  <a16:creationId xmlns:a16="http://schemas.microsoft.com/office/drawing/2014/main" id="{D48ABBD8-1741-4760-AD37-60EBCD2247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51" y="4063"/>
              <a:ext cx="19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50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8" name="Rectangle 36">
              <a:extLst>
                <a:ext uri="{FF2B5EF4-FFF2-40B4-BE49-F238E27FC236}">
                  <a16:creationId xmlns:a16="http://schemas.microsoft.com/office/drawing/2014/main" id="{83F918C7-7A60-41B1-AB66-CA875DFA57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35" y="4063"/>
              <a:ext cx="19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60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9" name="Rectangle 37">
              <a:extLst>
                <a:ext uri="{FF2B5EF4-FFF2-40B4-BE49-F238E27FC236}">
                  <a16:creationId xmlns:a16="http://schemas.microsoft.com/office/drawing/2014/main" id="{9277B53E-3D25-4116-942A-D2324030E96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8" y="4063"/>
              <a:ext cx="19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70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" name="Rectangle 38">
              <a:extLst>
                <a:ext uri="{FF2B5EF4-FFF2-40B4-BE49-F238E27FC236}">
                  <a16:creationId xmlns:a16="http://schemas.microsoft.com/office/drawing/2014/main" id="{392D1778-E87C-4E29-A44B-2E542F7D81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2" y="4063"/>
              <a:ext cx="19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80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" name="Rectangle 39">
              <a:extLst>
                <a:ext uri="{FF2B5EF4-FFF2-40B4-BE49-F238E27FC236}">
                  <a16:creationId xmlns:a16="http://schemas.microsoft.com/office/drawing/2014/main" id="{940C78FE-CF68-4FDB-8F85-269ED48227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5" y="4063"/>
              <a:ext cx="196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90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2" name="Rectangle 40">
              <a:extLst>
                <a:ext uri="{FF2B5EF4-FFF2-40B4-BE49-F238E27FC236}">
                  <a16:creationId xmlns:a16="http://schemas.microsoft.com/office/drawing/2014/main" id="{2CAA434A-74E2-4B12-BC11-ABD1F1ECA4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3" y="4063"/>
              <a:ext cx="268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100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3" name="Line 41">
              <a:extLst>
                <a:ext uri="{FF2B5EF4-FFF2-40B4-BE49-F238E27FC236}">
                  <a16:creationId xmlns:a16="http://schemas.microsoft.com/office/drawing/2014/main" id="{47FB1152-FBD9-409A-8D1D-DF79136B0705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276" y="2894"/>
              <a:ext cx="0" cy="1146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Line 42">
              <a:extLst>
                <a:ext uri="{FF2B5EF4-FFF2-40B4-BE49-F238E27FC236}">
                  <a16:creationId xmlns:a16="http://schemas.microsoft.com/office/drawing/2014/main" id="{975BB1E9-385F-43A8-9939-916486A1CED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152" y="2894"/>
              <a:ext cx="0" cy="1146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Line 43">
              <a:extLst>
                <a:ext uri="{FF2B5EF4-FFF2-40B4-BE49-F238E27FC236}">
                  <a16:creationId xmlns:a16="http://schemas.microsoft.com/office/drawing/2014/main" id="{250D3362-1486-41C8-B763-43D457E479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4040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Line 44">
              <a:extLst>
                <a:ext uri="{FF2B5EF4-FFF2-40B4-BE49-F238E27FC236}">
                  <a16:creationId xmlns:a16="http://schemas.microsoft.com/office/drawing/2014/main" id="{458F3BF5-45C7-449C-BACD-ADD864537D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3876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Line 45">
              <a:extLst>
                <a:ext uri="{FF2B5EF4-FFF2-40B4-BE49-F238E27FC236}">
                  <a16:creationId xmlns:a16="http://schemas.microsoft.com/office/drawing/2014/main" id="{7796A2B4-3F00-422D-997C-42A5B0D71BB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3712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Line 46">
              <a:extLst>
                <a:ext uri="{FF2B5EF4-FFF2-40B4-BE49-F238E27FC236}">
                  <a16:creationId xmlns:a16="http://schemas.microsoft.com/office/drawing/2014/main" id="{66071B82-E341-487E-8EDA-728023D2B0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3548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Line 47">
              <a:extLst>
                <a:ext uri="{FF2B5EF4-FFF2-40B4-BE49-F238E27FC236}">
                  <a16:creationId xmlns:a16="http://schemas.microsoft.com/office/drawing/2014/main" id="{D32AE6B3-AE3F-478E-B1FE-5AE61406BF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3385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0" name="Line 48">
              <a:extLst>
                <a:ext uri="{FF2B5EF4-FFF2-40B4-BE49-F238E27FC236}">
                  <a16:creationId xmlns:a16="http://schemas.microsoft.com/office/drawing/2014/main" id="{C8F5E89C-6B93-4508-B1E5-C8AF12387C3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3221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1" name="Line 49">
              <a:extLst>
                <a:ext uri="{FF2B5EF4-FFF2-40B4-BE49-F238E27FC236}">
                  <a16:creationId xmlns:a16="http://schemas.microsoft.com/office/drawing/2014/main" id="{645872AB-378C-4154-BED9-AF463E27BD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3057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2" name="Line 50">
              <a:extLst>
                <a:ext uri="{FF2B5EF4-FFF2-40B4-BE49-F238E27FC236}">
                  <a16:creationId xmlns:a16="http://schemas.microsoft.com/office/drawing/2014/main" id="{35388C4D-1BDB-459B-B73A-E261DF7B8D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276" y="2894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3" name="Line 51">
              <a:extLst>
                <a:ext uri="{FF2B5EF4-FFF2-40B4-BE49-F238E27FC236}">
                  <a16:creationId xmlns:a16="http://schemas.microsoft.com/office/drawing/2014/main" id="{DA570C1B-6168-4BE0-BA48-1593094B76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13" y="4040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4" name="Line 52">
              <a:extLst>
                <a:ext uri="{FF2B5EF4-FFF2-40B4-BE49-F238E27FC236}">
                  <a16:creationId xmlns:a16="http://schemas.microsoft.com/office/drawing/2014/main" id="{0BEC944D-07EE-4FD0-B212-7223590E5D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13" y="3876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5" name="Line 53">
              <a:extLst>
                <a:ext uri="{FF2B5EF4-FFF2-40B4-BE49-F238E27FC236}">
                  <a16:creationId xmlns:a16="http://schemas.microsoft.com/office/drawing/2014/main" id="{52CCFFAE-4D2C-49F7-AB4E-592B91453C6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13" y="3712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" name="Line 54">
              <a:extLst>
                <a:ext uri="{FF2B5EF4-FFF2-40B4-BE49-F238E27FC236}">
                  <a16:creationId xmlns:a16="http://schemas.microsoft.com/office/drawing/2014/main" id="{058AD0CA-5407-4CB1-A117-DA92A38C24F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13" y="3548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7" name="Line 55">
              <a:extLst>
                <a:ext uri="{FF2B5EF4-FFF2-40B4-BE49-F238E27FC236}">
                  <a16:creationId xmlns:a16="http://schemas.microsoft.com/office/drawing/2014/main" id="{25B72882-CC6A-4D98-AD00-CA8E6B0C0E3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13" y="3385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8" name="Line 56">
              <a:extLst>
                <a:ext uri="{FF2B5EF4-FFF2-40B4-BE49-F238E27FC236}">
                  <a16:creationId xmlns:a16="http://schemas.microsoft.com/office/drawing/2014/main" id="{4D597C66-E295-4D15-86FD-05EEF4A061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13" y="3221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9" name="Line 57">
              <a:extLst>
                <a:ext uri="{FF2B5EF4-FFF2-40B4-BE49-F238E27FC236}">
                  <a16:creationId xmlns:a16="http://schemas.microsoft.com/office/drawing/2014/main" id="{06FBACFB-4D16-4908-8645-800BDD56BC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13" y="3057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0" name="Line 58">
              <a:extLst>
                <a:ext uri="{FF2B5EF4-FFF2-40B4-BE49-F238E27FC236}">
                  <a16:creationId xmlns:a16="http://schemas.microsoft.com/office/drawing/2014/main" id="{815E1B82-C538-4E78-8FE5-66FCB37FF12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5113" y="2894"/>
              <a:ext cx="39" cy="0"/>
            </a:xfrm>
            <a:prstGeom prst="line">
              <a:avLst/>
            </a:prstGeom>
            <a:noFill/>
            <a:ln w="9525" cap="flat">
              <a:solidFill>
                <a:srgbClr val="262626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1" name="Rectangle 59">
              <a:extLst>
                <a:ext uri="{FF2B5EF4-FFF2-40B4-BE49-F238E27FC236}">
                  <a16:creationId xmlns:a16="http://schemas.microsoft.com/office/drawing/2014/main" id="{AA1B96BE-03FE-4B62-A566-1C8F02AB52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4" y="4016"/>
              <a:ext cx="170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2" name="Rectangle 60">
              <a:extLst>
                <a:ext uri="{FF2B5EF4-FFF2-40B4-BE49-F238E27FC236}">
                  <a16:creationId xmlns:a16="http://schemas.microsoft.com/office/drawing/2014/main" id="{D9D10A80-0426-4D9E-AD17-BB73D2BD31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4" y="3853"/>
              <a:ext cx="170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3" name="Rectangle 61">
              <a:extLst>
                <a:ext uri="{FF2B5EF4-FFF2-40B4-BE49-F238E27FC236}">
                  <a16:creationId xmlns:a16="http://schemas.microsoft.com/office/drawing/2014/main" id="{EBC72552-98E1-4035-8AF2-3AA62F651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24" y="3689"/>
              <a:ext cx="170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-1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4" name="Rectangle 62">
              <a:extLst>
                <a:ext uri="{FF2B5EF4-FFF2-40B4-BE49-F238E27FC236}">
                  <a16:creationId xmlns:a16="http://schemas.microsoft.com/office/drawing/2014/main" id="{FD409C18-A14D-4139-A0E8-F913D8CC5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" y="3525"/>
              <a:ext cx="125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0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5" name="Rectangle 63">
              <a:extLst>
                <a:ext uri="{FF2B5EF4-FFF2-40B4-BE49-F238E27FC236}">
                  <a16:creationId xmlns:a16="http://schemas.microsoft.com/office/drawing/2014/main" id="{75413F1B-6619-40A6-A96D-45D32D8F51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" y="3361"/>
              <a:ext cx="125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1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6" name="Rectangle 64">
              <a:extLst>
                <a:ext uri="{FF2B5EF4-FFF2-40B4-BE49-F238E27FC236}">
                  <a16:creationId xmlns:a16="http://schemas.microsoft.com/office/drawing/2014/main" id="{9B346F1E-8699-4FDB-9151-8569946EC0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" y="3198"/>
              <a:ext cx="125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7" name="Rectangle 65">
              <a:extLst>
                <a:ext uri="{FF2B5EF4-FFF2-40B4-BE49-F238E27FC236}">
                  <a16:creationId xmlns:a16="http://schemas.microsoft.com/office/drawing/2014/main" id="{3046D856-1ABF-4045-BBAA-77D5E783EC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" y="3034"/>
              <a:ext cx="125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3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8" name="Rectangle 66">
              <a:extLst>
                <a:ext uri="{FF2B5EF4-FFF2-40B4-BE49-F238E27FC236}">
                  <a16:creationId xmlns:a16="http://schemas.microsoft.com/office/drawing/2014/main" id="{43C0E85C-ED17-4FB6-A61C-E49CD1F356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60" y="2870"/>
              <a:ext cx="125" cy="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500" b="0" i="0" u="none" strike="noStrike" cap="none" normalizeH="0" baseline="0">
                  <a:ln>
                    <a:noFill/>
                  </a:ln>
                  <a:solidFill>
                    <a:srgbClr val="262626"/>
                  </a:solidFill>
                  <a:effectLst/>
                  <a:latin typeface="Arial" panose="020B0604020202020204" pitchFamily="34" charset="0"/>
                </a:rPr>
                <a:t>4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9" name="Freeform 67">
              <a:extLst>
                <a:ext uri="{FF2B5EF4-FFF2-40B4-BE49-F238E27FC236}">
                  <a16:creationId xmlns:a16="http://schemas.microsoft.com/office/drawing/2014/main" id="{F22DF7C2-9899-4997-9062-4EC551541519}"/>
                </a:ext>
              </a:extLst>
            </p:cNvPr>
            <p:cNvSpPr>
              <a:spLocks/>
            </p:cNvSpPr>
            <p:nvPr/>
          </p:nvSpPr>
          <p:spPr bwMode="auto">
            <a:xfrm>
              <a:off x="1315" y="3045"/>
              <a:ext cx="3837" cy="858"/>
            </a:xfrm>
            <a:custGeom>
              <a:avLst/>
              <a:gdLst>
                <a:gd name="T0" fmla="*/ 39 w 3837"/>
                <a:gd name="T1" fmla="*/ 540 h 858"/>
                <a:gd name="T2" fmla="*/ 116 w 3837"/>
                <a:gd name="T3" fmla="*/ 369 h 858"/>
                <a:gd name="T4" fmla="*/ 194 w 3837"/>
                <a:gd name="T5" fmla="*/ 636 h 858"/>
                <a:gd name="T6" fmla="*/ 271 w 3837"/>
                <a:gd name="T7" fmla="*/ 354 h 858"/>
                <a:gd name="T8" fmla="*/ 349 w 3837"/>
                <a:gd name="T9" fmla="*/ 508 h 858"/>
                <a:gd name="T10" fmla="*/ 426 w 3837"/>
                <a:gd name="T11" fmla="*/ 353 h 858"/>
                <a:gd name="T12" fmla="*/ 504 w 3837"/>
                <a:gd name="T13" fmla="*/ 711 h 858"/>
                <a:gd name="T14" fmla="*/ 582 w 3837"/>
                <a:gd name="T15" fmla="*/ 523 h 858"/>
                <a:gd name="T16" fmla="*/ 659 w 3837"/>
                <a:gd name="T17" fmla="*/ 328 h 858"/>
                <a:gd name="T18" fmla="*/ 736 w 3837"/>
                <a:gd name="T19" fmla="*/ 440 h 858"/>
                <a:gd name="T20" fmla="*/ 814 w 3837"/>
                <a:gd name="T21" fmla="*/ 135 h 858"/>
                <a:gd name="T22" fmla="*/ 891 w 3837"/>
                <a:gd name="T23" fmla="*/ 577 h 858"/>
                <a:gd name="T24" fmla="*/ 969 w 3837"/>
                <a:gd name="T25" fmla="*/ 624 h 858"/>
                <a:gd name="T26" fmla="*/ 1047 w 3837"/>
                <a:gd name="T27" fmla="*/ 644 h 858"/>
                <a:gd name="T28" fmla="*/ 1124 w 3837"/>
                <a:gd name="T29" fmla="*/ 714 h 858"/>
                <a:gd name="T30" fmla="*/ 1202 w 3837"/>
                <a:gd name="T31" fmla="*/ 325 h 858"/>
                <a:gd name="T32" fmla="*/ 1279 w 3837"/>
                <a:gd name="T33" fmla="*/ 125 h 858"/>
                <a:gd name="T34" fmla="*/ 1356 w 3837"/>
                <a:gd name="T35" fmla="*/ 280 h 858"/>
                <a:gd name="T36" fmla="*/ 1434 w 3837"/>
                <a:gd name="T37" fmla="*/ 580 h 858"/>
                <a:gd name="T38" fmla="*/ 1511 w 3837"/>
                <a:gd name="T39" fmla="*/ 358 h 858"/>
                <a:gd name="T40" fmla="*/ 1589 w 3837"/>
                <a:gd name="T41" fmla="*/ 799 h 858"/>
                <a:gd name="T42" fmla="*/ 1667 w 3837"/>
                <a:gd name="T43" fmla="*/ 368 h 858"/>
                <a:gd name="T44" fmla="*/ 1744 w 3837"/>
                <a:gd name="T45" fmla="*/ 664 h 858"/>
                <a:gd name="T46" fmla="*/ 1822 w 3837"/>
                <a:gd name="T47" fmla="*/ 706 h 858"/>
                <a:gd name="T48" fmla="*/ 1899 w 3837"/>
                <a:gd name="T49" fmla="*/ 567 h 858"/>
                <a:gd name="T50" fmla="*/ 1976 w 3837"/>
                <a:gd name="T51" fmla="*/ 467 h 858"/>
                <a:gd name="T52" fmla="*/ 2054 w 3837"/>
                <a:gd name="T53" fmla="*/ 781 h 858"/>
                <a:gd name="T54" fmla="*/ 2132 w 3837"/>
                <a:gd name="T55" fmla="*/ 589 h 858"/>
                <a:gd name="T56" fmla="*/ 2209 w 3837"/>
                <a:gd name="T57" fmla="*/ 359 h 858"/>
                <a:gd name="T58" fmla="*/ 2287 w 3837"/>
                <a:gd name="T59" fmla="*/ 435 h 858"/>
                <a:gd name="T60" fmla="*/ 2364 w 3837"/>
                <a:gd name="T61" fmla="*/ 563 h 858"/>
                <a:gd name="T62" fmla="*/ 2442 w 3837"/>
                <a:gd name="T63" fmla="*/ 553 h 858"/>
                <a:gd name="T64" fmla="*/ 2519 w 3837"/>
                <a:gd name="T65" fmla="*/ 646 h 858"/>
                <a:gd name="T66" fmla="*/ 2597 w 3837"/>
                <a:gd name="T67" fmla="*/ 341 h 858"/>
                <a:gd name="T68" fmla="*/ 2674 w 3837"/>
                <a:gd name="T69" fmla="*/ 417 h 858"/>
                <a:gd name="T70" fmla="*/ 2752 w 3837"/>
                <a:gd name="T71" fmla="*/ 390 h 858"/>
                <a:gd name="T72" fmla="*/ 2829 w 3837"/>
                <a:gd name="T73" fmla="*/ 400 h 858"/>
                <a:gd name="T74" fmla="*/ 2907 w 3837"/>
                <a:gd name="T75" fmla="*/ 499 h 858"/>
                <a:gd name="T76" fmla="*/ 2984 w 3837"/>
                <a:gd name="T77" fmla="*/ 622 h 858"/>
                <a:gd name="T78" fmla="*/ 3062 w 3837"/>
                <a:gd name="T79" fmla="*/ 534 h 858"/>
                <a:gd name="T80" fmla="*/ 3140 w 3837"/>
                <a:gd name="T81" fmla="*/ 426 h 858"/>
                <a:gd name="T82" fmla="*/ 3217 w 3837"/>
                <a:gd name="T83" fmla="*/ 402 h 858"/>
                <a:gd name="T84" fmla="*/ 3294 w 3837"/>
                <a:gd name="T85" fmla="*/ 519 h 858"/>
                <a:gd name="T86" fmla="*/ 3372 w 3837"/>
                <a:gd name="T87" fmla="*/ 606 h 858"/>
                <a:gd name="T88" fmla="*/ 3449 w 3837"/>
                <a:gd name="T89" fmla="*/ 0 h 858"/>
                <a:gd name="T90" fmla="*/ 3527 w 3837"/>
                <a:gd name="T91" fmla="*/ 511 h 858"/>
                <a:gd name="T92" fmla="*/ 3605 w 3837"/>
                <a:gd name="T93" fmla="*/ 759 h 858"/>
                <a:gd name="T94" fmla="*/ 3682 w 3837"/>
                <a:gd name="T95" fmla="*/ 642 h 858"/>
                <a:gd name="T96" fmla="*/ 3760 w 3837"/>
                <a:gd name="T97" fmla="*/ 458 h 858"/>
                <a:gd name="T98" fmla="*/ 3837 w 3837"/>
                <a:gd name="T99" fmla="*/ 621 h 8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</a:cxnLst>
              <a:rect l="0" t="0" r="r" b="b"/>
              <a:pathLst>
                <a:path w="3837" h="858">
                  <a:moveTo>
                    <a:pt x="0" y="499"/>
                  </a:moveTo>
                  <a:lnTo>
                    <a:pt x="39" y="540"/>
                  </a:lnTo>
                  <a:lnTo>
                    <a:pt x="78" y="582"/>
                  </a:lnTo>
                  <a:lnTo>
                    <a:pt x="116" y="369"/>
                  </a:lnTo>
                  <a:lnTo>
                    <a:pt x="155" y="513"/>
                  </a:lnTo>
                  <a:lnTo>
                    <a:pt x="194" y="636"/>
                  </a:lnTo>
                  <a:lnTo>
                    <a:pt x="233" y="223"/>
                  </a:lnTo>
                  <a:lnTo>
                    <a:pt x="271" y="354"/>
                  </a:lnTo>
                  <a:lnTo>
                    <a:pt x="310" y="260"/>
                  </a:lnTo>
                  <a:lnTo>
                    <a:pt x="349" y="508"/>
                  </a:lnTo>
                  <a:lnTo>
                    <a:pt x="387" y="190"/>
                  </a:lnTo>
                  <a:lnTo>
                    <a:pt x="426" y="353"/>
                  </a:lnTo>
                  <a:lnTo>
                    <a:pt x="465" y="800"/>
                  </a:lnTo>
                  <a:lnTo>
                    <a:pt x="504" y="711"/>
                  </a:lnTo>
                  <a:lnTo>
                    <a:pt x="543" y="408"/>
                  </a:lnTo>
                  <a:lnTo>
                    <a:pt x="582" y="523"/>
                  </a:lnTo>
                  <a:lnTo>
                    <a:pt x="620" y="527"/>
                  </a:lnTo>
                  <a:lnTo>
                    <a:pt x="659" y="328"/>
                  </a:lnTo>
                  <a:lnTo>
                    <a:pt x="698" y="225"/>
                  </a:lnTo>
                  <a:lnTo>
                    <a:pt x="736" y="440"/>
                  </a:lnTo>
                  <a:lnTo>
                    <a:pt x="775" y="483"/>
                  </a:lnTo>
                  <a:lnTo>
                    <a:pt x="814" y="135"/>
                  </a:lnTo>
                  <a:lnTo>
                    <a:pt x="853" y="505"/>
                  </a:lnTo>
                  <a:lnTo>
                    <a:pt x="891" y="577"/>
                  </a:lnTo>
                  <a:lnTo>
                    <a:pt x="930" y="601"/>
                  </a:lnTo>
                  <a:lnTo>
                    <a:pt x="969" y="624"/>
                  </a:lnTo>
                  <a:lnTo>
                    <a:pt x="1007" y="490"/>
                  </a:lnTo>
                  <a:lnTo>
                    <a:pt x="1047" y="644"/>
                  </a:lnTo>
                  <a:lnTo>
                    <a:pt x="1085" y="808"/>
                  </a:lnTo>
                  <a:lnTo>
                    <a:pt x="1124" y="714"/>
                  </a:lnTo>
                  <a:lnTo>
                    <a:pt x="1163" y="432"/>
                  </a:lnTo>
                  <a:lnTo>
                    <a:pt x="1202" y="325"/>
                  </a:lnTo>
                  <a:lnTo>
                    <a:pt x="1240" y="307"/>
                  </a:lnTo>
                  <a:lnTo>
                    <a:pt x="1279" y="125"/>
                  </a:lnTo>
                  <a:lnTo>
                    <a:pt x="1318" y="681"/>
                  </a:lnTo>
                  <a:lnTo>
                    <a:pt x="1356" y="280"/>
                  </a:lnTo>
                  <a:lnTo>
                    <a:pt x="1395" y="490"/>
                  </a:lnTo>
                  <a:lnTo>
                    <a:pt x="1434" y="580"/>
                  </a:lnTo>
                  <a:lnTo>
                    <a:pt x="1473" y="573"/>
                  </a:lnTo>
                  <a:lnTo>
                    <a:pt x="1511" y="358"/>
                  </a:lnTo>
                  <a:lnTo>
                    <a:pt x="1551" y="397"/>
                  </a:lnTo>
                  <a:lnTo>
                    <a:pt x="1589" y="799"/>
                  </a:lnTo>
                  <a:lnTo>
                    <a:pt x="1628" y="336"/>
                  </a:lnTo>
                  <a:lnTo>
                    <a:pt x="1667" y="368"/>
                  </a:lnTo>
                  <a:lnTo>
                    <a:pt x="1705" y="542"/>
                  </a:lnTo>
                  <a:lnTo>
                    <a:pt x="1744" y="664"/>
                  </a:lnTo>
                  <a:lnTo>
                    <a:pt x="1783" y="630"/>
                  </a:lnTo>
                  <a:lnTo>
                    <a:pt x="1822" y="706"/>
                  </a:lnTo>
                  <a:lnTo>
                    <a:pt x="1860" y="512"/>
                  </a:lnTo>
                  <a:lnTo>
                    <a:pt x="1899" y="567"/>
                  </a:lnTo>
                  <a:lnTo>
                    <a:pt x="1938" y="555"/>
                  </a:lnTo>
                  <a:lnTo>
                    <a:pt x="1976" y="467"/>
                  </a:lnTo>
                  <a:lnTo>
                    <a:pt x="2015" y="552"/>
                  </a:lnTo>
                  <a:lnTo>
                    <a:pt x="2054" y="781"/>
                  </a:lnTo>
                  <a:lnTo>
                    <a:pt x="2093" y="602"/>
                  </a:lnTo>
                  <a:lnTo>
                    <a:pt x="2132" y="589"/>
                  </a:lnTo>
                  <a:lnTo>
                    <a:pt x="2171" y="785"/>
                  </a:lnTo>
                  <a:lnTo>
                    <a:pt x="2209" y="359"/>
                  </a:lnTo>
                  <a:lnTo>
                    <a:pt x="2248" y="858"/>
                  </a:lnTo>
                  <a:lnTo>
                    <a:pt x="2287" y="435"/>
                  </a:lnTo>
                  <a:lnTo>
                    <a:pt x="2325" y="552"/>
                  </a:lnTo>
                  <a:lnTo>
                    <a:pt x="2364" y="563"/>
                  </a:lnTo>
                  <a:lnTo>
                    <a:pt x="2403" y="398"/>
                  </a:lnTo>
                  <a:lnTo>
                    <a:pt x="2442" y="553"/>
                  </a:lnTo>
                  <a:lnTo>
                    <a:pt x="2480" y="541"/>
                  </a:lnTo>
                  <a:lnTo>
                    <a:pt x="2519" y="646"/>
                  </a:lnTo>
                  <a:lnTo>
                    <a:pt x="2558" y="319"/>
                  </a:lnTo>
                  <a:lnTo>
                    <a:pt x="2597" y="341"/>
                  </a:lnTo>
                  <a:lnTo>
                    <a:pt x="2636" y="391"/>
                  </a:lnTo>
                  <a:lnTo>
                    <a:pt x="2674" y="417"/>
                  </a:lnTo>
                  <a:lnTo>
                    <a:pt x="2713" y="385"/>
                  </a:lnTo>
                  <a:lnTo>
                    <a:pt x="2752" y="390"/>
                  </a:lnTo>
                  <a:lnTo>
                    <a:pt x="2791" y="439"/>
                  </a:lnTo>
                  <a:lnTo>
                    <a:pt x="2829" y="400"/>
                  </a:lnTo>
                  <a:lnTo>
                    <a:pt x="2868" y="620"/>
                  </a:lnTo>
                  <a:lnTo>
                    <a:pt x="2907" y="499"/>
                  </a:lnTo>
                  <a:lnTo>
                    <a:pt x="2945" y="413"/>
                  </a:lnTo>
                  <a:lnTo>
                    <a:pt x="2984" y="622"/>
                  </a:lnTo>
                  <a:lnTo>
                    <a:pt x="3023" y="503"/>
                  </a:lnTo>
                  <a:lnTo>
                    <a:pt x="3062" y="534"/>
                  </a:lnTo>
                  <a:lnTo>
                    <a:pt x="3101" y="300"/>
                  </a:lnTo>
                  <a:lnTo>
                    <a:pt x="3140" y="426"/>
                  </a:lnTo>
                  <a:lnTo>
                    <a:pt x="3178" y="324"/>
                  </a:lnTo>
                  <a:lnTo>
                    <a:pt x="3217" y="402"/>
                  </a:lnTo>
                  <a:lnTo>
                    <a:pt x="3256" y="338"/>
                  </a:lnTo>
                  <a:lnTo>
                    <a:pt x="3294" y="519"/>
                  </a:lnTo>
                  <a:lnTo>
                    <a:pt x="3333" y="485"/>
                  </a:lnTo>
                  <a:lnTo>
                    <a:pt x="3372" y="606"/>
                  </a:lnTo>
                  <a:lnTo>
                    <a:pt x="3411" y="440"/>
                  </a:lnTo>
                  <a:lnTo>
                    <a:pt x="3449" y="0"/>
                  </a:lnTo>
                  <a:lnTo>
                    <a:pt x="3488" y="488"/>
                  </a:lnTo>
                  <a:lnTo>
                    <a:pt x="3527" y="511"/>
                  </a:lnTo>
                  <a:lnTo>
                    <a:pt x="3565" y="363"/>
                  </a:lnTo>
                  <a:lnTo>
                    <a:pt x="3605" y="759"/>
                  </a:lnTo>
                  <a:lnTo>
                    <a:pt x="3643" y="319"/>
                  </a:lnTo>
                  <a:lnTo>
                    <a:pt x="3682" y="642"/>
                  </a:lnTo>
                  <a:lnTo>
                    <a:pt x="3721" y="411"/>
                  </a:lnTo>
                  <a:lnTo>
                    <a:pt x="3760" y="458"/>
                  </a:lnTo>
                  <a:lnTo>
                    <a:pt x="3798" y="515"/>
                  </a:lnTo>
                  <a:lnTo>
                    <a:pt x="3837" y="621"/>
                  </a:lnTo>
                </a:path>
              </a:pathLst>
            </a:custGeom>
            <a:noFill/>
            <a:ln w="9525" cap="flat">
              <a:solidFill>
                <a:srgbClr val="0072B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70" name="Freeform 68">
              <a:extLst>
                <a:ext uri="{FF2B5EF4-FFF2-40B4-BE49-F238E27FC236}">
                  <a16:creationId xmlns:a16="http://schemas.microsoft.com/office/drawing/2014/main" id="{AA2C7FAA-59F3-4E12-B19A-9D70243C46CD}"/>
                </a:ext>
              </a:extLst>
            </p:cNvPr>
            <p:cNvSpPr>
              <a:spLocks/>
            </p:cNvSpPr>
            <p:nvPr/>
          </p:nvSpPr>
          <p:spPr bwMode="auto">
            <a:xfrm>
              <a:off x="2826" y="3364"/>
              <a:ext cx="1163" cy="539"/>
            </a:xfrm>
            <a:custGeom>
              <a:avLst/>
              <a:gdLst>
                <a:gd name="T0" fmla="*/ 0 w 1163"/>
                <a:gd name="T1" fmla="*/ 39 h 539"/>
                <a:gd name="T2" fmla="*/ 40 w 1163"/>
                <a:gd name="T3" fmla="*/ 78 h 539"/>
                <a:gd name="T4" fmla="*/ 78 w 1163"/>
                <a:gd name="T5" fmla="*/ 480 h 539"/>
                <a:gd name="T6" fmla="*/ 117 w 1163"/>
                <a:gd name="T7" fmla="*/ 17 h 539"/>
                <a:gd name="T8" fmla="*/ 156 w 1163"/>
                <a:gd name="T9" fmla="*/ 49 h 539"/>
                <a:gd name="T10" fmla="*/ 194 w 1163"/>
                <a:gd name="T11" fmla="*/ 223 h 539"/>
                <a:gd name="T12" fmla="*/ 233 w 1163"/>
                <a:gd name="T13" fmla="*/ 345 h 539"/>
                <a:gd name="T14" fmla="*/ 272 w 1163"/>
                <a:gd name="T15" fmla="*/ 311 h 539"/>
                <a:gd name="T16" fmla="*/ 311 w 1163"/>
                <a:gd name="T17" fmla="*/ 387 h 539"/>
                <a:gd name="T18" fmla="*/ 349 w 1163"/>
                <a:gd name="T19" fmla="*/ 193 h 539"/>
                <a:gd name="T20" fmla="*/ 388 w 1163"/>
                <a:gd name="T21" fmla="*/ 248 h 539"/>
                <a:gd name="T22" fmla="*/ 427 w 1163"/>
                <a:gd name="T23" fmla="*/ 236 h 539"/>
                <a:gd name="T24" fmla="*/ 465 w 1163"/>
                <a:gd name="T25" fmla="*/ 148 h 539"/>
                <a:gd name="T26" fmla="*/ 504 w 1163"/>
                <a:gd name="T27" fmla="*/ 233 h 539"/>
                <a:gd name="T28" fmla="*/ 543 w 1163"/>
                <a:gd name="T29" fmla="*/ 462 h 539"/>
                <a:gd name="T30" fmla="*/ 582 w 1163"/>
                <a:gd name="T31" fmla="*/ 283 h 539"/>
                <a:gd name="T32" fmla="*/ 621 w 1163"/>
                <a:gd name="T33" fmla="*/ 270 h 539"/>
                <a:gd name="T34" fmla="*/ 660 w 1163"/>
                <a:gd name="T35" fmla="*/ 466 h 539"/>
                <a:gd name="T36" fmla="*/ 698 w 1163"/>
                <a:gd name="T37" fmla="*/ 40 h 539"/>
                <a:gd name="T38" fmla="*/ 737 w 1163"/>
                <a:gd name="T39" fmla="*/ 539 h 539"/>
                <a:gd name="T40" fmla="*/ 776 w 1163"/>
                <a:gd name="T41" fmla="*/ 116 h 539"/>
                <a:gd name="T42" fmla="*/ 814 w 1163"/>
                <a:gd name="T43" fmla="*/ 233 h 539"/>
                <a:gd name="T44" fmla="*/ 853 w 1163"/>
                <a:gd name="T45" fmla="*/ 244 h 539"/>
                <a:gd name="T46" fmla="*/ 892 w 1163"/>
                <a:gd name="T47" fmla="*/ 79 h 539"/>
                <a:gd name="T48" fmla="*/ 931 w 1163"/>
                <a:gd name="T49" fmla="*/ 234 h 539"/>
                <a:gd name="T50" fmla="*/ 969 w 1163"/>
                <a:gd name="T51" fmla="*/ 222 h 539"/>
                <a:gd name="T52" fmla="*/ 1008 w 1163"/>
                <a:gd name="T53" fmla="*/ 327 h 539"/>
                <a:gd name="T54" fmla="*/ 1047 w 1163"/>
                <a:gd name="T55" fmla="*/ 0 h 539"/>
                <a:gd name="T56" fmla="*/ 1086 w 1163"/>
                <a:gd name="T57" fmla="*/ 22 h 539"/>
                <a:gd name="T58" fmla="*/ 1125 w 1163"/>
                <a:gd name="T59" fmla="*/ 72 h 539"/>
                <a:gd name="T60" fmla="*/ 1163 w 1163"/>
                <a:gd name="T61" fmla="*/ 98 h 5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1163" h="539">
                  <a:moveTo>
                    <a:pt x="0" y="39"/>
                  </a:moveTo>
                  <a:lnTo>
                    <a:pt x="40" y="78"/>
                  </a:lnTo>
                  <a:lnTo>
                    <a:pt x="78" y="480"/>
                  </a:lnTo>
                  <a:lnTo>
                    <a:pt x="117" y="17"/>
                  </a:lnTo>
                  <a:lnTo>
                    <a:pt x="156" y="49"/>
                  </a:lnTo>
                  <a:lnTo>
                    <a:pt x="194" y="223"/>
                  </a:lnTo>
                  <a:lnTo>
                    <a:pt x="233" y="345"/>
                  </a:lnTo>
                  <a:lnTo>
                    <a:pt x="272" y="311"/>
                  </a:lnTo>
                  <a:lnTo>
                    <a:pt x="311" y="387"/>
                  </a:lnTo>
                  <a:lnTo>
                    <a:pt x="349" y="193"/>
                  </a:lnTo>
                  <a:lnTo>
                    <a:pt x="388" y="248"/>
                  </a:lnTo>
                  <a:lnTo>
                    <a:pt x="427" y="236"/>
                  </a:lnTo>
                  <a:lnTo>
                    <a:pt x="465" y="148"/>
                  </a:lnTo>
                  <a:lnTo>
                    <a:pt x="504" y="233"/>
                  </a:lnTo>
                  <a:lnTo>
                    <a:pt x="543" y="462"/>
                  </a:lnTo>
                  <a:lnTo>
                    <a:pt x="582" y="283"/>
                  </a:lnTo>
                  <a:lnTo>
                    <a:pt x="621" y="270"/>
                  </a:lnTo>
                  <a:lnTo>
                    <a:pt x="660" y="466"/>
                  </a:lnTo>
                  <a:lnTo>
                    <a:pt x="698" y="40"/>
                  </a:lnTo>
                  <a:lnTo>
                    <a:pt x="737" y="539"/>
                  </a:lnTo>
                  <a:lnTo>
                    <a:pt x="776" y="116"/>
                  </a:lnTo>
                  <a:lnTo>
                    <a:pt x="814" y="233"/>
                  </a:lnTo>
                  <a:lnTo>
                    <a:pt x="853" y="244"/>
                  </a:lnTo>
                  <a:lnTo>
                    <a:pt x="892" y="79"/>
                  </a:lnTo>
                  <a:lnTo>
                    <a:pt x="931" y="234"/>
                  </a:lnTo>
                  <a:lnTo>
                    <a:pt x="969" y="222"/>
                  </a:lnTo>
                  <a:lnTo>
                    <a:pt x="1008" y="327"/>
                  </a:lnTo>
                  <a:lnTo>
                    <a:pt x="1047" y="0"/>
                  </a:lnTo>
                  <a:lnTo>
                    <a:pt x="1086" y="22"/>
                  </a:lnTo>
                  <a:lnTo>
                    <a:pt x="1125" y="72"/>
                  </a:lnTo>
                  <a:lnTo>
                    <a:pt x="1163" y="98"/>
                  </a:lnTo>
                </a:path>
              </a:pathLst>
            </a:custGeom>
            <a:noFill/>
            <a:ln w="57150" cap="flat">
              <a:solidFill>
                <a:srgbClr val="FF0000">
                  <a:alpha val="60000"/>
                </a:srgbClr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1" name="TextBox 70">
            <a:extLst>
              <a:ext uri="{FF2B5EF4-FFF2-40B4-BE49-F238E27FC236}">
                <a16:creationId xmlns:a16="http://schemas.microsoft.com/office/drawing/2014/main" id="{88A66A8F-FBE2-4EFE-9C7E-06370864CFC2}"/>
              </a:ext>
            </a:extLst>
          </p:cNvPr>
          <p:cNvSpPr txBox="1"/>
          <p:nvPr/>
        </p:nvSpPr>
        <p:spPr>
          <a:xfrm>
            <a:off x="5168900" y="4264519"/>
            <a:ext cx="11969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rgbClr val="FF0000"/>
                </a:solidFill>
              </a:rPr>
              <a:t>subsequence</a:t>
            </a:r>
          </a:p>
        </p:txBody>
      </p:sp>
      <p:cxnSp>
        <p:nvCxnSpPr>
          <p:cNvPr id="73" name="Connector: Curved 72">
            <a:extLst>
              <a:ext uri="{FF2B5EF4-FFF2-40B4-BE49-F238E27FC236}">
                <a16:creationId xmlns:a16="http://schemas.microsoft.com/office/drawing/2014/main" id="{199D1A93-BE3B-4716-9984-AFE9759C98E7}"/>
              </a:ext>
            </a:extLst>
          </p:cNvPr>
          <p:cNvCxnSpPr>
            <a:cxnSpLocks/>
          </p:cNvCxnSpPr>
          <p:nvPr/>
        </p:nvCxnSpPr>
        <p:spPr>
          <a:xfrm rot="5400000">
            <a:off x="5259472" y="4794335"/>
            <a:ext cx="644357" cy="12700"/>
          </a:xfrm>
          <a:prstGeom prst="curvedConnector3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TextBox 74">
            <a:extLst>
              <a:ext uri="{FF2B5EF4-FFF2-40B4-BE49-F238E27FC236}">
                <a16:creationId xmlns:a16="http://schemas.microsoft.com/office/drawing/2014/main" id="{B1C085C5-BEB7-4A03-BAED-8F30C5BA473C}"/>
              </a:ext>
            </a:extLst>
          </p:cNvPr>
          <p:cNvSpPr txBox="1"/>
          <p:nvPr/>
        </p:nvSpPr>
        <p:spPr>
          <a:xfrm>
            <a:off x="2492376" y="4600168"/>
            <a:ext cx="119697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b="1" dirty="0">
                <a:solidFill>
                  <a:schemeClr val="accent1"/>
                </a:solidFill>
              </a:rPr>
              <a:t>Time series</a:t>
            </a:r>
          </a:p>
        </p:txBody>
      </p:sp>
      <p:cxnSp>
        <p:nvCxnSpPr>
          <p:cNvPr id="76" name="Connector: Curved 75">
            <a:extLst>
              <a:ext uri="{FF2B5EF4-FFF2-40B4-BE49-F238E27FC236}">
                <a16:creationId xmlns:a16="http://schemas.microsoft.com/office/drawing/2014/main" id="{DA3CC5ED-EFDA-4128-A099-B71A1A345761}"/>
              </a:ext>
            </a:extLst>
          </p:cNvPr>
          <p:cNvCxnSpPr>
            <a:cxnSpLocks/>
          </p:cNvCxnSpPr>
          <p:nvPr/>
        </p:nvCxnSpPr>
        <p:spPr>
          <a:xfrm rot="16200000" flipH="1">
            <a:off x="2953972" y="4960570"/>
            <a:ext cx="360302" cy="86518"/>
          </a:xfrm>
          <a:prstGeom prst="curvedConnector3">
            <a:avLst/>
          </a:prstGeom>
          <a:ln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Oval 77">
            <a:extLst>
              <a:ext uri="{FF2B5EF4-FFF2-40B4-BE49-F238E27FC236}">
                <a16:creationId xmlns:a16="http://schemas.microsoft.com/office/drawing/2014/main" id="{3F75A498-084E-4787-BD14-423E088C2BE7}"/>
              </a:ext>
            </a:extLst>
          </p:cNvPr>
          <p:cNvSpPr/>
          <p:nvPr/>
        </p:nvSpPr>
        <p:spPr>
          <a:xfrm>
            <a:off x="4392613" y="5126831"/>
            <a:ext cx="1998648" cy="116125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460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C4EEC-0F80-457E-A0DE-5FA857FE1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" y="24063"/>
            <a:ext cx="10515600" cy="1325563"/>
          </a:xfrm>
        </p:spPr>
        <p:txBody>
          <a:bodyPr/>
          <a:lstStyle/>
          <a:p>
            <a:r>
              <a:rPr lang="en-US" dirty="0"/>
              <a:t>What do we want?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F11843-FB8D-498D-AC56-7837AE9B7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988" y="1825180"/>
            <a:ext cx="11815011" cy="4351338"/>
          </a:xfrm>
        </p:spPr>
        <p:txBody>
          <a:bodyPr/>
          <a:lstStyle/>
          <a:p>
            <a:r>
              <a:rPr lang="en-US" dirty="0"/>
              <a:t>We want you to describe some time series with the given keywords. </a:t>
            </a:r>
          </a:p>
          <a:p>
            <a:r>
              <a:rPr lang="en-US" dirty="0"/>
              <a:t>How?</a:t>
            </a:r>
          </a:p>
          <a:p>
            <a:pPr lvl="1"/>
            <a:r>
              <a:rPr lang="en-US" dirty="0"/>
              <a:t>Look at the red subsequences in the time series,</a:t>
            </a:r>
          </a:p>
          <a:p>
            <a:pPr lvl="1"/>
            <a:r>
              <a:rPr lang="en-US" dirty="0"/>
              <a:t>Consider the context, i.e. the gray regions to the left and right of the red subsequence, </a:t>
            </a:r>
          </a:p>
          <a:p>
            <a:pPr lvl="1"/>
            <a:r>
              <a:rPr lang="en-US" dirty="0"/>
              <a:t>Check the keywords that seem relevant to you. (Keywords correspond to the entire time series.)</a:t>
            </a:r>
          </a:p>
          <a:p>
            <a:r>
              <a:rPr lang="en-US" dirty="0"/>
              <a:t>Let’s see an example. </a:t>
            </a:r>
            <a:r>
              <a:rPr lang="en-US" sz="2400" b="1" dirty="0"/>
              <a:t>But before that, some definitions…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20070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DD0426D-16A7-49EF-A5F0-6E42A2E07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" y="24063"/>
            <a:ext cx="10515600" cy="1325563"/>
          </a:xfrm>
        </p:spPr>
        <p:txBody>
          <a:bodyPr/>
          <a:lstStyle/>
          <a:p>
            <a:r>
              <a:rPr lang="en-US" dirty="0"/>
              <a:t>Definitions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3765C0ED-8955-42EB-945F-241B5F3D98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920" y="1563391"/>
            <a:ext cx="10515600" cy="2543518"/>
          </a:xfrm>
        </p:spPr>
        <p:txBody>
          <a:bodyPr>
            <a:normAutofit/>
          </a:bodyPr>
          <a:lstStyle/>
          <a:p>
            <a:r>
              <a:rPr lang="en-US" dirty="0"/>
              <a:t>The following figures are extreme examples of Noisy/Smooth, Concave/Convex and Linear/Nonlinear time series.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8CAF5A0-429E-468A-83D6-E7BD58D7FC1E}"/>
              </a:ext>
            </a:extLst>
          </p:cNvPr>
          <p:cNvSpPr txBox="1"/>
          <p:nvPr/>
        </p:nvSpPr>
        <p:spPr>
          <a:xfrm>
            <a:off x="752474" y="3429000"/>
            <a:ext cx="34649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/>
              <a:t>Noisy vs. Smooth</a:t>
            </a:r>
          </a:p>
        </p:txBody>
      </p:sp>
      <p:sp>
        <p:nvSpPr>
          <p:cNvPr id="3" name="AutoShape 3">
            <a:extLst>
              <a:ext uri="{FF2B5EF4-FFF2-40B4-BE49-F238E27FC236}">
                <a16:creationId xmlns:a16="http://schemas.microsoft.com/office/drawing/2014/main" id="{9DB8B679-C69E-463C-8909-C45F7835A44D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7726363" y="2751138"/>
            <a:ext cx="3389312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68FCF048-0902-4C43-909A-D4D02E17E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5021263"/>
            <a:ext cx="26304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id="{6A750682-ECC1-459E-950C-6B3C668B1A1F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2940051"/>
            <a:ext cx="26304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CB35D45E-BC16-44F5-8141-74649736AE6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69275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9">
            <a:extLst>
              <a:ext uri="{FF2B5EF4-FFF2-40B4-BE49-F238E27FC236}">
                <a16:creationId xmlns:a16="http://schemas.microsoft.com/office/drawing/2014/main" id="{9F1A1639-240D-4496-8DEC-139CA88A5F2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32800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>
            <a:extLst>
              <a:ext uri="{FF2B5EF4-FFF2-40B4-BE49-F238E27FC236}">
                <a16:creationId xmlns:a16="http://schemas.microsoft.com/office/drawing/2014/main" id="{45ACE649-D7BA-4AA4-ADD6-9E9F65C22C6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694738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>
            <a:extLst>
              <a:ext uri="{FF2B5EF4-FFF2-40B4-BE49-F238E27FC236}">
                <a16:creationId xmlns:a16="http://schemas.microsoft.com/office/drawing/2014/main" id="{971CA7D1-39A8-4C8D-88C6-AF22844D64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58263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2">
            <a:extLst>
              <a:ext uri="{FF2B5EF4-FFF2-40B4-BE49-F238E27FC236}">
                <a16:creationId xmlns:a16="http://schemas.microsoft.com/office/drawing/2014/main" id="{C0963676-02E1-4DBF-97F0-84F7C2BF66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21788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3">
            <a:extLst>
              <a:ext uri="{FF2B5EF4-FFF2-40B4-BE49-F238E27FC236}">
                <a16:creationId xmlns:a16="http://schemas.microsoft.com/office/drawing/2014/main" id="{6C5657AC-D04B-4EB3-90DE-EE9A1DCCFF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85313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4">
            <a:extLst>
              <a:ext uri="{FF2B5EF4-FFF2-40B4-BE49-F238E27FC236}">
                <a16:creationId xmlns:a16="http://schemas.microsoft.com/office/drawing/2014/main" id="{29D2B3DD-211B-4E20-B6A4-FE83D18645D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748838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5">
            <a:extLst>
              <a:ext uri="{FF2B5EF4-FFF2-40B4-BE49-F238E27FC236}">
                <a16:creationId xmlns:a16="http://schemas.microsoft.com/office/drawing/2014/main" id="{A75E40C9-5A2A-4B5F-93BF-CD2B8F2FB60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010775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6">
            <a:extLst>
              <a:ext uri="{FF2B5EF4-FFF2-40B4-BE49-F238E27FC236}">
                <a16:creationId xmlns:a16="http://schemas.microsoft.com/office/drawing/2014/main" id="{127A78B6-AC9C-4036-8091-7C4EA11C6FC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74300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7">
            <a:extLst>
              <a:ext uri="{FF2B5EF4-FFF2-40B4-BE49-F238E27FC236}">
                <a16:creationId xmlns:a16="http://schemas.microsoft.com/office/drawing/2014/main" id="{9F67BAA4-9E3A-4DE1-B38D-BF9C0BC602C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537825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18">
            <a:extLst>
              <a:ext uri="{FF2B5EF4-FFF2-40B4-BE49-F238E27FC236}">
                <a16:creationId xmlns:a16="http://schemas.microsoft.com/office/drawing/2014/main" id="{8C15B697-5BF9-4B80-90EF-4FEA6C574B1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99763" y="49942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19">
            <a:extLst>
              <a:ext uri="{FF2B5EF4-FFF2-40B4-BE49-F238E27FC236}">
                <a16:creationId xmlns:a16="http://schemas.microsoft.com/office/drawing/2014/main" id="{4E4A38A8-E47C-4F57-BB4D-366ABE4AD2F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0">
            <a:extLst>
              <a:ext uri="{FF2B5EF4-FFF2-40B4-BE49-F238E27FC236}">
                <a16:creationId xmlns:a16="http://schemas.microsoft.com/office/drawing/2014/main" id="{6BD91E84-6C54-4D76-B79A-51C531820088}"/>
              </a:ext>
            </a:extLst>
          </p:cNvPr>
          <p:cNvSpPr>
            <a:spLocks noChangeShapeType="1"/>
          </p:cNvSpPr>
          <p:nvPr/>
        </p:nvSpPr>
        <p:spPr bwMode="auto">
          <a:xfrm>
            <a:off x="8432800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1">
            <a:extLst>
              <a:ext uri="{FF2B5EF4-FFF2-40B4-BE49-F238E27FC236}">
                <a16:creationId xmlns:a16="http://schemas.microsoft.com/office/drawing/2014/main" id="{C54F1616-E375-4145-8AA7-BF8015484DD2}"/>
              </a:ext>
            </a:extLst>
          </p:cNvPr>
          <p:cNvSpPr>
            <a:spLocks noChangeShapeType="1"/>
          </p:cNvSpPr>
          <p:nvPr/>
        </p:nvSpPr>
        <p:spPr bwMode="auto">
          <a:xfrm>
            <a:off x="8694738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2">
            <a:extLst>
              <a:ext uri="{FF2B5EF4-FFF2-40B4-BE49-F238E27FC236}">
                <a16:creationId xmlns:a16="http://schemas.microsoft.com/office/drawing/2014/main" id="{A916FD9E-0E0F-4C49-83CC-DACA12788D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958263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3">
            <a:extLst>
              <a:ext uri="{FF2B5EF4-FFF2-40B4-BE49-F238E27FC236}">
                <a16:creationId xmlns:a16="http://schemas.microsoft.com/office/drawing/2014/main" id="{C7864788-6570-4EA8-8A6F-D4542501B579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1788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4">
            <a:extLst>
              <a:ext uri="{FF2B5EF4-FFF2-40B4-BE49-F238E27FC236}">
                <a16:creationId xmlns:a16="http://schemas.microsoft.com/office/drawing/2014/main" id="{FFC2F741-D366-4F65-A525-D471629DC087}"/>
              </a:ext>
            </a:extLst>
          </p:cNvPr>
          <p:cNvSpPr>
            <a:spLocks noChangeShapeType="1"/>
          </p:cNvSpPr>
          <p:nvPr/>
        </p:nvSpPr>
        <p:spPr bwMode="auto">
          <a:xfrm>
            <a:off x="9485313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5">
            <a:extLst>
              <a:ext uri="{FF2B5EF4-FFF2-40B4-BE49-F238E27FC236}">
                <a16:creationId xmlns:a16="http://schemas.microsoft.com/office/drawing/2014/main" id="{B1621F3C-A5AE-449A-8C6D-77EED49FB217}"/>
              </a:ext>
            </a:extLst>
          </p:cNvPr>
          <p:cNvSpPr>
            <a:spLocks noChangeShapeType="1"/>
          </p:cNvSpPr>
          <p:nvPr/>
        </p:nvSpPr>
        <p:spPr bwMode="auto">
          <a:xfrm>
            <a:off x="9748838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6">
            <a:extLst>
              <a:ext uri="{FF2B5EF4-FFF2-40B4-BE49-F238E27FC236}">
                <a16:creationId xmlns:a16="http://schemas.microsoft.com/office/drawing/2014/main" id="{33241616-4C60-4AD2-B5C0-64A7F26EDB5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010775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7">
            <a:extLst>
              <a:ext uri="{FF2B5EF4-FFF2-40B4-BE49-F238E27FC236}">
                <a16:creationId xmlns:a16="http://schemas.microsoft.com/office/drawing/2014/main" id="{AF77E58D-9380-4E7A-B60F-5FC036836C8F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74300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8">
            <a:extLst>
              <a:ext uri="{FF2B5EF4-FFF2-40B4-BE49-F238E27FC236}">
                <a16:creationId xmlns:a16="http://schemas.microsoft.com/office/drawing/2014/main" id="{BD7FCF28-99F7-4558-B574-567B7F2DE190}"/>
              </a:ext>
            </a:extLst>
          </p:cNvPr>
          <p:cNvSpPr>
            <a:spLocks noChangeShapeType="1"/>
          </p:cNvSpPr>
          <p:nvPr/>
        </p:nvSpPr>
        <p:spPr bwMode="auto">
          <a:xfrm>
            <a:off x="10537825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29">
            <a:extLst>
              <a:ext uri="{FF2B5EF4-FFF2-40B4-BE49-F238E27FC236}">
                <a16:creationId xmlns:a16="http://schemas.microsoft.com/office/drawing/2014/main" id="{675C9B90-F2DB-4303-BCBD-B394341C9198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99763" y="29400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Rectangle 30">
            <a:extLst>
              <a:ext uri="{FF2B5EF4-FFF2-40B4-BE49-F238E27FC236}">
                <a16:creationId xmlns:a16="http://schemas.microsoft.com/office/drawing/2014/main" id="{1A37AD9E-5140-4C55-B2F8-B4333117E93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45463" y="5064126"/>
            <a:ext cx="9048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1">
            <a:extLst>
              <a:ext uri="{FF2B5EF4-FFF2-40B4-BE49-F238E27FC236}">
                <a16:creationId xmlns:a16="http://schemas.microsoft.com/office/drawing/2014/main" id="{48713990-7D20-4DB9-8F98-CDD975A816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6763" y="50641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32">
            <a:extLst>
              <a:ext uri="{FF2B5EF4-FFF2-40B4-BE49-F238E27FC236}">
                <a16:creationId xmlns:a16="http://schemas.microsoft.com/office/drawing/2014/main" id="{5102BC11-617F-4DFB-AE6D-BB4F2E78EB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53463" y="50641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33">
            <a:extLst>
              <a:ext uri="{FF2B5EF4-FFF2-40B4-BE49-F238E27FC236}">
                <a16:creationId xmlns:a16="http://schemas.microsoft.com/office/drawing/2014/main" id="{01D5171B-A00B-4575-A74A-C4F5D924D9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15400" y="50641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Rectangle 34">
            <a:extLst>
              <a:ext uri="{FF2B5EF4-FFF2-40B4-BE49-F238E27FC236}">
                <a16:creationId xmlns:a16="http://schemas.microsoft.com/office/drawing/2014/main" id="{F46B407E-4C7C-47CC-A91A-5151554E1E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82100" y="50641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40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Rectangle 35">
            <a:extLst>
              <a:ext uri="{FF2B5EF4-FFF2-40B4-BE49-F238E27FC236}">
                <a16:creationId xmlns:a16="http://schemas.microsoft.com/office/drawing/2014/main" id="{EC12D014-EB70-42D3-8D80-26F971DD94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442450" y="50641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ectangle 36">
            <a:extLst>
              <a:ext uri="{FF2B5EF4-FFF2-40B4-BE49-F238E27FC236}">
                <a16:creationId xmlns:a16="http://schemas.microsoft.com/office/drawing/2014/main" id="{62D75126-7989-40B8-B080-628F35952B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9702800" y="50641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60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Rectangle 37">
            <a:extLst>
              <a:ext uri="{FF2B5EF4-FFF2-40B4-BE49-F238E27FC236}">
                <a16:creationId xmlns:a16="http://schemas.microsoft.com/office/drawing/2014/main" id="{A9380F18-DFCB-4BAA-B80A-6B3AF9FDA6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69500" y="50641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70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Rectangle 38">
            <a:extLst>
              <a:ext uri="{FF2B5EF4-FFF2-40B4-BE49-F238E27FC236}">
                <a16:creationId xmlns:a16="http://schemas.microsoft.com/office/drawing/2014/main" id="{EE76D3D6-B3F3-448D-BC64-8F79A5834E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9850" y="50641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80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39">
            <a:extLst>
              <a:ext uri="{FF2B5EF4-FFF2-40B4-BE49-F238E27FC236}">
                <a16:creationId xmlns:a16="http://schemas.microsoft.com/office/drawing/2014/main" id="{6F23B70E-EE2D-4F92-9D18-AD88B83E4E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6550" y="50641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90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Rectangle 40">
            <a:extLst>
              <a:ext uri="{FF2B5EF4-FFF2-40B4-BE49-F238E27FC236}">
                <a16:creationId xmlns:a16="http://schemas.microsoft.com/office/drawing/2014/main" id="{E6ED16B3-297B-4597-A9C0-55C9FF6A77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33088" y="5064126"/>
            <a:ext cx="19367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5" name="Line 41">
            <a:extLst>
              <a:ext uri="{FF2B5EF4-FFF2-40B4-BE49-F238E27FC236}">
                <a16:creationId xmlns:a16="http://schemas.microsoft.com/office/drawing/2014/main" id="{E4643F7F-629B-42DF-BBD2-C3E61B1D86E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169275" y="2940051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Line 42">
            <a:extLst>
              <a:ext uri="{FF2B5EF4-FFF2-40B4-BE49-F238E27FC236}">
                <a16:creationId xmlns:a16="http://schemas.microsoft.com/office/drawing/2014/main" id="{AFFE3FFE-C4BD-4539-BE9A-D33D577E82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99763" y="2940051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3">
            <a:extLst>
              <a:ext uri="{FF2B5EF4-FFF2-40B4-BE49-F238E27FC236}">
                <a16:creationId xmlns:a16="http://schemas.microsoft.com/office/drawing/2014/main" id="{1A86A309-C40E-4CA3-BBE6-84D7ADD9668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5021263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44">
            <a:extLst>
              <a:ext uri="{FF2B5EF4-FFF2-40B4-BE49-F238E27FC236}">
                <a16:creationId xmlns:a16="http://schemas.microsoft.com/office/drawing/2014/main" id="{A18E5371-3D3C-406D-8B82-327FE7011779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4813301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5">
            <a:extLst>
              <a:ext uri="{FF2B5EF4-FFF2-40B4-BE49-F238E27FC236}">
                <a16:creationId xmlns:a16="http://schemas.microsoft.com/office/drawing/2014/main" id="{40674CB3-D27C-4138-B8CF-FBB42BFF4162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4605338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46">
            <a:extLst>
              <a:ext uri="{FF2B5EF4-FFF2-40B4-BE49-F238E27FC236}">
                <a16:creationId xmlns:a16="http://schemas.microsoft.com/office/drawing/2014/main" id="{44E12FDC-2DAD-44D3-86A9-51CA3AEC09E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4397376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47">
            <a:extLst>
              <a:ext uri="{FF2B5EF4-FFF2-40B4-BE49-F238E27FC236}">
                <a16:creationId xmlns:a16="http://schemas.microsoft.com/office/drawing/2014/main" id="{DAE7CAD2-5B74-44D1-8185-98B9356DB5C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4187826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Line 48">
            <a:extLst>
              <a:ext uri="{FF2B5EF4-FFF2-40B4-BE49-F238E27FC236}">
                <a16:creationId xmlns:a16="http://schemas.microsoft.com/office/drawing/2014/main" id="{909A7D7D-5731-4DE0-BA75-B8463F9F39FA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979863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Line 49">
            <a:extLst>
              <a:ext uri="{FF2B5EF4-FFF2-40B4-BE49-F238E27FC236}">
                <a16:creationId xmlns:a16="http://schemas.microsoft.com/office/drawing/2014/main" id="{50B5B9F0-C2DE-4DCB-AE3A-A456F28379D8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771901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0">
            <a:extLst>
              <a:ext uri="{FF2B5EF4-FFF2-40B4-BE49-F238E27FC236}">
                <a16:creationId xmlns:a16="http://schemas.microsoft.com/office/drawing/2014/main" id="{5DFE7AD0-8C0D-4F8A-BDF2-1C15391E6E0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563938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1">
            <a:extLst>
              <a:ext uri="{FF2B5EF4-FFF2-40B4-BE49-F238E27FC236}">
                <a16:creationId xmlns:a16="http://schemas.microsoft.com/office/drawing/2014/main" id="{B5D57F3B-D5F2-4C39-8B96-202359ECBDFD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355976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2">
            <a:extLst>
              <a:ext uri="{FF2B5EF4-FFF2-40B4-BE49-F238E27FC236}">
                <a16:creationId xmlns:a16="http://schemas.microsoft.com/office/drawing/2014/main" id="{1ABED5EC-2F25-4060-850B-F9A454443005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3148013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3">
            <a:extLst>
              <a:ext uri="{FF2B5EF4-FFF2-40B4-BE49-F238E27FC236}">
                <a16:creationId xmlns:a16="http://schemas.microsoft.com/office/drawing/2014/main" id="{3369E2B4-A800-45B9-9CFA-D728491094F3}"/>
              </a:ext>
            </a:extLst>
          </p:cNvPr>
          <p:cNvSpPr>
            <a:spLocks noChangeShapeType="1"/>
          </p:cNvSpPr>
          <p:nvPr/>
        </p:nvSpPr>
        <p:spPr bwMode="auto">
          <a:xfrm>
            <a:off x="8169275" y="2940051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Line 54">
            <a:extLst>
              <a:ext uri="{FF2B5EF4-FFF2-40B4-BE49-F238E27FC236}">
                <a16:creationId xmlns:a16="http://schemas.microsoft.com/office/drawing/2014/main" id="{3DE9154A-C21D-4E92-B55F-6B7D71807F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502126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Line 55">
            <a:extLst>
              <a:ext uri="{FF2B5EF4-FFF2-40B4-BE49-F238E27FC236}">
                <a16:creationId xmlns:a16="http://schemas.microsoft.com/office/drawing/2014/main" id="{1A571B8B-E3F6-40D9-9425-F883381DD2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481330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56">
            <a:extLst>
              <a:ext uri="{FF2B5EF4-FFF2-40B4-BE49-F238E27FC236}">
                <a16:creationId xmlns:a16="http://schemas.microsoft.com/office/drawing/2014/main" id="{8210AE73-5D79-44EC-9043-84472FECA85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460533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Line 57">
            <a:extLst>
              <a:ext uri="{FF2B5EF4-FFF2-40B4-BE49-F238E27FC236}">
                <a16:creationId xmlns:a16="http://schemas.microsoft.com/office/drawing/2014/main" id="{F0E239D3-A9EC-4060-B1DF-F3B2D3B018B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439737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Line 58">
            <a:extLst>
              <a:ext uri="{FF2B5EF4-FFF2-40B4-BE49-F238E27FC236}">
                <a16:creationId xmlns:a16="http://schemas.microsoft.com/office/drawing/2014/main" id="{09FFA9C1-2DBC-4919-AF6A-EF5E5F6FF89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418782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59">
            <a:extLst>
              <a:ext uri="{FF2B5EF4-FFF2-40B4-BE49-F238E27FC236}">
                <a16:creationId xmlns:a16="http://schemas.microsoft.com/office/drawing/2014/main" id="{E5CAEC45-08BA-4DD5-80A9-DA6490AAA0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397986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Line 60">
            <a:extLst>
              <a:ext uri="{FF2B5EF4-FFF2-40B4-BE49-F238E27FC236}">
                <a16:creationId xmlns:a16="http://schemas.microsoft.com/office/drawing/2014/main" id="{A6B887DD-45D5-46E8-8425-E1EE7CB566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377190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61">
            <a:extLst>
              <a:ext uri="{FF2B5EF4-FFF2-40B4-BE49-F238E27FC236}">
                <a16:creationId xmlns:a16="http://schemas.microsoft.com/office/drawing/2014/main" id="{5439B290-E6C8-440D-A8E8-ED7B959ED94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356393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62">
            <a:extLst>
              <a:ext uri="{FF2B5EF4-FFF2-40B4-BE49-F238E27FC236}">
                <a16:creationId xmlns:a16="http://schemas.microsoft.com/office/drawing/2014/main" id="{B2D9C714-70C6-46A3-94A0-15FA4A6814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335597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63">
            <a:extLst>
              <a:ext uri="{FF2B5EF4-FFF2-40B4-BE49-F238E27FC236}">
                <a16:creationId xmlns:a16="http://schemas.microsoft.com/office/drawing/2014/main" id="{CC894E5C-38EF-4BC8-B3C2-CBB59855E8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314801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Line 64">
            <a:extLst>
              <a:ext uri="{FF2B5EF4-FFF2-40B4-BE49-F238E27FC236}">
                <a16:creationId xmlns:a16="http://schemas.microsoft.com/office/drawing/2014/main" id="{857A3E1E-CF5E-423D-934B-E5CB4BB979D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74363" y="294005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9" name="Rectangle 65">
            <a:extLst>
              <a:ext uri="{FF2B5EF4-FFF2-40B4-BE49-F238E27FC236}">
                <a16:creationId xmlns:a16="http://schemas.microsoft.com/office/drawing/2014/main" id="{3841D3DA-166A-4B3C-A147-1F392D026E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89900" y="4978401"/>
            <a:ext cx="9048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Rectangle 66">
            <a:extLst>
              <a:ext uri="{FF2B5EF4-FFF2-40B4-BE49-F238E27FC236}">
                <a16:creationId xmlns:a16="http://schemas.microsoft.com/office/drawing/2014/main" id="{CCCF18F8-8475-4101-B288-D7E38323D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8" y="47720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" name="Rectangle 67">
            <a:extLst>
              <a:ext uri="{FF2B5EF4-FFF2-40B4-BE49-F238E27FC236}">
                <a16:creationId xmlns:a16="http://schemas.microsoft.com/office/drawing/2014/main" id="{FE031AD2-2FBE-4929-81C9-90D2A3010B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8" y="4559301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Rectangle 68">
            <a:extLst>
              <a:ext uri="{FF2B5EF4-FFF2-40B4-BE49-F238E27FC236}">
                <a16:creationId xmlns:a16="http://schemas.microsoft.com/office/drawing/2014/main" id="{1E5CD862-24DA-4717-A9B5-3A171B59C9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8" y="43529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" name="Rectangle 69">
            <a:extLst>
              <a:ext uri="{FF2B5EF4-FFF2-40B4-BE49-F238E27FC236}">
                <a16:creationId xmlns:a16="http://schemas.microsoft.com/office/drawing/2014/main" id="{6D4AA19C-FB1B-4B98-9151-7F083A24D0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8" y="4146551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40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" name="Rectangle 70">
            <a:extLst>
              <a:ext uri="{FF2B5EF4-FFF2-40B4-BE49-F238E27FC236}">
                <a16:creationId xmlns:a16="http://schemas.microsoft.com/office/drawing/2014/main" id="{8FDCCFE0-E967-40A6-84A1-CED1D6DBBD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8" y="394017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" name="Rectangle 71">
            <a:extLst>
              <a:ext uri="{FF2B5EF4-FFF2-40B4-BE49-F238E27FC236}">
                <a16:creationId xmlns:a16="http://schemas.microsoft.com/office/drawing/2014/main" id="{9D80126F-D02B-4C96-9647-52EA445612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8" y="3727451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60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6" name="Rectangle 72">
            <a:extLst>
              <a:ext uri="{FF2B5EF4-FFF2-40B4-BE49-F238E27FC236}">
                <a16:creationId xmlns:a16="http://schemas.microsoft.com/office/drawing/2014/main" id="{AFE1994A-265E-422F-B784-E36DD57AC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8" y="352107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70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" name="Rectangle 73">
            <a:extLst>
              <a:ext uri="{FF2B5EF4-FFF2-40B4-BE49-F238E27FC236}">
                <a16:creationId xmlns:a16="http://schemas.microsoft.com/office/drawing/2014/main" id="{848CEAC6-0B07-41E9-800A-FC09908B2A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8" y="3314701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80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" name="Rectangle 74">
            <a:extLst>
              <a:ext uri="{FF2B5EF4-FFF2-40B4-BE49-F238E27FC236}">
                <a16:creationId xmlns:a16="http://schemas.microsoft.com/office/drawing/2014/main" id="{E778FD28-6DCD-42DE-849E-3DA66741AA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47038" y="310356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90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9" name="Rectangle 75">
            <a:extLst>
              <a:ext uri="{FF2B5EF4-FFF2-40B4-BE49-F238E27FC236}">
                <a16:creationId xmlns:a16="http://schemas.microsoft.com/office/drawing/2014/main" id="{F8EDA219-60BA-4212-B808-4D55B7B057D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9413" y="2897188"/>
            <a:ext cx="19367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1" name="Freeform: Shape 80">
            <a:extLst>
              <a:ext uri="{FF2B5EF4-FFF2-40B4-BE49-F238E27FC236}">
                <a16:creationId xmlns:a16="http://schemas.microsoft.com/office/drawing/2014/main" id="{E9F3080F-C2CA-452B-8852-E5629BA0CC9D}"/>
              </a:ext>
            </a:extLst>
          </p:cNvPr>
          <p:cNvSpPr/>
          <p:nvPr/>
        </p:nvSpPr>
        <p:spPr>
          <a:xfrm>
            <a:off x="8246892" y="3046987"/>
            <a:ext cx="2476842" cy="1933575"/>
          </a:xfrm>
          <a:custGeom>
            <a:avLst/>
            <a:gdLst>
              <a:gd name="connsiteX0" fmla="*/ 0 w 2476842"/>
              <a:gd name="connsiteY0" fmla="*/ 1933575 h 1933575"/>
              <a:gd name="connsiteX1" fmla="*/ 47625 w 2476842"/>
              <a:gd name="connsiteY1" fmla="*/ 1885950 h 1933575"/>
              <a:gd name="connsiteX2" fmla="*/ 57150 w 2476842"/>
              <a:gd name="connsiteY2" fmla="*/ 1847850 h 1933575"/>
              <a:gd name="connsiteX3" fmla="*/ 66675 w 2476842"/>
              <a:gd name="connsiteY3" fmla="*/ 1819275 h 1933575"/>
              <a:gd name="connsiteX4" fmla="*/ 76200 w 2476842"/>
              <a:gd name="connsiteY4" fmla="*/ 1771650 h 1933575"/>
              <a:gd name="connsiteX5" fmla="*/ 95250 w 2476842"/>
              <a:gd name="connsiteY5" fmla="*/ 1714500 h 1933575"/>
              <a:gd name="connsiteX6" fmla="*/ 133350 w 2476842"/>
              <a:gd name="connsiteY6" fmla="*/ 1657350 h 1933575"/>
              <a:gd name="connsiteX7" fmla="*/ 142875 w 2476842"/>
              <a:gd name="connsiteY7" fmla="*/ 1628775 h 1933575"/>
              <a:gd name="connsiteX8" fmla="*/ 180975 w 2476842"/>
              <a:gd name="connsiteY8" fmla="*/ 1571625 h 1933575"/>
              <a:gd name="connsiteX9" fmla="*/ 190500 w 2476842"/>
              <a:gd name="connsiteY9" fmla="*/ 1543050 h 1933575"/>
              <a:gd name="connsiteX10" fmla="*/ 209550 w 2476842"/>
              <a:gd name="connsiteY10" fmla="*/ 1514475 h 1933575"/>
              <a:gd name="connsiteX11" fmla="*/ 238125 w 2476842"/>
              <a:gd name="connsiteY11" fmla="*/ 1428750 h 1933575"/>
              <a:gd name="connsiteX12" fmla="*/ 257175 w 2476842"/>
              <a:gd name="connsiteY12" fmla="*/ 1371600 h 1933575"/>
              <a:gd name="connsiteX13" fmla="*/ 266700 w 2476842"/>
              <a:gd name="connsiteY13" fmla="*/ 1343025 h 1933575"/>
              <a:gd name="connsiteX14" fmla="*/ 276225 w 2476842"/>
              <a:gd name="connsiteY14" fmla="*/ 1304925 h 1933575"/>
              <a:gd name="connsiteX15" fmla="*/ 295275 w 2476842"/>
              <a:gd name="connsiteY15" fmla="*/ 1247775 h 1933575"/>
              <a:gd name="connsiteX16" fmla="*/ 304800 w 2476842"/>
              <a:gd name="connsiteY16" fmla="*/ 1209675 h 1933575"/>
              <a:gd name="connsiteX17" fmla="*/ 333375 w 2476842"/>
              <a:gd name="connsiteY17" fmla="*/ 1123950 h 1933575"/>
              <a:gd name="connsiteX18" fmla="*/ 342900 w 2476842"/>
              <a:gd name="connsiteY18" fmla="*/ 1095375 h 1933575"/>
              <a:gd name="connsiteX19" fmla="*/ 352425 w 2476842"/>
              <a:gd name="connsiteY19" fmla="*/ 1066800 h 1933575"/>
              <a:gd name="connsiteX20" fmla="*/ 371475 w 2476842"/>
              <a:gd name="connsiteY20" fmla="*/ 1038225 h 1933575"/>
              <a:gd name="connsiteX21" fmla="*/ 390525 w 2476842"/>
              <a:gd name="connsiteY21" fmla="*/ 981075 h 1933575"/>
              <a:gd name="connsiteX22" fmla="*/ 428625 w 2476842"/>
              <a:gd name="connsiteY22" fmla="*/ 923925 h 1933575"/>
              <a:gd name="connsiteX23" fmla="*/ 447675 w 2476842"/>
              <a:gd name="connsiteY23" fmla="*/ 895350 h 1933575"/>
              <a:gd name="connsiteX24" fmla="*/ 476250 w 2476842"/>
              <a:gd name="connsiteY24" fmla="*/ 876300 h 1933575"/>
              <a:gd name="connsiteX25" fmla="*/ 514350 w 2476842"/>
              <a:gd name="connsiteY25" fmla="*/ 838200 h 1933575"/>
              <a:gd name="connsiteX26" fmla="*/ 533400 w 2476842"/>
              <a:gd name="connsiteY26" fmla="*/ 809625 h 1933575"/>
              <a:gd name="connsiteX27" fmla="*/ 590550 w 2476842"/>
              <a:gd name="connsiteY27" fmla="*/ 790575 h 1933575"/>
              <a:gd name="connsiteX28" fmla="*/ 619125 w 2476842"/>
              <a:gd name="connsiteY28" fmla="*/ 781050 h 1933575"/>
              <a:gd name="connsiteX29" fmla="*/ 762000 w 2476842"/>
              <a:gd name="connsiteY29" fmla="*/ 800100 h 1933575"/>
              <a:gd name="connsiteX30" fmla="*/ 828675 w 2476842"/>
              <a:gd name="connsiteY30" fmla="*/ 847725 h 1933575"/>
              <a:gd name="connsiteX31" fmla="*/ 857250 w 2476842"/>
              <a:gd name="connsiteY31" fmla="*/ 857250 h 1933575"/>
              <a:gd name="connsiteX32" fmla="*/ 914400 w 2476842"/>
              <a:gd name="connsiteY32" fmla="*/ 895350 h 1933575"/>
              <a:gd name="connsiteX33" fmla="*/ 942975 w 2476842"/>
              <a:gd name="connsiteY33" fmla="*/ 904875 h 1933575"/>
              <a:gd name="connsiteX34" fmla="*/ 1000125 w 2476842"/>
              <a:gd name="connsiteY34" fmla="*/ 942975 h 1933575"/>
              <a:gd name="connsiteX35" fmla="*/ 1057275 w 2476842"/>
              <a:gd name="connsiteY35" fmla="*/ 971550 h 1933575"/>
              <a:gd name="connsiteX36" fmla="*/ 1085850 w 2476842"/>
              <a:gd name="connsiteY36" fmla="*/ 981075 h 1933575"/>
              <a:gd name="connsiteX37" fmla="*/ 1114425 w 2476842"/>
              <a:gd name="connsiteY37" fmla="*/ 1000125 h 1933575"/>
              <a:gd name="connsiteX38" fmla="*/ 1200150 w 2476842"/>
              <a:gd name="connsiteY38" fmla="*/ 1038225 h 1933575"/>
              <a:gd name="connsiteX39" fmla="*/ 1209675 w 2476842"/>
              <a:gd name="connsiteY39" fmla="*/ 1066800 h 1933575"/>
              <a:gd name="connsiteX40" fmla="*/ 1323975 w 2476842"/>
              <a:gd name="connsiteY40" fmla="*/ 1162050 h 1933575"/>
              <a:gd name="connsiteX41" fmla="*/ 1352550 w 2476842"/>
              <a:gd name="connsiteY41" fmla="*/ 1171575 h 1933575"/>
              <a:gd name="connsiteX42" fmla="*/ 1381125 w 2476842"/>
              <a:gd name="connsiteY42" fmla="*/ 1200150 h 1933575"/>
              <a:gd name="connsiteX43" fmla="*/ 1438275 w 2476842"/>
              <a:gd name="connsiteY43" fmla="*/ 1219200 h 1933575"/>
              <a:gd name="connsiteX44" fmla="*/ 1543050 w 2476842"/>
              <a:gd name="connsiteY44" fmla="*/ 1209675 h 1933575"/>
              <a:gd name="connsiteX45" fmla="*/ 1571625 w 2476842"/>
              <a:gd name="connsiteY45" fmla="*/ 1200150 h 1933575"/>
              <a:gd name="connsiteX46" fmla="*/ 1704975 w 2476842"/>
              <a:gd name="connsiteY46" fmla="*/ 1162050 h 1933575"/>
              <a:gd name="connsiteX47" fmla="*/ 1733550 w 2476842"/>
              <a:gd name="connsiteY47" fmla="*/ 1152525 h 1933575"/>
              <a:gd name="connsiteX48" fmla="*/ 1790700 w 2476842"/>
              <a:gd name="connsiteY48" fmla="*/ 1114425 h 1933575"/>
              <a:gd name="connsiteX49" fmla="*/ 1828800 w 2476842"/>
              <a:gd name="connsiteY49" fmla="*/ 1057275 h 1933575"/>
              <a:gd name="connsiteX50" fmla="*/ 1847850 w 2476842"/>
              <a:gd name="connsiteY50" fmla="*/ 1028700 h 1933575"/>
              <a:gd name="connsiteX51" fmla="*/ 1866900 w 2476842"/>
              <a:gd name="connsiteY51" fmla="*/ 971550 h 1933575"/>
              <a:gd name="connsiteX52" fmla="*/ 1905000 w 2476842"/>
              <a:gd name="connsiteY52" fmla="*/ 914400 h 1933575"/>
              <a:gd name="connsiteX53" fmla="*/ 1914525 w 2476842"/>
              <a:gd name="connsiteY53" fmla="*/ 885825 h 1933575"/>
              <a:gd name="connsiteX54" fmla="*/ 1952625 w 2476842"/>
              <a:gd name="connsiteY54" fmla="*/ 828675 h 1933575"/>
              <a:gd name="connsiteX55" fmla="*/ 1971675 w 2476842"/>
              <a:gd name="connsiteY55" fmla="*/ 800100 h 1933575"/>
              <a:gd name="connsiteX56" fmla="*/ 2000250 w 2476842"/>
              <a:gd name="connsiteY56" fmla="*/ 771525 h 1933575"/>
              <a:gd name="connsiteX57" fmla="*/ 2028825 w 2476842"/>
              <a:gd name="connsiteY57" fmla="*/ 714375 h 1933575"/>
              <a:gd name="connsiteX58" fmla="*/ 2114550 w 2476842"/>
              <a:gd name="connsiteY58" fmla="*/ 647700 h 1933575"/>
              <a:gd name="connsiteX59" fmla="*/ 2171700 w 2476842"/>
              <a:gd name="connsiteY59" fmla="*/ 600075 h 1933575"/>
              <a:gd name="connsiteX60" fmla="*/ 2200275 w 2476842"/>
              <a:gd name="connsiteY60" fmla="*/ 571500 h 1933575"/>
              <a:gd name="connsiteX61" fmla="*/ 2219325 w 2476842"/>
              <a:gd name="connsiteY61" fmla="*/ 514350 h 1933575"/>
              <a:gd name="connsiteX62" fmla="*/ 2238375 w 2476842"/>
              <a:gd name="connsiteY62" fmla="*/ 476250 h 1933575"/>
              <a:gd name="connsiteX63" fmla="*/ 2257425 w 2476842"/>
              <a:gd name="connsiteY63" fmla="*/ 447675 h 1933575"/>
              <a:gd name="connsiteX64" fmla="*/ 2286000 w 2476842"/>
              <a:gd name="connsiteY64" fmla="*/ 400050 h 1933575"/>
              <a:gd name="connsiteX65" fmla="*/ 2305050 w 2476842"/>
              <a:gd name="connsiteY65" fmla="*/ 371475 h 1933575"/>
              <a:gd name="connsiteX66" fmla="*/ 2324100 w 2476842"/>
              <a:gd name="connsiteY66" fmla="*/ 314325 h 1933575"/>
              <a:gd name="connsiteX67" fmla="*/ 2333625 w 2476842"/>
              <a:gd name="connsiteY67" fmla="*/ 190500 h 1933575"/>
              <a:gd name="connsiteX68" fmla="*/ 2352675 w 2476842"/>
              <a:gd name="connsiteY68" fmla="*/ 161925 h 1933575"/>
              <a:gd name="connsiteX69" fmla="*/ 2409825 w 2476842"/>
              <a:gd name="connsiteY69" fmla="*/ 123825 h 1933575"/>
              <a:gd name="connsiteX70" fmla="*/ 2447925 w 2476842"/>
              <a:gd name="connsiteY70" fmla="*/ 66675 h 1933575"/>
              <a:gd name="connsiteX71" fmla="*/ 2476500 w 2476842"/>
              <a:gd name="connsiteY71" fmla="*/ 9525 h 1933575"/>
              <a:gd name="connsiteX72" fmla="*/ 2476500 w 2476842"/>
              <a:gd name="connsiteY72" fmla="*/ 0 h 193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2476842" h="1933575">
                <a:moveTo>
                  <a:pt x="0" y="1933575"/>
                </a:moveTo>
                <a:cubicBezTo>
                  <a:pt x="15875" y="1917700"/>
                  <a:pt x="35172" y="1904630"/>
                  <a:pt x="47625" y="1885950"/>
                </a:cubicBezTo>
                <a:cubicBezTo>
                  <a:pt x="54887" y="1875058"/>
                  <a:pt x="53554" y="1860437"/>
                  <a:pt x="57150" y="1847850"/>
                </a:cubicBezTo>
                <a:cubicBezTo>
                  <a:pt x="59908" y="1838196"/>
                  <a:pt x="64240" y="1829015"/>
                  <a:pt x="66675" y="1819275"/>
                </a:cubicBezTo>
                <a:cubicBezTo>
                  <a:pt x="70602" y="1803569"/>
                  <a:pt x="71940" y="1787269"/>
                  <a:pt x="76200" y="1771650"/>
                </a:cubicBezTo>
                <a:cubicBezTo>
                  <a:pt x="81484" y="1752277"/>
                  <a:pt x="84111" y="1731208"/>
                  <a:pt x="95250" y="1714500"/>
                </a:cubicBezTo>
                <a:cubicBezTo>
                  <a:pt x="107950" y="1695450"/>
                  <a:pt x="126110" y="1679070"/>
                  <a:pt x="133350" y="1657350"/>
                </a:cubicBezTo>
                <a:cubicBezTo>
                  <a:pt x="136525" y="1647825"/>
                  <a:pt x="137999" y="1637552"/>
                  <a:pt x="142875" y="1628775"/>
                </a:cubicBezTo>
                <a:cubicBezTo>
                  <a:pt x="153994" y="1608761"/>
                  <a:pt x="173735" y="1593345"/>
                  <a:pt x="180975" y="1571625"/>
                </a:cubicBezTo>
                <a:cubicBezTo>
                  <a:pt x="184150" y="1562100"/>
                  <a:pt x="186010" y="1552030"/>
                  <a:pt x="190500" y="1543050"/>
                </a:cubicBezTo>
                <a:cubicBezTo>
                  <a:pt x="195620" y="1532811"/>
                  <a:pt x="204901" y="1524936"/>
                  <a:pt x="209550" y="1514475"/>
                </a:cubicBezTo>
                <a:lnTo>
                  <a:pt x="238125" y="1428750"/>
                </a:lnTo>
                <a:lnTo>
                  <a:pt x="257175" y="1371600"/>
                </a:lnTo>
                <a:cubicBezTo>
                  <a:pt x="260350" y="1362075"/>
                  <a:pt x="264265" y="1352765"/>
                  <a:pt x="266700" y="1343025"/>
                </a:cubicBezTo>
                <a:cubicBezTo>
                  <a:pt x="269875" y="1330325"/>
                  <a:pt x="272463" y="1317464"/>
                  <a:pt x="276225" y="1304925"/>
                </a:cubicBezTo>
                <a:cubicBezTo>
                  <a:pt x="281995" y="1285691"/>
                  <a:pt x="290405" y="1267256"/>
                  <a:pt x="295275" y="1247775"/>
                </a:cubicBezTo>
                <a:cubicBezTo>
                  <a:pt x="298450" y="1235075"/>
                  <a:pt x="301038" y="1222214"/>
                  <a:pt x="304800" y="1209675"/>
                </a:cubicBezTo>
                <a:lnTo>
                  <a:pt x="333375" y="1123950"/>
                </a:lnTo>
                <a:lnTo>
                  <a:pt x="342900" y="1095375"/>
                </a:lnTo>
                <a:cubicBezTo>
                  <a:pt x="346075" y="1085850"/>
                  <a:pt x="346856" y="1075154"/>
                  <a:pt x="352425" y="1066800"/>
                </a:cubicBezTo>
                <a:cubicBezTo>
                  <a:pt x="358775" y="1057275"/>
                  <a:pt x="366826" y="1048686"/>
                  <a:pt x="371475" y="1038225"/>
                </a:cubicBezTo>
                <a:cubicBezTo>
                  <a:pt x="379630" y="1019875"/>
                  <a:pt x="379386" y="997783"/>
                  <a:pt x="390525" y="981075"/>
                </a:cubicBezTo>
                <a:lnTo>
                  <a:pt x="428625" y="923925"/>
                </a:lnTo>
                <a:cubicBezTo>
                  <a:pt x="434975" y="914400"/>
                  <a:pt x="438150" y="901700"/>
                  <a:pt x="447675" y="895350"/>
                </a:cubicBezTo>
                <a:lnTo>
                  <a:pt x="476250" y="876300"/>
                </a:lnTo>
                <a:cubicBezTo>
                  <a:pt x="497032" y="813955"/>
                  <a:pt x="468168" y="875145"/>
                  <a:pt x="514350" y="838200"/>
                </a:cubicBezTo>
                <a:cubicBezTo>
                  <a:pt x="523289" y="831049"/>
                  <a:pt x="523692" y="815692"/>
                  <a:pt x="533400" y="809625"/>
                </a:cubicBezTo>
                <a:cubicBezTo>
                  <a:pt x="550428" y="798982"/>
                  <a:pt x="571500" y="796925"/>
                  <a:pt x="590550" y="790575"/>
                </a:cubicBezTo>
                <a:lnTo>
                  <a:pt x="619125" y="781050"/>
                </a:lnTo>
                <a:cubicBezTo>
                  <a:pt x="675314" y="785732"/>
                  <a:pt x="715043" y="779976"/>
                  <a:pt x="762000" y="800100"/>
                </a:cubicBezTo>
                <a:cubicBezTo>
                  <a:pt x="854089" y="839567"/>
                  <a:pt x="750271" y="795456"/>
                  <a:pt x="828675" y="847725"/>
                </a:cubicBezTo>
                <a:cubicBezTo>
                  <a:pt x="837029" y="853294"/>
                  <a:pt x="848473" y="852374"/>
                  <a:pt x="857250" y="857250"/>
                </a:cubicBezTo>
                <a:cubicBezTo>
                  <a:pt x="877264" y="868369"/>
                  <a:pt x="892680" y="888110"/>
                  <a:pt x="914400" y="895350"/>
                </a:cubicBezTo>
                <a:cubicBezTo>
                  <a:pt x="923925" y="898525"/>
                  <a:pt x="934198" y="899999"/>
                  <a:pt x="942975" y="904875"/>
                </a:cubicBezTo>
                <a:cubicBezTo>
                  <a:pt x="962989" y="915994"/>
                  <a:pt x="978405" y="935735"/>
                  <a:pt x="1000125" y="942975"/>
                </a:cubicBezTo>
                <a:cubicBezTo>
                  <a:pt x="1071949" y="966916"/>
                  <a:pt x="983417" y="934621"/>
                  <a:pt x="1057275" y="971550"/>
                </a:cubicBezTo>
                <a:cubicBezTo>
                  <a:pt x="1066255" y="976040"/>
                  <a:pt x="1076870" y="976585"/>
                  <a:pt x="1085850" y="981075"/>
                </a:cubicBezTo>
                <a:cubicBezTo>
                  <a:pt x="1096089" y="986195"/>
                  <a:pt x="1103964" y="995476"/>
                  <a:pt x="1114425" y="1000125"/>
                </a:cubicBezTo>
                <a:cubicBezTo>
                  <a:pt x="1216440" y="1045465"/>
                  <a:pt x="1135481" y="995112"/>
                  <a:pt x="1200150" y="1038225"/>
                </a:cubicBezTo>
                <a:cubicBezTo>
                  <a:pt x="1203325" y="1047750"/>
                  <a:pt x="1203511" y="1058875"/>
                  <a:pt x="1209675" y="1066800"/>
                </a:cubicBezTo>
                <a:cubicBezTo>
                  <a:pt x="1228244" y="1090674"/>
                  <a:pt x="1290955" y="1151043"/>
                  <a:pt x="1323975" y="1162050"/>
                </a:cubicBezTo>
                <a:lnTo>
                  <a:pt x="1352550" y="1171575"/>
                </a:lnTo>
                <a:cubicBezTo>
                  <a:pt x="1362075" y="1181100"/>
                  <a:pt x="1369350" y="1193608"/>
                  <a:pt x="1381125" y="1200150"/>
                </a:cubicBezTo>
                <a:cubicBezTo>
                  <a:pt x="1398678" y="1209902"/>
                  <a:pt x="1438275" y="1219200"/>
                  <a:pt x="1438275" y="1219200"/>
                </a:cubicBezTo>
                <a:cubicBezTo>
                  <a:pt x="1473200" y="1216025"/>
                  <a:pt x="1508333" y="1214635"/>
                  <a:pt x="1543050" y="1209675"/>
                </a:cubicBezTo>
                <a:cubicBezTo>
                  <a:pt x="1552989" y="1208255"/>
                  <a:pt x="1561939" y="1202792"/>
                  <a:pt x="1571625" y="1200150"/>
                </a:cubicBezTo>
                <a:cubicBezTo>
                  <a:pt x="1703186" y="1164270"/>
                  <a:pt x="1595468" y="1198552"/>
                  <a:pt x="1704975" y="1162050"/>
                </a:cubicBezTo>
                <a:cubicBezTo>
                  <a:pt x="1714500" y="1158875"/>
                  <a:pt x="1725196" y="1158094"/>
                  <a:pt x="1733550" y="1152525"/>
                </a:cubicBezTo>
                <a:lnTo>
                  <a:pt x="1790700" y="1114425"/>
                </a:lnTo>
                <a:lnTo>
                  <a:pt x="1828800" y="1057275"/>
                </a:lnTo>
                <a:cubicBezTo>
                  <a:pt x="1835150" y="1047750"/>
                  <a:pt x="1844230" y="1039560"/>
                  <a:pt x="1847850" y="1028700"/>
                </a:cubicBezTo>
                <a:cubicBezTo>
                  <a:pt x="1854200" y="1009650"/>
                  <a:pt x="1855761" y="988258"/>
                  <a:pt x="1866900" y="971550"/>
                </a:cubicBezTo>
                <a:cubicBezTo>
                  <a:pt x="1879600" y="952500"/>
                  <a:pt x="1897760" y="936120"/>
                  <a:pt x="1905000" y="914400"/>
                </a:cubicBezTo>
                <a:cubicBezTo>
                  <a:pt x="1908175" y="904875"/>
                  <a:pt x="1909649" y="894602"/>
                  <a:pt x="1914525" y="885825"/>
                </a:cubicBezTo>
                <a:cubicBezTo>
                  <a:pt x="1925644" y="865811"/>
                  <a:pt x="1939925" y="847725"/>
                  <a:pt x="1952625" y="828675"/>
                </a:cubicBezTo>
                <a:cubicBezTo>
                  <a:pt x="1958975" y="819150"/>
                  <a:pt x="1963580" y="808195"/>
                  <a:pt x="1971675" y="800100"/>
                </a:cubicBezTo>
                <a:cubicBezTo>
                  <a:pt x="1981200" y="790575"/>
                  <a:pt x="1991626" y="781873"/>
                  <a:pt x="2000250" y="771525"/>
                </a:cubicBezTo>
                <a:cubicBezTo>
                  <a:pt x="2075188" y="681599"/>
                  <a:pt x="1971547" y="800292"/>
                  <a:pt x="2028825" y="714375"/>
                </a:cubicBezTo>
                <a:cubicBezTo>
                  <a:pt x="2055637" y="674157"/>
                  <a:pt x="2076705" y="685545"/>
                  <a:pt x="2114550" y="647700"/>
                </a:cubicBezTo>
                <a:cubicBezTo>
                  <a:pt x="2198032" y="564218"/>
                  <a:pt x="2092134" y="666380"/>
                  <a:pt x="2171700" y="600075"/>
                </a:cubicBezTo>
                <a:cubicBezTo>
                  <a:pt x="2182048" y="591451"/>
                  <a:pt x="2190750" y="581025"/>
                  <a:pt x="2200275" y="571500"/>
                </a:cubicBezTo>
                <a:cubicBezTo>
                  <a:pt x="2206625" y="552450"/>
                  <a:pt x="2210345" y="532311"/>
                  <a:pt x="2219325" y="514350"/>
                </a:cubicBezTo>
                <a:cubicBezTo>
                  <a:pt x="2225675" y="501650"/>
                  <a:pt x="2231330" y="488578"/>
                  <a:pt x="2238375" y="476250"/>
                </a:cubicBezTo>
                <a:cubicBezTo>
                  <a:pt x="2244055" y="466311"/>
                  <a:pt x="2251358" y="457383"/>
                  <a:pt x="2257425" y="447675"/>
                </a:cubicBezTo>
                <a:cubicBezTo>
                  <a:pt x="2267237" y="431976"/>
                  <a:pt x="2276188" y="415749"/>
                  <a:pt x="2286000" y="400050"/>
                </a:cubicBezTo>
                <a:cubicBezTo>
                  <a:pt x="2292067" y="390342"/>
                  <a:pt x="2300401" y="381936"/>
                  <a:pt x="2305050" y="371475"/>
                </a:cubicBezTo>
                <a:cubicBezTo>
                  <a:pt x="2313205" y="353125"/>
                  <a:pt x="2324100" y="314325"/>
                  <a:pt x="2324100" y="314325"/>
                </a:cubicBezTo>
                <a:cubicBezTo>
                  <a:pt x="2327275" y="273050"/>
                  <a:pt x="2325996" y="231188"/>
                  <a:pt x="2333625" y="190500"/>
                </a:cubicBezTo>
                <a:cubicBezTo>
                  <a:pt x="2335735" y="179248"/>
                  <a:pt x="2344060" y="169463"/>
                  <a:pt x="2352675" y="161925"/>
                </a:cubicBezTo>
                <a:cubicBezTo>
                  <a:pt x="2369905" y="146848"/>
                  <a:pt x="2409825" y="123825"/>
                  <a:pt x="2409825" y="123825"/>
                </a:cubicBezTo>
                <a:lnTo>
                  <a:pt x="2447925" y="66675"/>
                </a:lnTo>
                <a:cubicBezTo>
                  <a:pt x="2466549" y="38739"/>
                  <a:pt x="2468613" y="41073"/>
                  <a:pt x="2476500" y="9525"/>
                </a:cubicBezTo>
                <a:cubicBezTo>
                  <a:pt x="2477270" y="6445"/>
                  <a:pt x="2476500" y="3175"/>
                  <a:pt x="2476500" y="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AutoShape 78">
            <a:extLst>
              <a:ext uri="{FF2B5EF4-FFF2-40B4-BE49-F238E27FC236}">
                <a16:creationId xmlns:a16="http://schemas.microsoft.com/office/drawing/2014/main" id="{879D8FF6-A21A-4205-A8B3-937322FEBE11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217988" y="2789238"/>
            <a:ext cx="3387725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Rectangle 80">
            <a:extLst>
              <a:ext uri="{FF2B5EF4-FFF2-40B4-BE49-F238E27FC236}">
                <a16:creationId xmlns:a16="http://schemas.microsoft.com/office/drawing/2014/main" id="{496D0F57-0065-456C-9142-440D8B8049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60901" y="2978151"/>
            <a:ext cx="2630488" cy="2081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81">
            <a:extLst>
              <a:ext uri="{FF2B5EF4-FFF2-40B4-BE49-F238E27FC236}">
                <a16:creationId xmlns:a16="http://schemas.microsoft.com/office/drawing/2014/main" id="{7A5B1656-D2F3-43E2-A720-BE28071DE8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5059363"/>
            <a:ext cx="26304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82">
            <a:extLst>
              <a:ext uri="{FF2B5EF4-FFF2-40B4-BE49-F238E27FC236}">
                <a16:creationId xmlns:a16="http://schemas.microsoft.com/office/drawing/2014/main" id="{E4F8FB7E-7347-4C87-BF34-D70C4162392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2978151"/>
            <a:ext cx="26304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83">
            <a:extLst>
              <a:ext uri="{FF2B5EF4-FFF2-40B4-BE49-F238E27FC236}">
                <a16:creationId xmlns:a16="http://schemas.microsoft.com/office/drawing/2014/main" id="{7E7266D0-7852-4162-9A38-AD865098BB1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60901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Line 84">
            <a:extLst>
              <a:ext uri="{FF2B5EF4-FFF2-40B4-BE49-F238E27FC236}">
                <a16:creationId xmlns:a16="http://schemas.microsoft.com/office/drawing/2014/main" id="{BE64E2AF-D533-456E-A816-F8C145258E2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24426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85">
            <a:extLst>
              <a:ext uri="{FF2B5EF4-FFF2-40B4-BE49-F238E27FC236}">
                <a16:creationId xmlns:a16="http://schemas.microsoft.com/office/drawing/2014/main" id="{87207AE3-57C0-4136-8DD5-035150AB9A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86363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86">
            <a:extLst>
              <a:ext uri="{FF2B5EF4-FFF2-40B4-BE49-F238E27FC236}">
                <a16:creationId xmlns:a16="http://schemas.microsoft.com/office/drawing/2014/main" id="{F953DC67-7E5F-4992-9CAD-B6337F93146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449888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87">
            <a:extLst>
              <a:ext uri="{FF2B5EF4-FFF2-40B4-BE49-F238E27FC236}">
                <a16:creationId xmlns:a16="http://schemas.microsoft.com/office/drawing/2014/main" id="{284CC65B-5428-421A-9F0A-D15EC1FDA1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713413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88">
            <a:extLst>
              <a:ext uri="{FF2B5EF4-FFF2-40B4-BE49-F238E27FC236}">
                <a16:creationId xmlns:a16="http://schemas.microsoft.com/office/drawing/2014/main" id="{EBD0C113-C985-4D0F-92CC-5B503ECA9C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975351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89">
            <a:extLst>
              <a:ext uri="{FF2B5EF4-FFF2-40B4-BE49-F238E27FC236}">
                <a16:creationId xmlns:a16="http://schemas.microsoft.com/office/drawing/2014/main" id="{3C9325EB-E5FF-436E-9441-B2721C3DADE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238876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0">
            <a:extLst>
              <a:ext uri="{FF2B5EF4-FFF2-40B4-BE49-F238E27FC236}">
                <a16:creationId xmlns:a16="http://schemas.microsoft.com/office/drawing/2014/main" id="{EC991E30-4F34-4DFC-92E0-F1C07EFC275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502401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1">
            <a:extLst>
              <a:ext uri="{FF2B5EF4-FFF2-40B4-BE49-F238E27FC236}">
                <a16:creationId xmlns:a16="http://schemas.microsoft.com/office/drawing/2014/main" id="{79F1C135-2629-4BE1-BCBF-1B16D1CF8CE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64338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2">
            <a:extLst>
              <a:ext uri="{FF2B5EF4-FFF2-40B4-BE49-F238E27FC236}">
                <a16:creationId xmlns:a16="http://schemas.microsoft.com/office/drawing/2014/main" id="{9DF79934-5AA1-4034-A773-13BCC3A5190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027863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3">
            <a:extLst>
              <a:ext uri="{FF2B5EF4-FFF2-40B4-BE49-F238E27FC236}">
                <a16:creationId xmlns:a16="http://schemas.microsoft.com/office/drawing/2014/main" id="{13389C3A-5AF5-468C-9125-4BE86EA5DF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91388" y="5032376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4">
            <a:extLst>
              <a:ext uri="{FF2B5EF4-FFF2-40B4-BE49-F238E27FC236}">
                <a16:creationId xmlns:a16="http://schemas.microsoft.com/office/drawing/2014/main" id="{52E8B81C-A4A5-4533-9814-D45F610D39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5">
            <a:extLst>
              <a:ext uri="{FF2B5EF4-FFF2-40B4-BE49-F238E27FC236}">
                <a16:creationId xmlns:a16="http://schemas.microsoft.com/office/drawing/2014/main" id="{AE0B46D4-3A07-4C36-9819-71D0AECC0024}"/>
              </a:ext>
            </a:extLst>
          </p:cNvPr>
          <p:cNvSpPr>
            <a:spLocks noChangeShapeType="1"/>
          </p:cNvSpPr>
          <p:nvPr/>
        </p:nvSpPr>
        <p:spPr bwMode="auto">
          <a:xfrm>
            <a:off x="4924426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Line 96">
            <a:extLst>
              <a:ext uri="{FF2B5EF4-FFF2-40B4-BE49-F238E27FC236}">
                <a16:creationId xmlns:a16="http://schemas.microsoft.com/office/drawing/2014/main" id="{41151FF2-E7FA-45F7-9006-EFC4BB0703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186363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1" name="Line 97">
            <a:extLst>
              <a:ext uri="{FF2B5EF4-FFF2-40B4-BE49-F238E27FC236}">
                <a16:creationId xmlns:a16="http://schemas.microsoft.com/office/drawing/2014/main" id="{43402DB4-CD0A-4FB5-BAED-FB3F28B6448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49888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" name="Line 98">
            <a:extLst>
              <a:ext uri="{FF2B5EF4-FFF2-40B4-BE49-F238E27FC236}">
                <a16:creationId xmlns:a16="http://schemas.microsoft.com/office/drawing/2014/main" id="{D3B56EBC-6342-48E2-BF1A-38CA8C2F94F2}"/>
              </a:ext>
            </a:extLst>
          </p:cNvPr>
          <p:cNvSpPr>
            <a:spLocks noChangeShapeType="1"/>
          </p:cNvSpPr>
          <p:nvPr/>
        </p:nvSpPr>
        <p:spPr bwMode="auto">
          <a:xfrm>
            <a:off x="5713413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99">
            <a:extLst>
              <a:ext uri="{FF2B5EF4-FFF2-40B4-BE49-F238E27FC236}">
                <a16:creationId xmlns:a16="http://schemas.microsoft.com/office/drawing/2014/main" id="{3FE77EBC-5186-4144-9A04-0E5296BBA834}"/>
              </a:ext>
            </a:extLst>
          </p:cNvPr>
          <p:cNvSpPr>
            <a:spLocks noChangeShapeType="1"/>
          </p:cNvSpPr>
          <p:nvPr/>
        </p:nvSpPr>
        <p:spPr bwMode="auto">
          <a:xfrm>
            <a:off x="5975351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Line 100">
            <a:extLst>
              <a:ext uri="{FF2B5EF4-FFF2-40B4-BE49-F238E27FC236}">
                <a16:creationId xmlns:a16="http://schemas.microsoft.com/office/drawing/2014/main" id="{14A88527-72D7-4D86-ABCD-71D24FC26CE1}"/>
              </a:ext>
            </a:extLst>
          </p:cNvPr>
          <p:cNvSpPr>
            <a:spLocks noChangeShapeType="1"/>
          </p:cNvSpPr>
          <p:nvPr/>
        </p:nvSpPr>
        <p:spPr bwMode="auto">
          <a:xfrm>
            <a:off x="6238876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Line 101">
            <a:extLst>
              <a:ext uri="{FF2B5EF4-FFF2-40B4-BE49-F238E27FC236}">
                <a16:creationId xmlns:a16="http://schemas.microsoft.com/office/drawing/2014/main" id="{AF0D0CE5-AEDC-4F6B-941E-F62BFF740242}"/>
              </a:ext>
            </a:extLst>
          </p:cNvPr>
          <p:cNvSpPr>
            <a:spLocks noChangeShapeType="1"/>
          </p:cNvSpPr>
          <p:nvPr/>
        </p:nvSpPr>
        <p:spPr bwMode="auto">
          <a:xfrm>
            <a:off x="6502401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Line 102">
            <a:extLst>
              <a:ext uri="{FF2B5EF4-FFF2-40B4-BE49-F238E27FC236}">
                <a16:creationId xmlns:a16="http://schemas.microsoft.com/office/drawing/2014/main" id="{3C6A5570-245A-4F90-96C9-0E41F532BC7B}"/>
              </a:ext>
            </a:extLst>
          </p:cNvPr>
          <p:cNvSpPr>
            <a:spLocks noChangeShapeType="1"/>
          </p:cNvSpPr>
          <p:nvPr/>
        </p:nvSpPr>
        <p:spPr bwMode="auto">
          <a:xfrm>
            <a:off x="6764338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Line 103">
            <a:extLst>
              <a:ext uri="{FF2B5EF4-FFF2-40B4-BE49-F238E27FC236}">
                <a16:creationId xmlns:a16="http://schemas.microsoft.com/office/drawing/2014/main" id="{4C87A651-0919-443D-80BC-9780F8B13BFB}"/>
              </a:ext>
            </a:extLst>
          </p:cNvPr>
          <p:cNvSpPr>
            <a:spLocks noChangeShapeType="1"/>
          </p:cNvSpPr>
          <p:nvPr/>
        </p:nvSpPr>
        <p:spPr bwMode="auto">
          <a:xfrm>
            <a:off x="7027863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Line 104">
            <a:extLst>
              <a:ext uri="{FF2B5EF4-FFF2-40B4-BE49-F238E27FC236}">
                <a16:creationId xmlns:a16="http://schemas.microsoft.com/office/drawing/2014/main" id="{164402CE-793F-4094-9001-25A60CD3F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7291388" y="2978151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Rectangle 105">
            <a:extLst>
              <a:ext uri="{FF2B5EF4-FFF2-40B4-BE49-F238E27FC236}">
                <a16:creationId xmlns:a16="http://schemas.microsoft.com/office/drawing/2014/main" id="{B3B8306C-A71E-4054-BAC9-0FDE3F4E1A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35501" y="5102226"/>
            <a:ext cx="9048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0" name="Rectangle 106">
            <a:extLst>
              <a:ext uri="{FF2B5EF4-FFF2-40B4-BE49-F238E27FC236}">
                <a16:creationId xmlns:a16="http://schemas.microsoft.com/office/drawing/2014/main" id="{A0E58861-AAAE-438C-923F-862BA59ECE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78388" y="51022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1" name="Rectangle 107">
            <a:extLst>
              <a:ext uri="{FF2B5EF4-FFF2-40B4-BE49-F238E27FC236}">
                <a16:creationId xmlns:a16="http://schemas.microsoft.com/office/drawing/2014/main" id="{0545BCD4-C6A0-46E4-9A1C-2397ECE01F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5088" y="51022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2" name="Rectangle 108">
            <a:extLst>
              <a:ext uri="{FF2B5EF4-FFF2-40B4-BE49-F238E27FC236}">
                <a16:creationId xmlns:a16="http://schemas.microsoft.com/office/drawing/2014/main" id="{DE449280-AAF8-4E2E-A1D9-EE33F07770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05438" y="51022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3" name="Rectangle 109">
            <a:extLst>
              <a:ext uri="{FF2B5EF4-FFF2-40B4-BE49-F238E27FC236}">
                <a16:creationId xmlns:a16="http://schemas.microsoft.com/office/drawing/2014/main" id="{DDBFD457-9C03-43AE-9C1E-E6A11B85BD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72138" y="51022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40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4" name="Rectangle 110">
            <a:extLst>
              <a:ext uri="{FF2B5EF4-FFF2-40B4-BE49-F238E27FC236}">
                <a16:creationId xmlns:a16="http://schemas.microsoft.com/office/drawing/2014/main" id="{D7FEE9F2-539C-4A68-B8D1-BF1247CA45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32488" y="51022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5" name="Rectangle 111">
            <a:extLst>
              <a:ext uri="{FF2B5EF4-FFF2-40B4-BE49-F238E27FC236}">
                <a16:creationId xmlns:a16="http://schemas.microsoft.com/office/drawing/2014/main" id="{9AA1EB7A-9038-414D-BE0F-C66834EE37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94426" y="51022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60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6" name="Rectangle 112">
            <a:extLst>
              <a:ext uri="{FF2B5EF4-FFF2-40B4-BE49-F238E27FC236}">
                <a16:creationId xmlns:a16="http://schemas.microsoft.com/office/drawing/2014/main" id="{970FA7D6-98E1-43D5-88F4-B4F1F9A162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1126" y="51022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70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7" name="Rectangle 113">
            <a:extLst>
              <a:ext uri="{FF2B5EF4-FFF2-40B4-BE49-F238E27FC236}">
                <a16:creationId xmlns:a16="http://schemas.microsoft.com/office/drawing/2014/main" id="{B5461A1A-92A6-4AA2-BEDC-277098CEBC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21476" y="51022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80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8" name="Rectangle 114">
            <a:extLst>
              <a:ext uri="{FF2B5EF4-FFF2-40B4-BE49-F238E27FC236}">
                <a16:creationId xmlns:a16="http://schemas.microsoft.com/office/drawing/2014/main" id="{3ED01377-3AF6-46A2-848E-A8BD26A604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88176" y="5102226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90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19" name="Rectangle 115">
            <a:extLst>
              <a:ext uri="{FF2B5EF4-FFF2-40B4-BE49-F238E27FC236}">
                <a16:creationId xmlns:a16="http://schemas.microsoft.com/office/drawing/2014/main" id="{8C67B63C-BC01-46AD-B2A1-77DCE2A55A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24713" y="5102226"/>
            <a:ext cx="19367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0" name="Line 116">
            <a:extLst>
              <a:ext uri="{FF2B5EF4-FFF2-40B4-BE49-F238E27FC236}">
                <a16:creationId xmlns:a16="http://schemas.microsoft.com/office/drawing/2014/main" id="{F1705992-F848-44FF-B2BB-AF760D4D23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60901" y="2978151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Line 117">
            <a:extLst>
              <a:ext uri="{FF2B5EF4-FFF2-40B4-BE49-F238E27FC236}">
                <a16:creationId xmlns:a16="http://schemas.microsoft.com/office/drawing/2014/main" id="{0244B641-1C3D-4867-AF6D-657F79907C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91388" y="2978151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Line 118">
            <a:extLst>
              <a:ext uri="{FF2B5EF4-FFF2-40B4-BE49-F238E27FC236}">
                <a16:creationId xmlns:a16="http://schemas.microsoft.com/office/drawing/2014/main" id="{FE1D88C7-9A2F-476B-9DAF-3616E695D5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505936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Line 119">
            <a:extLst>
              <a:ext uri="{FF2B5EF4-FFF2-40B4-BE49-F238E27FC236}">
                <a16:creationId xmlns:a16="http://schemas.microsoft.com/office/drawing/2014/main" id="{3ACF4979-B89E-4D4B-8F23-DD759BEA09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485140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Line 120">
            <a:extLst>
              <a:ext uri="{FF2B5EF4-FFF2-40B4-BE49-F238E27FC236}">
                <a16:creationId xmlns:a16="http://schemas.microsoft.com/office/drawing/2014/main" id="{4F3705DA-886B-42AC-A467-C7B6BC9AA9E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464343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Line 121">
            <a:extLst>
              <a:ext uri="{FF2B5EF4-FFF2-40B4-BE49-F238E27FC236}">
                <a16:creationId xmlns:a16="http://schemas.microsoft.com/office/drawing/2014/main" id="{2F4B0579-1D87-4D4E-A37A-E393A4A8864D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443547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Line 122">
            <a:extLst>
              <a:ext uri="{FF2B5EF4-FFF2-40B4-BE49-F238E27FC236}">
                <a16:creationId xmlns:a16="http://schemas.microsoft.com/office/drawing/2014/main" id="{97B95C26-BC13-41A5-BF25-83FF35E16A27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422592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7" name="Line 123">
            <a:extLst>
              <a:ext uri="{FF2B5EF4-FFF2-40B4-BE49-F238E27FC236}">
                <a16:creationId xmlns:a16="http://schemas.microsoft.com/office/drawing/2014/main" id="{2D41DDE4-C4F9-4625-B902-E6B97B3B4ED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401796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8" name="Line 124">
            <a:extLst>
              <a:ext uri="{FF2B5EF4-FFF2-40B4-BE49-F238E27FC236}">
                <a16:creationId xmlns:a16="http://schemas.microsoft.com/office/drawing/2014/main" id="{DFC0CF0D-8CB6-4806-8212-1234C29166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381000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9" name="Line 125">
            <a:extLst>
              <a:ext uri="{FF2B5EF4-FFF2-40B4-BE49-F238E27FC236}">
                <a16:creationId xmlns:a16="http://schemas.microsoft.com/office/drawing/2014/main" id="{6A73CCB1-5421-41B7-BB1B-AB7A23CE1CBE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360203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0" name="Line 126">
            <a:extLst>
              <a:ext uri="{FF2B5EF4-FFF2-40B4-BE49-F238E27FC236}">
                <a16:creationId xmlns:a16="http://schemas.microsoft.com/office/drawing/2014/main" id="{030353CC-7232-4753-849E-C6CF515DEF35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339407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Line 127">
            <a:extLst>
              <a:ext uri="{FF2B5EF4-FFF2-40B4-BE49-F238E27FC236}">
                <a16:creationId xmlns:a16="http://schemas.microsoft.com/office/drawing/2014/main" id="{B75E7C1B-52B9-4A8C-A6E2-AB37EFADD449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318611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2" name="Line 128">
            <a:extLst>
              <a:ext uri="{FF2B5EF4-FFF2-40B4-BE49-F238E27FC236}">
                <a16:creationId xmlns:a16="http://schemas.microsoft.com/office/drawing/2014/main" id="{ACCF4098-602F-4558-AFEB-594811548C34}"/>
              </a:ext>
            </a:extLst>
          </p:cNvPr>
          <p:cNvSpPr>
            <a:spLocks noChangeShapeType="1"/>
          </p:cNvSpPr>
          <p:nvPr/>
        </p:nvSpPr>
        <p:spPr bwMode="auto">
          <a:xfrm>
            <a:off x="4660901" y="297815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3" name="Line 129">
            <a:extLst>
              <a:ext uri="{FF2B5EF4-FFF2-40B4-BE49-F238E27FC236}">
                <a16:creationId xmlns:a16="http://schemas.microsoft.com/office/drawing/2014/main" id="{6BF32BFD-A8B5-4B4B-95A4-700E834A40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5059363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4" name="Line 130">
            <a:extLst>
              <a:ext uri="{FF2B5EF4-FFF2-40B4-BE49-F238E27FC236}">
                <a16:creationId xmlns:a16="http://schemas.microsoft.com/office/drawing/2014/main" id="{F8887F34-A934-493A-BE35-468571A55B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4851401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5" name="Line 131">
            <a:extLst>
              <a:ext uri="{FF2B5EF4-FFF2-40B4-BE49-F238E27FC236}">
                <a16:creationId xmlns:a16="http://schemas.microsoft.com/office/drawing/2014/main" id="{FA7E4BB6-945D-42F4-A440-9C07B67E682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4643438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6" name="Line 132">
            <a:extLst>
              <a:ext uri="{FF2B5EF4-FFF2-40B4-BE49-F238E27FC236}">
                <a16:creationId xmlns:a16="http://schemas.microsoft.com/office/drawing/2014/main" id="{8137BAC5-EDD6-4BE2-A3E2-71E2FEB8706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4435476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7" name="Line 133">
            <a:extLst>
              <a:ext uri="{FF2B5EF4-FFF2-40B4-BE49-F238E27FC236}">
                <a16:creationId xmlns:a16="http://schemas.microsoft.com/office/drawing/2014/main" id="{55FE597D-DAE1-4F89-B405-326C1149BC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4225926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8" name="Line 134">
            <a:extLst>
              <a:ext uri="{FF2B5EF4-FFF2-40B4-BE49-F238E27FC236}">
                <a16:creationId xmlns:a16="http://schemas.microsoft.com/office/drawing/2014/main" id="{7A2C88F6-5235-4D08-ACBF-8467083F2F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4017963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9" name="Line 135">
            <a:extLst>
              <a:ext uri="{FF2B5EF4-FFF2-40B4-BE49-F238E27FC236}">
                <a16:creationId xmlns:a16="http://schemas.microsoft.com/office/drawing/2014/main" id="{76F4DD19-AD92-4B3A-B555-5BC3C991D7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3810001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0" name="Line 136">
            <a:extLst>
              <a:ext uri="{FF2B5EF4-FFF2-40B4-BE49-F238E27FC236}">
                <a16:creationId xmlns:a16="http://schemas.microsoft.com/office/drawing/2014/main" id="{52CFF5A6-E329-4C07-A0A7-96CE093E96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3602038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1" name="Line 137">
            <a:extLst>
              <a:ext uri="{FF2B5EF4-FFF2-40B4-BE49-F238E27FC236}">
                <a16:creationId xmlns:a16="http://schemas.microsoft.com/office/drawing/2014/main" id="{36CEE5BD-6028-4EF8-94FC-00E516676DA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3394076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2" name="Line 138">
            <a:extLst>
              <a:ext uri="{FF2B5EF4-FFF2-40B4-BE49-F238E27FC236}">
                <a16:creationId xmlns:a16="http://schemas.microsoft.com/office/drawing/2014/main" id="{8493ABF3-E872-4F5F-98ED-5E7EC0406E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3186113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3" name="Line 139">
            <a:extLst>
              <a:ext uri="{FF2B5EF4-FFF2-40B4-BE49-F238E27FC236}">
                <a16:creationId xmlns:a16="http://schemas.microsoft.com/office/drawing/2014/main" id="{E9E6D86B-075A-48FD-89A8-A3C7D42B9A6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64401" y="2978151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4" name="Rectangle 140">
            <a:extLst>
              <a:ext uri="{FF2B5EF4-FFF2-40B4-BE49-F238E27FC236}">
                <a16:creationId xmlns:a16="http://schemas.microsoft.com/office/drawing/2014/main" id="{32677552-D430-4BB3-BD2C-361BCCC13D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1038" y="5016501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-2.5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5" name="Rectangle 141">
            <a:extLst>
              <a:ext uri="{FF2B5EF4-FFF2-40B4-BE49-F238E27FC236}">
                <a16:creationId xmlns:a16="http://schemas.microsoft.com/office/drawing/2014/main" id="{5A3A7E3D-3173-4329-A619-A44A999ADC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713" y="4810126"/>
            <a:ext cx="1206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6" name="Rectangle 142">
            <a:extLst>
              <a:ext uri="{FF2B5EF4-FFF2-40B4-BE49-F238E27FC236}">
                <a16:creationId xmlns:a16="http://schemas.microsoft.com/office/drawing/2014/main" id="{F0B93731-EA60-4364-B3F3-695550C831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1038" y="4597401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-1.5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7" name="Rectangle 143">
            <a:extLst>
              <a:ext uri="{FF2B5EF4-FFF2-40B4-BE49-F238E27FC236}">
                <a16:creationId xmlns:a16="http://schemas.microsoft.com/office/drawing/2014/main" id="{3F868677-A020-42C0-BBFB-16D63A81FB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7713" y="4391026"/>
            <a:ext cx="1206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8" name="Rectangle 144">
            <a:extLst>
              <a:ext uri="{FF2B5EF4-FFF2-40B4-BE49-F238E27FC236}">
                <a16:creationId xmlns:a16="http://schemas.microsoft.com/office/drawing/2014/main" id="{D2A06BDE-B9A7-46EB-9F7D-0A1A1111D9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1038" y="4184651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9" name="Rectangle 145">
            <a:extLst>
              <a:ext uri="{FF2B5EF4-FFF2-40B4-BE49-F238E27FC236}">
                <a16:creationId xmlns:a16="http://schemas.microsoft.com/office/drawing/2014/main" id="{400F5851-4266-474D-B22B-676B0F7A9B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26" y="3978276"/>
            <a:ext cx="9048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0" name="Rectangle 146">
            <a:extLst>
              <a:ext uri="{FF2B5EF4-FFF2-40B4-BE49-F238E27FC236}">
                <a16:creationId xmlns:a16="http://schemas.microsoft.com/office/drawing/2014/main" id="{D8E6404E-C1EC-4DF5-8DBB-4AD3C884C1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1" y="3765551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1" name="Rectangle 147">
            <a:extLst>
              <a:ext uri="{FF2B5EF4-FFF2-40B4-BE49-F238E27FC236}">
                <a16:creationId xmlns:a16="http://schemas.microsoft.com/office/drawing/2014/main" id="{3C82CDB8-76D3-4C6B-B43F-1D0286D10B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26" y="3559176"/>
            <a:ext cx="9048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2" name="Rectangle 148">
            <a:extLst>
              <a:ext uri="{FF2B5EF4-FFF2-40B4-BE49-F238E27FC236}">
                <a16:creationId xmlns:a16="http://schemas.microsoft.com/office/drawing/2014/main" id="{011DFB83-A8FB-4307-AD4C-51C7B81F43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1" y="3352801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3" name="Rectangle 149">
            <a:extLst>
              <a:ext uri="{FF2B5EF4-FFF2-40B4-BE49-F238E27FC236}">
                <a16:creationId xmlns:a16="http://schemas.microsoft.com/office/drawing/2014/main" id="{293D802C-CEDA-45F2-83C0-8B56F71A9C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1526" y="3141663"/>
            <a:ext cx="9048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4" name="Rectangle 150">
            <a:extLst>
              <a:ext uri="{FF2B5EF4-FFF2-40B4-BE49-F238E27FC236}">
                <a16:creationId xmlns:a16="http://schemas.microsoft.com/office/drawing/2014/main" id="{FD989746-581D-4380-9F18-D4E1ED174C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1" y="2935288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55" name="Freeform 151">
            <a:extLst>
              <a:ext uri="{FF2B5EF4-FFF2-40B4-BE49-F238E27FC236}">
                <a16:creationId xmlns:a16="http://schemas.microsoft.com/office/drawing/2014/main" id="{13CC92F3-EAF8-42CA-9698-C04174102764}"/>
              </a:ext>
            </a:extLst>
          </p:cNvPr>
          <p:cNvSpPr>
            <a:spLocks/>
          </p:cNvSpPr>
          <p:nvPr/>
        </p:nvSpPr>
        <p:spPr bwMode="auto">
          <a:xfrm>
            <a:off x="4686301" y="3094038"/>
            <a:ext cx="2605088" cy="1851025"/>
          </a:xfrm>
          <a:custGeom>
            <a:avLst/>
            <a:gdLst>
              <a:gd name="T0" fmla="*/ 17 w 1641"/>
              <a:gd name="T1" fmla="*/ 1026 h 1166"/>
              <a:gd name="T2" fmla="*/ 50 w 1641"/>
              <a:gd name="T3" fmla="*/ 521 h 1166"/>
              <a:gd name="T4" fmla="*/ 83 w 1641"/>
              <a:gd name="T5" fmla="*/ 424 h 1166"/>
              <a:gd name="T6" fmla="*/ 116 w 1641"/>
              <a:gd name="T7" fmla="*/ 1016 h 1166"/>
              <a:gd name="T8" fmla="*/ 150 w 1641"/>
              <a:gd name="T9" fmla="*/ 547 h 1166"/>
              <a:gd name="T10" fmla="*/ 183 w 1641"/>
              <a:gd name="T11" fmla="*/ 764 h 1166"/>
              <a:gd name="T12" fmla="*/ 216 w 1641"/>
              <a:gd name="T13" fmla="*/ 404 h 1166"/>
              <a:gd name="T14" fmla="*/ 249 w 1641"/>
              <a:gd name="T15" fmla="*/ 1004 h 1166"/>
              <a:gd name="T16" fmla="*/ 282 w 1641"/>
              <a:gd name="T17" fmla="*/ 517 h 1166"/>
              <a:gd name="T18" fmla="*/ 315 w 1641"/>
              <a:gd name="T19" fmla="*/ 874 h 1166"/>
              <a:gd name="T20" fmla="*/ 348 w 1641"/>
              <a:gd name="T21" fmla="*/ 1042 h 1166"/>
              <a:gd name="T22" fmla="*/ 381 w 1641"/>
              <a:gd name="T23" fmla="*/ 321 h 1166"/>
              <a:gd name="T24" fmla="*/ 415 w 1641"/>
              <a:gd name="T25" fmla="*/ 718 h 1166"/>
              <a:gd name="T26" fmla="*/ 448 w 1641"/>
              <a:gd name="T27" fmla="*/ 625 h 1166"/>
              <a:gd name="T28" fmla="*/ 481 w 1641"/>
              <a:gd name="T29" fmla="*/ 578 h 1166"/>
              <a:gd name="T30" fmla="*/ 514 w 1641"/>
              <a:gd name="T31" fmla="*/ 416 h 1166"/>
              <a:gd name="T32" fmla="*/ 547 w 1641"/>
              <a:gd name="T33" fmla="*/ 425 h 1166"/>
              <a:gd name="T34" fmla="*/ 580 w 1641"/>
              <a:gd name="T35" fmla="*/ 21 h 1166"/>
              <a:gd name="T36" fmla="*/ 613 w 1641"/>
              <a:gd name="T37" fmla="*/ 471 h 1166"/>
              <a:gd name="T38" fmla="*/ 647 w 1641"/>
              <a:gd name="T39" fmla="*/ 866 h 1166"/>
              <a:gd name="T40" fmla="*/ 680 w 1641"/>
              <a:gd name="T41" fmla="*/ 1166 h 1166"/>
              <a:gd name="T42" fmla="*/ 713 w 1641"/>
              <a:gd name="T43" fmla="*/ 926 h 1166"/>
              <a:gd name="T44" fmla="*/ 746 w 1641"/>
              <a:gd name="T45" fmla="*/ 324 h 1166"/>
              <a:gd name="T46" fmla="*/ 779 w 1641"/>
              <a:gd name="T47" fmla="*/ 630 h 1166"/>
              <a:gd name="T48" fmla="*/ 812 w 1641"/>
              <a:gd name="T49" fmla="*/ 521 h 1166"/>
              <a:gd name="T50" fmla="*/ 845 w 1641"/>
              <a:gd name="T51" fmla="*/ 812 h 1166"/>
              <a:gd name="T52" fmla="*/ 878 w 1641"/>
              <a:gd name="T53" fmla="*/ 704 h 1166"/>
              <a:gd name="T54" fmla="*/ 912 w 1641"/>
              <a:gd name="T55" fmla="*/ 422 h 1166"/>
              <a:gd name="T56" fmla="*/ 945 w 1641"/>
              <a:gd name="T57" fmla="*/ 509 h 1166"/>
              <a:gd name="T58" fmla="*/ 978 w 1641"/>
              <a:gd name="T59" fmla="*/ 764 h 1166"/>
              <a:gd name="T60" fmla="*/ 1011 w 1641"/>
              <a:gd name="T61" fmla="*/ 717 h 1166"/>
              <a:gd name="T62" fmla="*/ 1044 w 1641"/>
              <a:gd name="T63" fmla="*/ 471 h 1166"/>
              <a:gd name="T64" fmla="*/ 1077 w 1641"/>
              <a:gd name="T65" fmla="*/ 648 h 1166"/>
              <a:gd name="T66" fmla="*/ 1110 w 1641"/>
              <a:gd name="T67" fmla="*/ 383 h 1166"/>
              <a:gd name="T68" fmla="*/ 1144 w 1641"/>
              <a:gd name="T69" fmla="*/ 654 h 1166"/>
              <a:gd name="T70" fmla="*/ 1177 w 1641"/>
              <a:gd name="T71" fmla="*/ 887 h 1166"/>
              <a:gd name="T72" fmla="*/ 1210 w 1641"/>
              <a:gd name="T73" fmla="*/ 540 h 1166"/>
              <a:gd name="T74" fmla="*/ 1243 w 1641"/>
              <a:gd name="T75" fmla="*/ 525 h 1166"/>
              <a:gd name="T76" fmla="*/ 1276 w 1641"/>
              <a:gd name="T77" fmla="*/ 407 h 1166"/>
              <a:gd name="T78" fmla="*/ 1309 w 1641"/>
              <a:gd name="T79" fmla="*/ 613 h 1166"/>
              <a:gd name="T80" fmla="*/ 1343 w 1641"/>
              <a:gd name="T81" fmla="*/ 681 h 1166"/>
              <a:gd name="T82" fmla="*/ 1375 w 1641"/>
              <a:gd name="T83" fmla="*/ 1048 h 1166"/>
              <a:gd name="T84" fmla="*/ 1409 w 1641"/>
              <a:gd name="T85" fmla="*/ 461 h 1166"/>
              <a:gd name="T86" fmla="*/ 1442 w 1641"/>
              <a:gd name="T87" fmla="*/ 675 h 1166"/>
              <a:gd name="T88" fmla="*/ 1475 w 1641"/>
              <a:gd name="T89" fmla="*/ 1030 h 1166"/>
              <a:gd name="T90" fmla="*/ 1508 w 1641"/>
              <a:gd name="T91" fmla="*/ 416 h 1166"/>
              <a:gd name="T92" fmla="*/ 1541 w 1641"/>
              <a:gd name="T93" fmla="*/ 970 h 1166"/>
              <a:gd name="T94" fmla="*/ 1574 w 1641"/>
              <a:gd name="T95" fmla="*/ 404 h 1166"/>
              <a:gd name="T96" fmla="*/ 1608 w 1641"/>
              <a:gd name="T97" fmla="*/ 442 h 1166"/>
              <a:gd name="T98" fmla="*/ 1641 w 1641"/>
              <a:gd name="T99" fmla="*/ 122 h 11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1641" h="1166">
                <a:moveTo>
                  <a:pt x="0" y="648"/>
                </a:moveTo>
                <a:lnTo>
                  <a:pt x="17" y="1026"/>
                </a:lnTo>
                <a:lnTo>
                  <a:pt x="34" y="735"/>
                </a:lnTo>
                <a:lnTo>
                  <a:pt x="50" y="521"/>
                </a:lnTo>
                <a:lnTo>
                  <a:pt x="67" y="514"/>
                </a:lnTo>
                <a:lnTo>
                  <a:pt x="83" y="424"/>
                </a:lnTo>
                <a:lnTo>
                  <a:pt x="100" y="0"/>
                </a:lnTo>
                <a:lnTo>
                  <a:pt x="116" y="1016"/>
                </a:lnTo>
                <a:lnTo>
                  <a:pt x="133" y="404"/>
                </a:lnTo>
                <a:lnTo>
                  <a:pt x="150" y="547"/>
                </a:lnTo>
                <a:lnTo>
                  <a:pt x="166" y="592"/>
                </a:lnTo>
                <a:lnTo>
                  <a:pt x="183" y="764"/>
                </a:lnTo>
                <a:lnTo>
                  <a:pt x="199" y="616"/>
                </a:lnTo>
                <a:lnTo>
                  <a:pt x="216" y="404"/>
                </a:lnTo>
                <a:lnTo>
                  <a:pt x="232" y="471"/>
                </a:lnTo>
                <a:lnTo>
                  <a:pt x="249" y="1004"/>
                </a:lnTo>
                <a:lnTo>
                  <a:pt x="265" y="345"/>
                </a:lnTo>
                <a:lnTo>
                  <a:pt x="282" y="517"/>
                </a:lnTo>
                <a:lnTo>
                  <a:pt x="299" y="85"/>
                </a:lnTo>
                <a:lnTo>
                  <a:pt x="315" y="874"/>
                </a:lnTo>
                <a:lnTo>
                  <a:pt x="332" y="772"/>
                </a:lnTo>
                <a:lnTo>
                  <a:pt x="348" y="1042"/>
                </a:lnTo>
                <a:lnTo>
                  <a:pt x="365" y="582"/>
                </a:lnTo>
                <a:lnTo>
                  <a:pt x="381" y="321"/>
                </a:lnTo>
                <a:lnTo>
                  <a:pt x="398" y="708"/>
                </a:lnTo>
                <a:lnTo>
                  <a:pt x="415" y="718"/>
                </a:lnTo>
                <a:lnTo>
                  <a:pt x="431" y="660"/>
                </a:lnTo>
                <a:lnTo>
                  <a:pt x="448" y="625"/>
                </a:lnTo>
                <a:lnTo>
                  <a:pt x="464" y="314"/>
                </a:lnTo>
                <a:lnTo>
                  <a:pt x="481" y="578"/>
                </a:lnTo>
                <a:lnTo>
                  <a:pt x="497" y="709"/>
                </a:lnTo>
                <a:lnTo>
                  <a:pt x="514" y="416"/>
                </a:lnTo>
                <a:lnTo>
                  <a:pt x="531" y="940"/>
                </a:lnTo>
                <a:lnTo>
                  <a:pt x="547" y="425"/>
                </a:lnTo>
                <a:lnTo>
                  <a:pt x="564" y="636"/>
                </a:lnTo>
                <a:lnTo>
                  <a:pt x="580" y="21"/>
                </a:lnTo>
                <a:lnTo>
                  <a:pt x="597" y="753"/>
                </a:lnTo>
                <a:lnTo>
                  <a:pt x="613" y="471"/>
                </a:lnTo>
                <a:lnTo>
                  <a:pt x="630" y="551"/>
                </a:lnTo>
                <a:lnTo>
                  <a:pt x="647" y="866"/>
                </a:lnTo>
                <a:lnTo>
                  <a:pt x="663" y="353"/>
                </a:lnTo>
                <a:lnTo>
                  <a:pt x="680" y="1166"/>
                </a:lnTo>
                <a:lnTo>
                  <a:pt x="696" y="1093"/>
                </a:lnTo>
                <a:lnTo>
                  <a:pt x="713" y="926"/>
                </a:lnTo>
                <a:lnTo>
                  <a:pt x="729" y="240"/>
                </a:lnTo>
                <a:lnTo>
                  <a:pt x="746" y="324"/>
                </a:lnTo>
                <a:lnTo>
                  <a:pt x="762" y="911"/>
                </a:lnTo>
                <a:lnTo>
                  <a:pt x="779" y="630"/>
                </a:lnTo>
                <a:lnTo>
                  <a:pt x="796" y="777"/>
                </a:lnTo>
                <a:lnTo>
                  <a:pt x="812" y="521"/>
                </a:lnTo>
                <a:lnTo>
                  <a:pt x="829" y="31"/>
                </a:lnTo>
                <a:lnTo>
                  <a:pt x="845" y="812"/>
                </a:lnTo>
                <a:lnTo>
                  <a:pt x="862" y="71"/>
                </a:lnTo>
                <a:lnTo>
                  <a:pt x="878" y="704"/>
                </a:lnTo>
                <a:lnTo>
                  <a:pt x="895" y="753"/>
                </a:lnTo>
                <a:lnTo>
                  <a:pt x="912" y="422"/>
                </a:lnTo>
                <a:lnTo>
                  <a:pt x="928" y="396"/>
                </a:lnTo>
                <a:lnTo>
                  <a:pt x="945" y="509"/>
                </a:lnTo>
                <a:lnTo>
                  <a:pt x="961" y="967"/>
                </a:lnTo>
                <a:lnTo>
                  <a:pt x="978" y="764"/>
                </a:lnTo>
                <a:lnTo>
                  <a:pt x="994" y="810"/>
                </a:lnTo>
                <a:lnTo>
                  <a:pt x="1011" y="717"/>
                </a:lnTo>
                <a:lnTo>
                  <a:pt x="1028" y="788"/>
                </a:lnTo>
                <a:lnTo>
                  <a:pt x="1044" y="471"/>
                </a:lnTo>
                <a:lnTo>
                  <a:pt x="1061" y="317"/>
                </a:lnTo>
                <a:lnTo>
                  <a:pt x="1077" y="648"/>
                </a:lnTo>
                <a:lnTo>
                  <a:pt x="1094" y="437"/>
                </a:lnTo>
                <a:lnTo>
                  <a:pt x="1110" y="383"/>
                </a:lnTo>
                <a:lnTo>
                  <a:pt x="1127" y="547"/>
                </a:lnTo>
                <a:lnTo>
                  <a:pt x="1144" y="654"/>
                </a:lnTo>
                <a:lnTo>
                  <a:pt x="1160" y="725"/>
                </a:lnTo>
                <a:lnTo>
                  <a:pt x="1177" y="887"/>
                </a:lnTo>
                <a:lnTo>
                  <a:pt x="1193" y="654"/>
                </a:lnTo>
                <a:lnTo>
                  <a:pt x="1210" y="540"/>
                </a:lnTo>
                <a:lnTo>
                  <a:pt x="1226" y="631"/>
                </a:lnTo>
                <a:lnTo>
                  <a:pt x="1243" y="525"/>
                </a:lnTo>
                <a:lnTo>
                  <a:pt x="1259" y="570"/>
                </a:lnTo>
                <a:lnTo>
                  <a:pt x="1276" y="407"/>
                </a:lnTo>
                <a:lnTo>
                  <a:pt x="1293" y="748"/>
                </a:lnTo>
                <a:lnTo>
                  <a:pt x="1309" y="613"/>
                </a:lnTo>
                <a:lnTo>
                  <a:pt x="1326" y="519"/>
                </a:lnTo>
                <a:lnTo>
                  <a:pt x="1343" y="681"/>
                </a:lnTo>
                <a:lnTo>
                  <a:pt x="1359" y="509"/>
                </a:lnTo>
                <a:lnTo>
                  <a:pt x="1375" y="1048"/>
                </a:lnTo>
                <a:lnTo>
                  <a:pt x="1392" y="462"/>
                </a:lnTo>
                <a:lnTo>
                  <a:pt x="1409" y="461"/>
                </a:lnTo>
                <a:lnTo>
                  <a:pt x="1425" y="583"/>
                </a:lnTo>
                <a:lnTo>
                  <a:pt x="1442" y="675"/>
                </a:lnTo>
                <a:lnTo>
                  <a:pt x="1458" y="696"/>
                </a:lnTo>
                <a:lnTo>
                  <a:pt x="1475" y="1030"/>
                </a:lnTo>
                <a:lnTo>
                  <a:pt x="1492" y="295"/>
                </a:lnTo>
                <a:lnTo>
                  <a:pt x="1508" y="416"/>
                </a:lnTo>
                <a:lnTo>
                  <a:pt x="1525" y="868"/>
                </a:lnTo>
                <a:lnTo>
                  <a:pt x="1541" y="970"/>
                </a:lnTo>
                <a:lnTo>
                  <a:pt x="1558" y="683"/>
                </a:lnTo>
                <a:lnTo>
                  <a:pt x="1574" y="404"/>
                </a:lnTo>
                <a:lnTo>
                  <a:pt x="1591" y="364"/>
                </a:lnTo>
                <a:lnTo>
                  <a:pt x="1608" y="442"/>
                </a:lnTo>
                <a:lnTo>
                  <a:pt x="1624" y="381"/>
                </a:lnTo>
                <a:lnTo>
                  <a:pt x="1641" y="122"/>
                </a:lnTo>
              </a:path>
            </a:pathLst>
          </a:custGeom>
          <a:noFill/>
          <a:ln w="38100" cap="flat">
            <a:solidFill>
              <a:srgbClr val="0072BD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5624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DD0426D-16A7-49EF-A5F0-6E42A2E07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" y="24063"/>
            <a:ext cx="10515600" cy="1325563"/>
          </a:xfrm>
        </p:spPr>
        <p:txBody>
          <a:bodyPr/>
          <a:lstStyle/>
          <a:p>
            <a:r>
              <a:rPr lang="en-US" dirty="0"/>
              <a:t>Definitions (cont.)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ED5F66-54E2-473E-9D1F-CD9B386A998B}"/>
              </a:ext>
            </a:extLst>
          </p:cNvPr>
          <p:cNvSpPr txBox="1"/>
          <p:nvPr/>
        </p:nvSpPr>
        <p:spPr>
          <a:xfrm>
            <a:off x="647700" y="3059668"/>
            <a:ext cx="292417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4000" dirty="0"/>
              <a:t>Concave vs. Convex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018CB5C-4FE2-4BC4-9961-9F0F18FB7433}"/>
              </a:ext>
            </a:extLst>
          </p:cNvPr>
          <p:cNvSpPr/>
          <p:nvPr/>
        </p:nvSpPr>
        <p:spPr>
          <a:xfrm>
            <a:off x="5304251" y="3429000"/>
            <a:ext cx="97174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Concave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7F4E23-079D-4262-8D24-8C6750B06492}"/>
              </a:ext>
            </a:extLst>
          </p:cNvPr>
          <p:cNvSpPr/>
          <p:nvPr/>
        </p:nvSpPr>
        <p:spPr>
          <a:xfrm>
            <a:off x="8818176" y="3352055"/>
            <a:ext cx="861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Convex</a:t>
            </a:r>
          </a:p>
        </p:txBody>
      </p:sp>
      <p:sp>
        <p:nvSpPr>
          <p:cNvPr id="5" name="AutoShape 3">
            <a:extLst>
              <a:ext uri="{FF2B5EF4-FFF2-40B4-BE49-F238E27FC236}">
                <a16:creationId xmlns:a16="http://schemas.microsoft.com/office/drawing/2014/main" id="{BED71AFD-BF25-4979-8F9B-310B04B8F6B7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095750" y="2157413"/>
            <a:ext cx="3389313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6">
            <a:extLst>
              <a:ext uri="{FF2B5EF4-FFF2-40B4-BE49-F238E27FC236}">
                <a16:creationId xmlns:a16="http://schemas.microsoft.com/office/drawing/2014/main" id="{6F8F1AD3-A491-437A-AFB7-793AE53818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4427538"/>
            <a:ext cx="26304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7">
            <a:extLst>
              <a:ext uri="{FF2B5EF4-FFF2-40B4-BE49-F238E27FC236}">
                <a16:creationId xmlns:a16="http://schemas.microsoft.com/office/drawing/2014/main" id="{8027D3E6-0131-4619-B190-02FF81DED98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2346326"/>
            <a:ext cx="26304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Line 8">
            <a:extLst>
              <a:ext uri="{FF2B5EF4-FFF2-40B4-BE49-F238E27FC236}">
                <a16:creationId xmlns:a16="http://schemas.microsoft.com/office/drawing/2014/main" id="{5C9BF4E2-B788-46C2-944C-EEFB545F7BE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38663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9">
            <a:extLst>
              <a:ext uri="{FF2B5EF4-FFF2-40B4-BE49-F238E27FC236}">
                <a16:creationId xmlns:a16="http://schemas.microsoft.com/office/drawing/2014/main" id="{4104538A-D881-4944-8695-9667425428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14900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0">
            <a:extLst>
              <a:ext uri="{FF2B5EF4-FFF2-40B4-BE49-F238E27FC236}">
                <a16:creationId xmlns:a16="http://schemas.microsoft.com/office/drawing/2014/main" id="{A736CA28-BAEB-4BD3-8B43-2714977DD5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289550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1">
            <a:extLst>
              <a:ext uri="{FF2B5EF4-FFF2-40B4-BE49-F238E27FC236}">
                <a16:creationId xmlns:a16="http://schemas.microsoft.com/office/drawing/2014/main" id="{4BB2076F-BB65-47E0-81E4-9BC3C61FAF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65788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2">
            <a:extLst>
              <a:ext uri="{FF2B5EF4-FFF2-40B4-BE49-F238E27FC236}">
                <a16:creationId xmlns:a16="http://schemas.microsoft.com/office/drawing/2014/main" id="{EE07BE7D-6482-4483-9FCB-9D9E7866717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42025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3">
            <a:extLst>
              <a:ext uri="{FF2B5EF4-FFF2-40B4-BE49-F238E27FC236}">
                <a16:creationId xmlns:a16="http://schemas.microsoft.com/office/drawing/2014/main" id="{4B795E45-B9E8-47E2-BAB9-37005B72E92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18263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4">
            <a:extLst>
              <a:ext uri="{FF2B5EF4-FFF2-40B4-BE49-F238E27FC236}">
                <a16:creationId xmlns:a16="http://schemas.microsoft.com/office/drawing/2014/main" id="{08ED6A20-6816-47F6-88E9-5E87E22712B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794500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5">
            <a:extLst>
              <a:ext uri="{FF2B5EF4-FFF2-40B4-BE49-F238E27FC236}">
                <a16:creationId xmlns:a16="http://schemas.microsoft.com/office/drawing/2014/main" id="{EA380A4F-61A4-4AC6-9A9F-90A0069ABA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9150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6">
            <a:extLst>
              <a:ext uri="{FF2B5EF4-FFF2-40B4-BE49-F238E27FC236}">
                <a16:creationId xmlns:a16="http://schemas.microsoft.com/office/drawing/2014/main" id="{B4934138-AF5D-4806-9933-D72BDDE0309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17">
            <a:extLst>
              <a:ext uri="{FF2B5EF4-FFF2-40B4-BE49-F238E27FC236}">
                <a16:creationId xmlns:a16="http://schemas.microsoft.com/office/drawing/2014/main" id="{3B7A36CD-EAD4-4C34-BFDC-DC32B384301B}"/>
              </a:ext>
            </a:extLst>
          </p:cNvPr>
          <p:cNvSpPr>
            <a:spLocks noChangeShapeType="1"/>
          </p:cNvSpPr>
          <p:nvPr/>
        </p:nvSpPr>
        <p:spPr bwMode="auto">
          <a:xfrm>
            <a:off x="4914900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18">
            <a:extLst>
              <a:ext uri="{FF2B5EF4-FFF2-40B4-BE49-F238E27FC236}">
                <a16:creationId xmlns:a16="http://schemas.microsoft.com/office/drawing/2014/main" id="{D948D475-BBE3-4231-9E7E-4360EF26A91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89550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19">
            <a:extLst>
              <a:ext uri="{FF2B5EF4-FFF2-40B4-BE49-F238E27FC236}">
                <a16:creationId xmlns:a16="http://schemas.microsoft.com/office/drawing/2014/main" id="{5C5535A3-ECA3-4337-967E-1779A64E9B17}"/>
              </a:ext>
            </a:extLst>
          </p:cNvPr>
          <p:cNvSpPr>
            <a:spLocks noChangeShapeType="1"/>
          </p:cNvSpPr>
          <p:nvPr/>
        </p:nvSpPr>
        <p:spPr bwMode="auto">
          <a:xfrm>
            <a:off x="5665788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0">
            <a:extLst>
              <a:ext uri="{FF2B5EF4-FFF2-40B4-BE49-F238E27FC236}">
                <a16:creationId xmlns:a16="http://schemas.microsoft.com/office/drawing/2014/main" id="{18D41184-5463-4816-92CC-E3CFEDC6B128}"/>
              </a:ext>
            </a:extLst>
          </p:cNvPr>
          <p:cNvSpPr>
            <a:spLocks noChangeShapeType="1"/>
          </p:cNvSpPr>
          <p:nvPr/>
        </p:nvSpPr>
        <p:spPr bwMode="auto">
          <a:xfrm>
            <a:off x="6042025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1">
            <a:extLst>
              <a:ext uri="{FF2B5EF4-FFF2-40B4-BE49-F238E27FC236}">
                <a16:creationId xmlns:a16="http://schemas.microsoft.com/office/drawing/2014/main" id="{585FA54C-C34D-4BCC-A9E3-5641880E51AA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8263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2">
            <a:extLst>
              <a:ext uri="{FF2B5EF4-FFF2-40B4-BE49-F238E27FC236}">
                <a16:creationId xmlns:a16="http://schemas.microsoft.com/office/drawing/2014/main" id="{CF9B3766-6B1D-476D-9387-1CA70C101C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794500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3">
            <a:extLst>
              <a:ext uri="{FF2B5EF4-FFF2-40B4-BE49-F238E27FC236}">
                <a16:creationId xmlns:a16="http://schemas.microsoft.com/office/drawing/2014/main" id="{F6E35AF7-53DF-46D2-BC69-34BA5C70536B}"/>
              </a:ext>
            </a:extLst>
          </p:cNvPr>
          <p:cNvSpPr>
            <a:spLocks noChangeShapeType="1"/>
          </p:cNvSpPr>
          <p:nvPr/>
        </p:nvSpPr>
        <p:spPr bwMode="auto">
          <a:xfrm>
            <a:off x="7169150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24">
            <a:extLst>
              <a:ext uri="{FF2B5EF4-FFF2-40B4-BE49-F238E27FC236}">
                <a16:creationId xmlns:a16="http://schemas.microsoft.com/office/drawing/2014/main" id="{57615FA4-21A4-4AEF-9609-ADB26A24C7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4850" y="4470401"/>
            <a:ext cx="9048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0" name="Rectangle 25">
            <a:extLst>
              <a:ext uri="{FF2B5EF4-FFF2-40B4-BE49-F238E27FC236}">
                <a16:creationId xmlns:a16="http://schemas.microsoft.com/office/drawing/2014/main" id="{8CE6652B-8D58-47A6-9B89-FE2DD6DA50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8225" y="4470401"/>
            <a:ext cx="19367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1" name="Rectangle 26">
            <a:extLst>
              <a:ext uri="{FF2B5EF4-FFF2-40B4-BE49-F238E27FC236}">
                <a16:creationId xmlns:a16="http://schemas.microsoft.com/office/drawing/2014/main" id="{9C1B1E7B-D850-4E86-AB1B-F5E481A90A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99063" y="4470401"/>
            <a:ext cx="24923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2" name="Rectangle 27">
            <a:extLst>
              <a:ext uri="{FF2B5EF4-FFF2-40B4-BE49-F238E27FC236}">
                <a16:creationId xmlns:a16="http://schemas.microsoft.com/office/drawing/2014/main" id="{367A74C0-BFF3-43F6-AEF8-9857236AD6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75300" y="4470401"/>
            <a:ext cx="24923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1500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3" name="Rectangle 28">
            <a:extLst>
              <a:ext uri="{FF2B5EF4-FFF2-40B4-BE49-F238E27FC236}">
                <a16:creationId xmlns:a16="http://schemas.microsoft.com/office/drawing/2014/main" id="{07AB2C4D-03A8-4127-85B4-69200C78A5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1538" y="4470401"/>
            <a:ext cx="24923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29">
            <a:extLst>
              <a:ext uri="{FF2B5EF4-FFF2-40B4-BE49-F238E27FC236}">
                <a16:creationId xmlns:a16="http://schemas.microsoft.com/office/drawing/2014/main" id="{357B19DE-8DCC-4AFB-A15A-99614AD931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7775" y="4470401"/>
            <a:ext cx="24923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2500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0">
            <a:extLst>
              <a:ext uri="{FF2B5EF4-FFF2-40B4-BE49-F238E27FC236}">
                <a16:creationId xmlns:a16="http://schemas.microsoft.com/office/drawing/2014/main" id="{AE7AC95D-1F97-4192-9B49-27B0974464B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02425" y="4470401"/>
            <a:ext cx="24923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31">
            <a:extLst>
              <a:ext uri="{FF2B5EF4-FFF2-40B4-BE49-F238E27FC236}">
                <a16:creationId xmlns:a16="http://schemas.microsoft.com/office/drawing/2014/main" id="{63CB42B2-4E3F-472C-A252-A489A73D1D8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78663" y="4470401"/>
            <a:ext cx="24923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3500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Line 32">
            <a:extLst>
              <a:ext uri="{FF2B5EF4-FFF2-40B4-BE49-F238E27FC236}">
                <a16:creationId xmlns:a16="http://schemas.microsoft.com/office/drawing/2014/main" id="{3B0E4ADA-658B-4640-92CE-12E4E562D3A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38663" y="2346326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Line 33">
            <a:extLst>
              <a:ext uri="{FF2B5EF4-FFF2-40B4-BE49-F238E27FC236}">
                <a16:creationId xmlns:a16="http://schemas.microsoft.com/office/drawing/2014/main" id="{EF6C17C2-676B-41AE-AD89-A91178CF40D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169150" y="2346326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9" name="Line 34">
            <a:extLst>
              <a:ext uri="{FF2B5EF4-FFF2-40B4-BE49-F238E27FC236}">
                <a16:creationId xmlns:a16="http://schemas.microsoft.com/office/drawing/2014/main" id="{3FED3229-B03A-4106-8830-463A99F1B1E6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4427538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Line 35">
            <a:extLst>
              <a:ext uri="{FF2B5EF4-FFF2-40B4-BE49-F238E27FC236}">
                <a16:creationId xmlns:a16="http://schemas.microsoft.com/office/drawing/2014/main" id="{B9904119-04C3-4916-BF73-48C7AAF38A2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4219576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1" name="Line 36">
            <a:extLst>
              <a:ext uri="{FF2B5EF4-FFF2-40B4-BE49-F238E27FC236}">
                <a16:creationId xmlns:a16="http://schemas.microsoft.com/office/drawing/2014/main" id="{FC3DB54A-2635-4A1C-A823-B5AF32B2D66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4011613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Line 37">
            <a:extLst>
              <a:ext uri="{FF2B5EF4-FFF2-40B4-BE49-F238E27FC236}">
                <a16:creationId xmlns:a16="http://schemas.microsoft.com/office/drawing/2014/main" id="{F7BDAE56-D889-4E74-8B91-ED9455C9328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3803651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Line 38">
            <a:extLst>
              <a:ext uri="{FF2B5EF4-FFF2-40B4-BE49-F238E27FC236}">
                <a16:creationId xmlns:a16="http://schemas.microsoft.com/office/drawing/2014/main" id="{5DFFEF69-4CE3-4DDE-AF15-3245F75903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3594101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Line 39">
            <a:extLst>
              <a:ext uri="{FF2B5EF4-FFF2-40B4-BE49-F238E27FC236}">
                <a16:creationId xmlns:a16="http://schemas.microsoft.com/office/drawing/2014/main" id="{1E740788-0853-450B-A6B9-46864286994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3386138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40">
            <a:extLst>
              <a:ext uri="{FF2B5EF4-FFF2-40B4-BE49-F238E27FC236}">
                <a16:creationId xmlns:a16="http://schemas.microsoft.com/office/drawing/2014/main" id="{36CA51B8-1776-4093-8783-56D075B3DD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3178176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Line 41">
            <a:extLst>
              <a:ext uri="{FF2B5EF4-FFF2-40B4-BE49-F238E27FC236}">
                <a16:creationId xmlns:a16="http://schemas.microsoft.com/office/drawing/2014/main" id="{8DCD3354-E169-4A01-9B1D-E669F053FD23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2970213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2">
            <a:extLst>
              <a:ext uri="{FF2B5EF4-FFF2-40B4-BE49-F238E27FC236}">
                <a16:creationId xmlns:a16="http://schemas.microsoft.com/office/drawing/2014/main" id="{AB906351-01E2-4363-A13C-EB1C212019C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2762251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43">
            <a:extLst>
              <a:ext uri="{FF2B5EF4-FFF2-40B4-BE49-F238E27FC236}">
                <a16:creationId xmlns:a16="http://schemas.microsoft.com/office/drawing/2014/main" id="{D1303A66-1E33-4578-868E-48DB25EB770B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2554288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4">
            <a:extLst>
              <a:ext uri="{FF2B5EF4-FFF2-40B4-BE49-F238E27FC236}">
                <a16:creationId xmlns:a16="http://schemas.microsoft.com/office/drawing/2014/main" id="{BFC66439-19EE-45DF-BE96-1A5FDD84368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38663" y="2346326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45">
            <a:extLst>
              <a:ext uri="{FF2B5EF4-FFF2-40B4-BE49-F238E27FC236}">
                <a16:creationId xmlns:a16="http://schemas.microsoft.com/office/drawing/2014/main" id="{0BA3D7A1-B9FB-4AD3-B4CC-E85EEAC4D28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442753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46">
            <a:extLst>
              <a:ext uri="{FF2B5EF4-FFF2-40B4-BE49-F238E27FC236}">
                <a16:creationId xmlns:a16="http://schemas.microsoft.com/office/drawing/2014/main" id="{A708BD70-A352-415F-92BB-34C44B7D19B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421957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Line 47">
            <a:extLst>
              <a:ext uri="{FF2B5EF4-FFF2-40B4-BE49-F238E27FC236}">
                <a16:creationId xmlns:a16="http://schemas.microsoft.com/office/drawing/2014/main" id="{DA3DA5BC-AF2D-4D72-9A28-5ED13DB2D9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401161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Line 48">
            <a:extLst>
              <a:ext uri="{FF2B5EF4-FFF2-40B4-BE49-F238E27FC236}">
                <a16:creationId xmlns:a16="http://schemas.microsoft.com/office/drawing/2014/main" id="{EFE21CCC-8B60-4298-9E94-1FD57925D94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380365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49">
            <a:extLst>
              <a:ext uri="{FF2B5EF4-FFF2-40B4-BE49-F238E27FC236}">
                <a16:creationId xmlns:a16="http://schemas.microsoft.com/office/drawing/2014/main" id="{775526D5-BB3A-44C5-BE0B-CCDFC1C843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359410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0">
            <a:extLst>
              <a:ext uri="{FF2B5EF4-FFF2-40B4-BE49-F238E27FC236}">
                <a16:creationId xmlns:a16="http://schemas.microsoft.com/office/drawing/2014/main" id="{C173C314-3A49-463F-A7F0-2774171A47C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338613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1">
            <a:extLst>
              <a:ext uri="{FF2B5EF4-FFF2-40B4-BE49-F238E27FC236}">
                <a16:creationId xmlns:a16="http://schemas.microsoft.com/office/drawing/2014/main" id="{5F389CF4-750C-4839-AA29-2B00D5F995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317817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2">
            <a:extLst>
              <a:ext uri="{FF2B5EF4-FFF2-40B4-BE49-F238E27FC236}">
                <a16:creationId xmlns:a16="http://schemas.microsoft.com/office/drawing/2014/main" id="{341C4732-5117-4FC9-94EA-EB6D6082061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297021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Line 53">
            <a:extLst>
              <a:ext uri="{FF2B5EF4-FFF2-40B4-BE49-F238E27FC236}">
                <a16:creationId xmlns:a16="http://schemas.microsoft.com/office/drawing/2014/main" id="{9CEF9DA9-DC68-4824-B343-CFB53964A73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276225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Line 54">
            <a:extLst>
              <a:ext uri="{FF2B5EF4-FFF2-40B4-BE49-F238E27FC236}">
                <a16:creationId xmlns:a16="http://schemas.microsoft.com/office/drawing/2014/main" id="{D9E7FF23-7262-4BC9-81C4-ACEDED4536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255428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55">
            <a:extLst>
              <a:ext uri="{FF2B5EF4-FFF2-40B4-BE49-F238E27FC236}">
                <a16:creationId xmlns:a16="http://schemas.microsoft.com/office/drawing/2014/main" id="{462F3D70-91EE-4A3A-B6AC-A2C5CD59C87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43750" y="234632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Rectangle 56">
            <a:extLst>
              <a:ext uri="{FF2B5EF4-FFF2-40B4-BE49-F238E27FC236}">
                <a16:creationId xmlns:a16="http://schemas.microsoft.com/office/drawing/2014/main" id="{6D83EF47-CFD2-469A-90ED-8C3B2DE8B6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9288" y="4384676"/>
            <a:ext cx="9048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2" name="Rectangle 57">
            <a:extLst>
              <a:ext uri="{FF2B5EF4-FFF2-40B4-BE49-F238E27FC236}">
                <a16:creationId xmlns:a16="http://schemas.microsoft.com/office/drawing/2014/main" id="{BAD91A87-EEFF-4729-9DFF-D83332BCE4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4178301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3" name="Rectangle 58">
            <a:extLst>
              <a:ext uri="{FF2B5EF4-FFF2-40B4-BE49-F238E27FC236}">
                <a16:creationId xmlns:a16="http://schemas.microsoft.com/office/drawing/2014/main" id="{87E73BB9-1DEF-4997-A8D5-526006B43A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3965576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4" name="Rectangle 59">
            <a:extLst>
              <a:ext uri="{FF2B5EF4-FFF2-40B4-BE49-F238E27FC236}">
                <a16:creationId xmlns:a16="http://schemas.microsoft.com/office/drawing/2014/main" id="{E8273B19-665B-417C-BC31-7286C25124F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3759201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Rectangle 60">
            <a:extLst>
              <a:ext uri="{FF2B5EF4-FFF2-40B4-BE49-F238E27FC236}">
                <a16:creationId xmlns:a16="http://schemas.microsoft.com/office/drawing/2014/main" id="{463D1806-1384-4779-B708-18FC318632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3552826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0.4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6" name="Rectangle 61">
            <a:extLst>
              <a:ext uri="{FF2B5EF4-FFF2-40B4-BE49-F238E27FC236}">
                <a16:creationId xmlns:a16="http://schemas.microsoft.com/office/drawing/2014/main" id="{64E275B8-AF51-4F74-99AD-0CA06F8C7D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3346451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7" name="Rectangle 62">
            <a:extLst>
              <a:ext uri="{FF2B5EF4-FFF2-40B4-BE49-F238E27FC236}">
                <a16:creationId xmlns:a16="http://schemas.microsoft.com/office/drawing/2014/main" id="{39A3512B-DFAE-4A3E-9AF5-674EFC0886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3133726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0.6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8" name="Rectangle 63">
            <a:extLst>
              <a:ext uri="{FF2B5EF4-FFF2-40B4-BE49-F238E27FC236}">
                <a16:creationId xmlns:a16="http://schemas.microsoft.com/office/drawing/2014/main" id="{36B4DF55-C074-44E4-AB27-B17AB44222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2927351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0.7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Rectangle 64">
            <a:extLst>
              <a:ext uri="{FF2B5EF4-FFF2-40B4-BE49-F238E27FC236}">
                <a16:creationId xmlns:a16="http://schemas.microsoft.com/office/drawing/2014/main" id="{AE3284E9-033D-4597-9801-554F284EF3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2720976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0.8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Rectangle 65">
            <a:extLst>
              <a:ext uri="{FF2B5EF4-FFF2-40B4-BE49-F238E27FC236}">
                <a16:creationId xmlns:a16="http://schemas.microsoft.com/office/drawing/2014/main" id="{93CEF3CB-8E1C-471F-AFD6-B2BFDF24E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2613" y="2509838"/>
            <a:ext cx="169863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0.9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" name="Rectangle 66">
            <a:extLst>
              <a:ext uri="{FF2B5EF4-FFF2-40B4-BE49-F238E27FC236}">
                <a16:creationId xmlns:a16="http://schemas.microsoft.com/office/drawing/2014/main" id="{629EED19-0592-4689-AC30-6EF336D263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9288" y="2303463"/>
            <a:ext cx="9048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Freeform 67">
            <a:extLst>
              <a:ext uri="{FF2B5EF4-FFF2-40B4-BE49-F238E27FC236}">
                <a16:creationId xmlns:a16="http://schemas.microsoft.com/office/drawing/2014/main" id="{9845A08D-F3D9-43A1-A6B8-12C267F35EA5}"/>
              </a:ext>
            </a:extLst>
          </p:cNvPr>
          <p:cNvSpPr>
            <a:spLocks/>
          </p:cNvSpPr>
          <p:nvPr/>
        </p:nvSpPr>
        <p:spPr bwMode="auto">
          <a:xfrm>
            <a:off x="4538663" y="2346326"/>
            <a:ext cx="2362200" cy="2081213"/>
          </a:xfrm>
          <a:custGeom>
            <a:avLst/>
            <a:gdLst>
              <a:gd name="T0" fmla="*/ 24 w 1488"/>
              <a:gd name="T1" fmla="*/ 1247 h 1311"/>
              <a:gd name="T2" fmla="*/ 47 w 1488"/>
              <a:gd name="T3" fmla="*/ 1181 h 1311"/>
              <a:gd name="T4" fmla="*/ 71 w 1488"/>
              <a:gd name="T5" fmla="*/ 1116 h 1311"/>
              <a:gd name="T6" fmla="*/ 95 w 1488"/>
              <a:gd name="T7" fmla="*/ 1052 h 1311"/>
              <a:gd name="T8" fmla="*/ 118 w 1488"/>
              <a:gd name="T9" fmla="*/ 988 h 1311"/>
              <a:gd name="T10" fmla="*/ 142 w 1488"/>
              <a:gd name="T11" fmla="*/ 925 h 1311"/>
              <a:gd name="T12" fmla="*/ 166 w 1488"/>
              <a:gd name="T13" fmla="*/ 863 h 1311"/>
              <a:gd name="T14" fmla="*/ 189 w 1488"/>
              <a:gd name="T15" fmla="*/ 801 h 1311"/>
              <a:gd name="T16" fmla="*/ 213 w 1488"/>
              <a:gd name="T17" fmla="*/ 742 h 1311"/>
              <a:gd name="T18" fmla="*/ 237 w 1488"/>
              <a:gd name="T19" fmla="*/ 683 h 1311"/>
              <a:gd name="T20" fmla="*/ 260 w 1488"/>
              <a:gd name="T21" fmla="*/ 627 h 1311"/>
              <a:gd name="T22" fmla="*/ 284 w 1488"/>
              <a:gd name="T23" fmla="*/ 572 h 1311"/>
              <a:gd name="T24" fmla="*/ 308 w 1488"/>
              <a:gd name="T25" fmla="*/ 519 h 1311"/>
              <a:gd name="T26" fmla="*/ 331 w 1488"/>
              <a:gd name="T27" fmla="*/ 467 h 1311"/>
              <a:gd name="T28" fmla="*/ 355 w 1488"/>
              <a:gd name="T29" fmla="*/ 418 h 1311"/>
              <a:gd name="T30" fmla="*/ 379 w 1488"/>
              <a:gd name="T31" fmla="*/ 371 h 1311"/>
              <a:gd name="T32" fmla="*/ 403 w 1488"/>
              <a:gd name="T33" fmla="*/ 327 h 1311"/>
              <a:gd name="T34" fmla="*/ 426 w 1488"/>
              <a:gd name="T35" fmla="*/ 285 h 1311"/>
              <a:gd name="T36" fmla="*/ 450 w 1488"/>
              <a:gd name="T37" fmla="*/ 245 h 1311"/>
              <a:gd name="T38" fmla="*/ 473 w 1488"/>
              <a:gd name="T39" fmla="*/ 208 h 1311"/>
              <a:gd name="T40" fmla="*/ 497 w 1488"/>
              <a:gd name="T41" fmla="*/ 174 h 1311"/>
              <a:gd name="T42" fmla="*/ 521 w 1488"/>
              <a:gd name="T43" fmla="*/ 143 h 1311"/>
              <a:gd name="T44" fmla="*/ 545 w 1488"/>
              <a:gd name="T45" fmla="*/ 114 h 1311"/>
              <a:gd name="T46" fmla="*/ 568 w 1488"/>
              <a:gd name="T47" fmla="*/ 89 h 1311"/>
              <a:gd name="T48" fmla="*/ 592 w 1488"/>
              <a:gd name="T49" fmla="*/ 67 h 1311"/>
              <a:gd name="T50" fmla="*/ 616 w 1488"/>
              <a:gd name="T51" fmla="*/ 48 h 1311"/>
              <a:gd name="T52" fmla="*/ 639 w 1488"/>
              <a:gd name="T53" fmla="*/ 32 h 1311"/>
              <a:gd name="T54" fmla="*/ 663 w 1488"/>
              <a:gd name="T55" fmla="*/ 19 h 1311"/>
              <a:gd name="T56" fmla="*/ 687 w 1488"/>
              <a:gd name="T57" fmla="*/ 9 h 1311"/>
              <a:gd name="T58" fmla="*/ 710 w 1488"/>
              <a:gd name="T59" fmla="*/ 3 h 1311"/>
              <a:gd name="T60" fmla="*/ 734 w 1488"/>
              <a:gd name="T61" fmla="*/ 0 h 1311"/>
              <a:gd name="T62" fmla="*/ 758 w 1488"/>
              <a:gd name="T63" fmla="*/ 0 h 1311"/>
              <a:gd name="T64" fmla="*/ 781 w 1488"/>
              <a:gd name="T65" fmla="*/ 4 h 1311"/>
              <a:gd name="T66" fmla="*/ 805 w 1488"/>
              <a:gd name="T67" fmla="*/ 11 h 1311"/>
              <a:gd name="T68" fmla="*/ 829 w 1488"/>
              <a:gd name="T69" fmla="*/ 20 h 1311"/>
              <a:gd name="T70" fmla="*/ 853 w 1488"/>
              <a:gd name="T71" fmla="*/ 34 h 1311"/>
              <a:gd name="T72" fmla="*/ 876 w 1488"/>
              <a:gd name="T73" fmla="*/ 50 h 1311"/>
              <a:gd name="T74" fmla="*/ 900 w 1488"/>
              <a:gd name="T75" fmla="*/ 70 h 1311"/>
              <a:gd name="T76" fmla="*/ 923 w 1488"/>
              <a:gd name="T77" fmla="*/ 92 h 1311"/>
              <a:gd name="T78" fmla="*/ 947 w 1488"/>
              <a:gd name="T79" fmla="*/ 118 h 1311"/>
              <a:gd name="T80" fmla="*/ 971 w 1488"/>
              <a:gd name="T81" fmla="*/ 147 h 1311"/>
              <a:gd name="T82" fmla="*/ 995 w 1488"/>
              <a:gd name="T83" fmla="*/ 178 h 1311"/>
              <a:gd name="T84" fmla="*/ 1018 w 1488"/>
              <a:gd name="T85" fmla="*/ 213 h 1311"/>
              <a:gd name="T86" fmla="*/ 1042 w 1488"/>
              <a:gd name="T87" fmla="*/ 250 h 1311"/>
              <a:gd name="T88" fmla="*/ 1065 w 1488"/>
              <a:gd name="T89" fmla="*/ 290 h 1311"/>
              <a:gd name="T90" fmla="*/ 1089 w 1488"/>
              <a:gd name="T91" fmla="*/ 332 h 1311"/>
              <a:gd name="T92" fmla="*/ 1113 w 1488"/>
              <a:gd name="T93" fmla="*/ 377 h 1311"/>
              <a:gd name="T94" fmla="*/ 1137 w 1488"/>
              <a:gd name="T95" fmla="*/ 424 h 1311"/>
              <a:gd name="T96" fmla="*/ 1160 w 1488"/>
              <a:gd name="T97" fmla="*/ 474 h 1311"/>
              <a:gd name="T98" fmla="*/ 1184 w 1488"/>
              <a:gd name="T99" fmla="*/ 525 h 1311"/>
              <a:gd name="T100" fmla="*/ 1208 w 1488"/>
              <a:gd name="T101" fmla="*/ 579 h 1311"/>
              <a:gd name="T102" fmla="*/ 1231 w 1488"/>
              <a:gd name="T103" fmla="*/ 634 h 1311"/>
              <a:gd name="T104" fmla="*/ 1255 w 1488"/>
              <a:gd name="T105" fmla="*/ 691 h 1311"/>
              <a:gd name="T106" fmla="*/ 1279 w 1488"/>
              <a:gd name="T107" fmla="*/ 749 h 1311"/>
              <a:gd name="T108" fmla="*/ 1302 w 1488"/>
              <a:gd name="T109" fmla="*/ 809 h 1311"/>
              <a:gd name="T110" fmla="*/ 1326 w 1488"/>
              <a:gd name="T111" fmla="*/ 871 h 1311"/>
              <a:gd name="T112" fmla="*/ 1350 w 1488"/>
              <a:gd name="T113" fmla="*/ 933 h 1311"/>
              <a:gd name="T114" fmla="*/ 1373 w 1488"/>
              <a:gd name="T115" fmla="*/ 996 h 1311"/>
              <a:gd name="T116" fmla="*/ 1397 w 1488"/>
              <a:gd name="T117" fmla="*/ 1060 h 1311"/>
              <a:gd name="T118" fmla="*/ 1421 w 1488"/>
              <a:gd name="T119" fmla="*/ 1125 h 1311"/>
              <a:gd name="T120" fmla="*/ 1445 w 1488"/>
              <a:gd name="T121" fmla="*/ 1190 h 1311"/>
              <a:gd name="T122" fmla="*/ 1468 w 1488"/>
              <a:gd name="T123" fmla="*/ 1255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488" h="1311">
                <a:moveTo>
                  <a:pt x="0" y="1311"/>
                </a:moveTo>
                <a:lnTo>
                  <a:pt x="1" y="1310"/>
                </a:lnTo>
                <a:lnTo>
                  <a:pt x="1" y="1308"/>
                </a:lnTo>
                <a:lnTo>
                  <a:pt x="2" y="1307"/>
                </a:lnTo>
                <a:lnTo>
                  <a:pt x="2" y="1306"/>
                </a:lnTo>
                <a:lnTo>
                  <a:pt x="3" y="1304"/>
                </a:lnTo>
                <a:lnTo>
                  <a:pt x="3" y="1303"/>
                </a:lnTo>
                <a:lnTo>
                  <a:pt x="4" y="1302"/>
                </a:lnTo>
                <a:lnTo>
                  <a:pt x="4" y="1301"/>
                </a:lnTo>
                <a:lnTo>
                  <a:pt x="5" y="1299"/>
                </a:lnTo>
                <a:lnTo>
                  <a:pt x="5" y="1298"/>
                </a:lnTo>
                <a:lnTo>
                  <a:pt x="6" y="1297"/>
                </a:lnTo>
                <a:lnTo>
                  <a:pt x="6" y="1295"/>
                </a:lnTo>
                <a:lnTo>
                  <a:pt x="7" y="1294"/>
                </a:lnTo>
                <a:lnTo>
                  <a:pt x="7" y="1293"/>
                </a:lnTo>
                <a:lnTo>
                  <a:pt x="7" y="1291"/>
                </a:lnTo>
                <a:lnTo>
                  <a:pt x="8" y="1290"/>
                </a:lnTo>
                <a:lnTo>
                  <a:pt x="8" y="1289"/>
                </a:lnTo>
                <a:lnTo>
                  <a:pt x="9" y="1288"/>
                </a:lnTo>
                <a:lnTo>
                  <a:pt x="9" y="1286"/>
                </a:lnTo>
                <a:lnTo>
                  <a:pt x="10" y="1285"/>
                </a:lnTo>
                <a:lnTo>
                  <a:pt x="10" y="1283"/>
                </a:lnTo>
                <a:lnTo>
                  <a:pt x="11" y="1282"/>
                </a:lnTo>
                <a:lnTo>
                  <a:pt x="11" y="1281"/>
                </a:lnTo>
                <a:lnTo>
                  <a:pt x="12" y="1280"/>
                </a:lnTo>
                <a:lnTo>
                  <a:pt x="12" y="1278"/>
                </a:lnTo>
                <a:lnTo>
                  <a:pt x="13" y="1277"/>
                </a:lnTo>
                <a:lnTo>
                  <a:pt x="13" y="1276"/>
                </a:lnTo>
                <a:lnTo>
                  <a:pt x="14" y="1274"/>
                </a:lnTo>
                <a:lnTo>
                  <a:pt x="14" y="1273"/>
                </a:lnTo>
                <a:lnTo>
                  <a:pt x="15" y="1272"/>
                </a:lnTo>
                <a:lnTo>
                  <a:pt x="15" y="1270"/>
                </a:lnTo>
                <a:lnTo>
                  <a:pt x="16" y="1269"/>
                </a:lnTo>
                <a:lnTo>
                  <a:pt x="16" y="1268"/>
                </a:lnTo>
                <a:lnTo>
                  <a:pt x="17" y="1267"/>
                </a:lnTo>
                <a:lnTo>
                  <a:pt x="17" y="1265"/>
                </a:lnTo>
                <a:lnTo>
                  <a:pt x="17" y="1264"/>
                </a:lnTo>
                <a:lnTo>
                  <a:pt x="18" y="1262"/>
                </a:lnTo>
                <a:lnTo>
                  <a:pt x="18" y="1261"/>
                </a:lnTo>
                <a:lnTo>
                  <a:pt x="19" y="1260"/>
                </a:lnTo>
                <a:lnTo>
                  <a:pt x="19" y="1259"/>
                </a:lnTo>
                <a:lnTo>
                  <a:pt x="20" y="1257"/>
                </a:lnTo>
                <a:lnTo>
                  <a:pt x="20" y="1256"/>
                </a:lnTo>
                <a:lnTo>
                  <a:pt x="21" y="1255"/>
                </a:lnTo>
                <a:lnTo>
                  <a:pt x="21" y="1253"/>
                </a:lnTo>
                <a:lnTo>
                  <a:pt x="22" y="1252"/>
                </a:lnTo>
                <a:lnTo>
                  <a:pt x="22" y="1251"/>
                </a:lnTo>
                <a:lnTo>
                  <a:pt x="23" y="1250"/>
                </a:lnTo>
                <a:lnTo>
                  <a:pt x="23" y="1248"/>
                </a:lnTo>
                <a:lnTo>
                  <a:pt x="24" y="1247"/>
                </a:lnTo>
                <a:lnTo>
                  <a:pt x="24" y="1245"/>
                </a:lnTo>
                <a:lnTo>
                  <a:pt x="25" y="1244"/>
                </a:lnTo>
                <a:lnTo>
                  <a:pt x="25" y="1243"/>
                </a:lnTo>
                <a:lnTo>
                  <a:pt x="26" y="1242"/>
                </a:lnTo>
                <a:lnTo>
                  <a:pt x="26" y="1240"/>
                </a:lnTo>
                <a:lnTo>
                  <a:pt x="27" y="1239"/>
                </a:lnTo>
                <a:lnTo>
                  <a:pt x="27" y="1238"/>
                </a:lnTo>
                <a:lnTo>
                  <a:pt x="28" y="1236"/>
                </a:lnTo>
                <a:lnTo>
                  <a:pt x="28" y="1235"/>
                </a:lnTo>
                <a:lnTo>
                  <a:pt x="28" y="1234"/>
                </a:lnTo>
                <a:lnTo>
                  <a:pt x="29" y="1232"/>
                </a:lnTo>
                <a:lnTo>
                  <a:pt x="29" y="1231"/>
                </a:lnTo>
                <a:lnTo>
                  <a:pt x="30" y="1230"/>
                </a:lnTo>
                <a:lnTo>
                  <a:pt x="30" y="1229"/>
                </a:lnTo>
                <a:lnTo>
                  <a:pt x="31" y="1227"/>
                </a:lnTo>
                <a:lnTo>
                  <a:pt x="31" y="1226"/>
                </a:lnTo>
                <a:lnTo>
                  <a:pt x="32" y="1225"/>
                </a:lnTo>
                <a:lnTo>
                  <a:pt x="32" y="1223"/>
                </a:lnTo>
                <a:lnTo>
                  <a:pt x="33" y="1222"/>
                </a:lnTo>
                <a:lnTo>
                  <a:pt x="33" y="1221"/>
                </a:lnTo>
                <a:lnTo>
                  <a:pt x="33" y="1219"/>
                </a:lnTo>
                <a:lnTo>
                  <a:pt x="34" y="1218"/>
                </a:lnTo>
                <a:lnTo>
                  <a:pt x="34" y="1217"/>
                </a:lnTo>
                <a:lnTo>
                  <a:pt x="35" y="1215"/>
                </a:lnTo>
                <a:lnTo>
                  <a:pt x="35" y="1214"/>
                </a:lnTo>
                <a:lnTo>
                  <a:pt x="36" y="1213"/>
                </a:lnTo>
                <a:lnTo>
                  <a:pt x="36" y="1212"/>
                </a:lnTo>
                <a:lnTo>
                  <a:pt x="37" y="1210"/>
                </a:lnTo>
                <a:lnTo>
                  <a:pt x="37" y="1209"/>
                </a:lnTo>
                <a:lnTo>
                  <a:pt x="38" y="1207"/>
                </a:lnTo>
                <a:lnTo>
                  <a:pt x="38" y="1206"/>
                </a:lnTo>
                <a:lnTo>
                  <a:pt x="39" y="1205"/>
                </a:lnTo>
                <a:lnTo>
                  <a:pt x="39" y="1204"/>
                </a:lnTo>
                <a:lnTo>
                  <a:pt x="40" y="1202"/>
                </a:lnTo>
                <a:lnTo>
                  <a:pt x="40" y="1201"/>
                </a:lnTo>
                <a:lnTo>
                  <a:pt x="41" y="1200"/>
                </a:lnTo>
                <a:lnTo>
                  <a:pt x="41" y="1198"/>
                </a:lnTo>
                <a:lnTo>
                  <a:pt x="42" y="1197"/>
                </a:lnTo>
                <a:lnTo>
                  <a:pt x="42" y="1196"/>
                </a:lnTo>
                <a:lnTo>
                  <a:pt x="43" y="1195"/>
                </a:lnTo>
                <a:lnTo>
                  <a:pt x="43" y="1193"/>
                </a:lnTo>
                <a:lnTo>
                  <a:pt x="44" y="1192"/>
                </a:lnTo>
                <a:lnTo>
                  <a:pt x="44" y="1191"/>
                </a:lnTo>
                <a:lnTo>
                  <a:pt x="44" y="1189"/>
                </a:lnTo>
                <a:lnTo>
                  <a:pt x="45" y="1188"/>
                </a:lnTo>
                <a:lnTo>
                  <a:pt x="45" y="1187"/>
                </a:lnTo>
                <a:lnTo>
                  <a:pt x="46" y="1185"/>
                </a:lnTo>
                <a:lnTo>
                  <a:pt x="46" y="1184"/>
                </a:lnTo>
                <a:lnTo>
                  <a:pt x="47" y="1183"/>
                </a:lnTo>
                <a:lnTo>
                  <a:pt x="47" y="1181"/>
                </a:lnTo>
                <a:lnTo>
                  <a:pt x="48" y="1180"/>
                </a:lnTo>
                <a:lnTo>
                  <a:pt x="48" y="1179"/>
                </a:lnTo>
                <a:lnTo>
                  <a:pt x="49" y="1178"/>
                </a:lnTo>
                <a:lnTo>
                  <a:pt x="49" y="1176"/>
                </a:lnTo>
                <a:lnTo>
                  <a:pt x="50" y="1175"/>
                </a:lnTo>
                <a:lnTo>
                  <a:pt x="50" y="1174"/>
                </a:lnTo>
                <a:lnTo>
                  <a:pt x="51" y="1172"/>
                </a:lnTo>
                <a:lnTo>
                  <a:pt x="51" y="1171"/>
                </a:lnTo>
                <a:lnTo>
                  <a:pt x="52" y="1170"/>
                </a:lnTo>
                <a:lnTo>
                  <a:pt x="52" y="1168"/>
                </a:lnTo>
                <a:lnTo>
                  <a:pt x="53" y="1167"/>
                </a:lnTo>
                <a:lnTo>
                  <a:pt x="53" y="1166"/>
                </a:lnTo>
                <a:lnTo>
                  <a:pt x="54" y="1164"/>
                </a:lnTo>
                <a:lnTo>
                  <a:pt x="54" y="1163"/>
                </a:lnTo>
                <a:lnTo>
                  <a:pt x="54" y="1162"/>
                </a:lnTo>
                <a:lnTo>
                  <a:pt x="55" y="1161"/>
                </a:lnTo>
                <a:lnTo>
                  <a:pt x="55" y="1159"/>
                </a:lnTo>
                <a:lnTo>
                  <a:pt x="56" y="1158"/>
                </a:lnTo>
                <a:lnTo>
                  <a:pt x="56" y="1157"/>
                </a:lnTo>
                <a:lnTo>
                  <a:pt x="57" y="1155"/>
                </a:lnTo>
                <a:lnTo>
                  <a:pt x="57" y="1154"/>
                </a:lnTo>
                <a:lnTo>
                  <a:pt x="58" y="1153"/>
                </a:lnTo>
                <a:lnTo>
                  <a:pt x="58" y="1152"/>
                </a:lnTo>
                <a:lnTo>
                  <a:pt x="59" y="1150"/>
                </a:lnTo>
                <a:lnTo>
                  <a:pt x="59" y="1149"/>
                </a:lnTo>
                <a:lnTo>
                  <a:pt x="59" y="1147"/>
                </a:lnTo>
                <a:lnTo>
                  <a:pt x="60" y="1146"/>
                </a:lnTo>
                <a:lnTo>
                  <a:pt x="60" y="1145"/>
                </a:lnTo>
                <a:lnTo>
                  <a:pt x="61" y="1144"/>
                </a:lnTo>
                <a:lnTo>
                  <a:pt x="61" y="1142"/>
                </a:lnTo>
                <a:lnTo>
                  <a:pt x="62" y="1141"/>
                </a:lnTo>
                <a:lnTo>
                  <a:pt x="62" y="1140"/>
                </a:lnTo>
                <a:lnTo>
                  <a:pt x="63" y="1138"/>
                </a:lnTo>
                <a:lnTo>
                  <a:pt x="63" y="1137"/>
                </a:lnTo>
                <a:lnTo>
                  <a:pt x="64" y="1136"/>
                </a:lnTo>
                <a:lnTo>
                  <a:pt x="64" y="1135"/>
                </a:lnTo>
                <a:lnTo>
                  <a:pt x="65" y="1133"/>
                </a:lnTo>
                <a:lnTo>
                  <a:pt x="65" y="1132"/>
                </a:lnTo>
                <a:lnTo>
                  <a:pt x="66" y="1131"/>
                </a:lnTo>
                <a:lnTo>
                  <a:pt x="66" y="1129"/>
                </a:lnTo>
                <a:lnTo>
                  <a:pt x="67" y="1128"/>
                </a:lnTo>
                <a:lnTo>
                  <a:pt x="67" y="1127"/>
                </a:lnTo>
                <a:lnTo>
                  <a:pt x="68" y="1126"/>
                </a:lnTo>
                <a:lnTo>
                  <a:pt x="68" y="1124"/>
                </a:lnTo>
                <a:lnTo>
                  <a:pt x="69" y="1123"/>
                </a:lnTo>
                <a:lnTo>
                  <a:pt x="69" y="1121"/>
                </a:lnTo>
                <a:lnTo>
                  <a:pt x="70" y="1120"/>
                </a:lnTo>
                <a:lnTo>
                  <a:pt x="70" y="1119"/>
                </a:lnTo>
                <a:lnTo>
                  <a:pt x="70" y="1118"/>
                </a:lnTo>
                <a:lnTo>
                  <a:pt x="71" y="1116"/>
                </a:lnTo>
                <a:lnTo>
                  <a:pt x="71" y="1115"/>
                </a:lnTo>
                <a:lnTo>
                  <a:pt x="72" y="1114"/>
                </a:lnTo>
                <a:lnTo>
                  <a:pt x="72" y="1113"/>
                </a:lnTo>
                <a:lnTo>
                  <a:pt x="73" y="1111"/>
                </a:lnTo>
                <a:lnTo>
                  <a:pt x="73" y="1110"/>
                </a:lnTo>
                <a:lnTo>
                  <a:pt x="74" y="1109"/>
                </a:lnTo>
                <a:lnTo>
                  <a:pt x="74" y="1107"/>
                </a:lnTo>
                <a:lnTo>
                  <a:pt x="75" y="1106"/>
                </a:lnTo>
                <a:lnTo>
                  <a:pt x="75" y="1105"/>
                </a:lnTo>
                <a:lnTo>
                  <a:pt x="76" y="1104"/>
                </a:lnTo>
                <a:lnTo>
                  <a:pt x="76" y="1102"/>
                </a:lnTo>
                <a:lnTo>
                  <a:pt x="77" y="1101"/>
                </a:lnTo>
                <a:lnTo>
                  <a:pt x="77" y="1099"/>
                </a:lnTo>
                <a:lnTo>
                  <a:pt x="78" y="1098"/>
                </a:lnTo>
                <a:lnTo>
                  <a:pt x="78" y="1097"/>
                </a:lnTo>
                <a:lnTo>
                  <a:pt x="79" y="1096"/>
                </a:lnTo>
                <a:lnTo>
                  <a:pt x="79" y="1094"/>
                </a:lnTo>
                <a:lnTo>
                  <a:pt x="80" y="1093"/>
                </a:lnTo>
                <a:lnTo>
                  <a:pt x="80" y="1092"/>
                </a:lnTo>
                <a:lnTo>
                  <a:pt x="81" y="1090"/>
                </a:lnTo>
                <a:lnTo>
                  <a:pt x="81" y="1089"/>
                </a:lnTo>
                <a:lnTo>
                  <a:pt x="81" y="1088"/>
                </a:lnTo>
                <a:lnTo>
                  <a:pt x="82" y="1087"/>
                </a:lnTo>
                <a:lnTo>
                  <a:pt x="82" y="1085"/>
                </a:lnTo>
                <a:lnTo>
                  <a:pt x="83" y="1084"/>
                </a:lnTo>
                <a:lnTo>
                  <a:pt x="83" y="1083"/>
                </a:lnTo>
                <a:lnTo>
                  <a:pt x="84" y="1082"/>
                </a:lnTo>
                <a:lnTo>
                  <a:pt x="84" y="1080"/>
                </a:lnTo>
                <a:lnTo>
                  <a:pt x="85" y="1079"/>
                </a:lnTo>
                <a:lnTo>
                  <a:pt x="85" y="1077"/>
                </a:lnTo>
                <a:lnTo>
                  <a:pt x="86" y="1076"/>
                </a:lnTo>
                <a:lnTo>
                  <a:pt x="86" y="1075"/>
                </a:lnTo>
                <a:lnTo>
                  <a:pt x="87" y="1074"/>
                </a:lnTo>
                <a:lnTo>
                  <a:pt x="87" y="1072"/>
                </a:lnTo>
                <a:lnTo>
                  <a:pt x="88" y="1071"/>
                </a:lnTo>
                <a:lnTo>
                  <a:pt x="88" y="1070"/>
                </a:lnTo>
                <a:lnTo>
                  <a:pt x="88" y="1069"/>
                </a:lnTo>
                <a:lnTo>
                  <a:pt x="89" y="1067"/>
                </a:lnTo>
                <a:lnTo>
                  <a:pt x="89" y="1066"/>
                </a:lnTo>
                <a:lnTo>
                  <a:pt x="90" y="1065"/>
                </a:lnTo>
                <a:lnTo>
                  <a:pt x="90" y="1063"/>
                </a:lnTo>
                <a:lnTo>
                  <a:pt x="91" y="1062"/>
                </a:lnTo>
                <a:lnTo>
                  <a:pt x="91" y="1061"/>
                </a:lnTo>
                <a:lnTo>
                  <a:pt x="92" y="1060"/>
                </a:lnTo>
                <a:lnTo>
                  <a:pt x="92" y="1058"/>
                </a:lnTo>
                <a:lnTo>
                  <a:pt x="93" y="1057"/>
                </a:lnTo>
                <a:lnTo>
                  <a:pt x="93" y="1056"/>
                </a:lnTo>
                <a:lnTo>
                  <a:pt x="94" y="1054"/>
                </a:lnTo>
                <a:lnTo>
                  <a:pt x="94" y="1053"/>
                </a:lnTo>
                <a:lnTo>
                  <a:pt x="95" y="1052"/>
                </a:lnTo>
                <a:lnTo>
                  <a:pt x="95" y="1050"/>
                </a:lnTo>
                <a:lnTo>
                  <a:pt x="96" y="1049"/>
                </a:lnTo>
                <a:lnTo>
                  <a:pt x="96" y="1048"/>
                </a:lnTo>
                <a:lnTo>
                  <a:pt x="96" y="1047"/>
                </a:lnTo>
                <a:lnTo>
                  <a:pt x="97" y="1045"/>
                </a:lnTo>
                <a:lnTo>
                  <a:pt x="97" y="1044"/>
                </a:lnTo>
                <a:lnTo>
                  <a:pt x="98" y="1043"/>
                </a:lnTo>
                <a:lnTo>
                  <a:pt x="98" y="1042"/>
                </a:lnTo>
                <a:lnTo>
                  <a:pt x="99" y="1040"/>
                </a:lnTo>
                <a:lnTo>
                  <a:pt x="99" y="1039"/>
                </a:lnTo>
                <a:lnTo>
                  <a:pt x="100" y="1038"/>
                </a:lnTo>
                <a:lnTo>
                  <a:pt x="100" y="1036"/>
                </a:lnTo>
                <a:lnTo>
                  <a:pt x="101" y="1035"/>
                </a:lnTo>
                <a:lnTo>
                  <a:pt x="101" y="1034"/>
                </a:lnTo>
                <a:lnTo>
                  <a:pt x="102" y="1033"/>
                </a:lnTo>
                <a:lnTo>
                  <a:pt x="102" y="1031"/>
                </a:lnTo>
                <a:lnTo>
                  <a:pt x="103" y="1030"/>
                </a:lnTo>
                <a:lnTo>
                  <a:pt x="103" y="1029"/>
                </a:lnTo>
                <a:lnTo>
                  <a:pt x="104" y="1028"/>
                </a:lnTo>
                <a:lnTo>
                  <a:pt x="104" y="1026"/>
                </a:lnTo>
                <a:lnTo>
                  <a:pt x="105" y="1025"/>
                </a:lnTo>
                <a:lnTo>
                  <a:pt x="105" y="1023"/>
                </a:lnTo>
                <a:lnTo>
                  <a:pt x="106" y="1022"/>
                </a:lnTo>
                <a:lnTo>
                  <a:pt x="106" y="1021"/>
                </a:lnTo>
                <a:lnTo>
                  <a:pt x="107" y="1020"/>
                </a:lnTo>
                <a:lnTo>
                  <a:pt x="107" y="1018"/>
                </a:lnTo>
                <a:lnTo>
                  <a:pt x="107" y="1017"/>
                </a:lnTo>
                <a:lnTo>
                  <a:pt x="108" y="1016"/>
                </a:lnTo>
                <a:lnTo>
                  <a:pt x="108" y="1015"/>
                </a:lnTo>
                <a:lnTo>
                  <a:pt x="109" y="1013"/>
                </a:lnTo>
                <a:lnTo>
                  <a:pt x="109" y="1012"/>
                </a:lnTo>
                <a:lnTo>
                  <a:pt x="110" y="1011"/>
                </a:lnTo>
                <a:lnTo>
                  <a:pt x="110" y="1010"/>
                </a:lnTo>
                <a:lnTo>
                  <a:pt x="111" y="1008"/>
                </a:lnTo>
                <a:lnTo>
                  <a:pt x="111" y="1007"/>
                </a:lnTo>
                <a:lnTo>
                  <a:pt x="112" y="1006"/>
                </a:lnTo>
                <a:lnTo>
                  <a:pt x="112" y="1004"/>
                </a:lnTo>
                <a:lnTo>
                  <a:pt x="113" y="1003"/>
                </a:lnTo>
                <a:lnTo>
                  <a:pt x="113" y="1002"/>
                </a:lnTo>
                <a:lnTo>
                  <a:pt x="114" y="1001"/>
                </a:lnTo>
                <a:lnTo>
                  <a:pt x="114" y="999"/>
                </a:lnTo>
                <a:lnTo>
                  <a:pt x="115" y="998"/>
                </a:lnTo>
                <a:lnTo>
                  <a:pt x="115" y="997"/>
                </a:lnTo>
                <a:lnTo>
                  <a:pt x="116" y="996"/>
                </a:lnTo>
                <a:lnTo>
                  <a:pt x="116" y="994"/>
                </a:lnTo>
                <a:lnTo>
                  <a:pt x="117" y="993"/>
                </a:lnTo>
                <a:lnTo>
                  <a:pt x="117" y="992"/>
                </a:lnTo>
                <a:lnTo>
                  <a:pt x="118" y="990"/>
                </a:lnTo>
                <a:lnTo>
                  <a:pt x="118" y="989"/>
                </a:lnTo>
                <a:lnTo>
                  <a:pt x="118" y="988"/>
                </a:lnTo>
                <a:lnTo>
                  <a:pt x="119" y="987"/>
                </a:lnTo>
                <a:lnTo>
                  <a:pt x="119" y="985"/>
                </a:lnTo>
                <a:lnTo>
                  <a:pt x="120" y="984"/>
                </a:lnTo>
                <a:lnTo>
                  <a:pt x="120" y="983"/>
                </a:lnTo>
                <a:lnTo>
                  <a:pt x="121" y="981"/>
                </a:lnTo>
                <a:lnTo>
                  <a:pt x="121" y="980"/>
                </a:lnTo>
                <a:lnTo>
                  <a:pt x="122" y="979"/>
                </a:lnTo>
                <a:lnTo>
                  <a:pt x="122" y="978"/>
                </a:lnTo>
                <a:lnTo>
                  <a:pt x="123" y="976"/>
                </a:lnTo>
                <a:lnTo>
                  <a:pt x="123" y="975"/>
                </a:lnTo>
                <a:lnTo>
                  <a:pt x="123" y="974"/>
                </a:lnTo>
                <a:lnTo>
                  <a:pt x="124" y="973"/>
                </a:lnTo>
                <a:lnTo>
                  <a:pt x="124" y="971"/>
                </a:lnTo>
                <a:lnTo>
                  <a:pt x="125" y="970"/>
                </a:lnTo>
                <a:lnTo>
                  <a:pt x="125" y="969"/>
                </a:lnTo>
                <a:lnTo>
                  <a:pt x="126" y="968"/>
                </a:lnTo>
                <a:lnTo>
                  <a:pt x="126" y="966"/>
                </a:lnTo>
                <a:lnTo>
                  <a:pt x="127" y="965"/>
                </a:lnTo>
                <a:lnTo>
                  <a:pt x="127" y="964"/>
                </a:lnTo>
                <a:lnTo>
                  <a:pt x="128" y="963"/>
                </a:lnTo>
                <a:lnTo>
                  <a:pt x="128" y="961"/>
                </a:lnTo>
                <a:lnTo>
                  <a:pt x="129" y="960"/>
                </a:lnTo>
                <a:lnTo>
                  <a:pt x="129" y="959"/>
                </a:lnTo>
                <a:lnTo>
                  <a:pt x="130" y="958"/>
                </a:lnTo>
                <a:lnTo>
                  <a:pt x="130" y="956"/>
                </a:lnTo>
                <a:lnTo>
                  <a:pt x="131" y="955"/>
                </a:lnTo>
                <a:lnTo>
                  <a:pt x="131" y="954"/>
                </a:lnTo>
                <a:lnTo>
                  <a:pt x="132" y="953"/>
                </a:lnTo>
                <a:lnTo>
                  <a:pt x="132" y="951"/>
                </a:lnTo>
                <a:lnTo>
                  <a:pt x="133" y="950"/>
                </a:lnTo>
                <a:lnTo>
                  <a:pt x="133" y="949"/>
                </a:lnTo>
                <a:lnTo>
                  <a:pt x="133" y="947"/>
                </a:lnTo>
                <a:lnTo>
                  <a:pt x="134" y="946"/>
                </a:lnTo>
                <a:lnTo>
                  <a:pt x="134" y="945"/>
                </a:lnTo>
                <a:lnTo>
                  <a:pt x="135" y="944"/>
                </a:lnTo>
                <a:lnTo>
                  <a:pt x="135" y="942"/>
                </a:lnTo>
                <a:lnTo>
                  <a:pt x="136" y="941"/>
                </a:lnTo>
                <a:lnTo>
                  <a:pt x="136" y="940"/>
                </a:lnTo>
                <a:lnTo>
                  <a:pt x="137" y="939"/>
                </a:lnTo>
                <a:lnTo>
                  <a:pt x="137" y="937"/>
                </a:lnTo>
                <a:lnTo>
                  <a:pt x="138" y="936"/>
                </a:lnTo>
                <a:lnTo>
                  <a:pt x="138" y="935"/>
                </a:lnTo>
                <a:lnTo>
                  <a:pt x="139" y="934"/>
                </a:lnTo>
                <a:lnTo>
                  <a:pt x="139" y="932"/>
                </a:lnTo>
                <a:lnTo>
                  <a:pt x="140" y="931"/>
                </a:lnTo>
                <a:lnTo>
                  <a:pt x="140" y="930"/>
                </a:lnTo>
                <a:lnTo>
                  <a:pt x="141" y="929"/>
                </a:lnTo>
                <a:lnTo>
                  <a:pt x="141" y="927"/>
                </a:lnTo>
                <a:lnTo>
                  <a:pt x="142" y="926"/>
                </a:lnTo>
                <a:lnTo>
                  <a:pt x="142" y="925"/>
                </a:lnTo>
                <a:lnTo>
                  <a:pt x="143" y="924"/>
                </a:lnTo>
                <a:lnTo>
                  <a:pt x="143" y="922"/>
                </a:lnTo>
                <a:lnTo>
                  <a:pt x="144" y="921"/>
                </a:lnTo>
                <a:lnTo>
                  <a:pt x="144" y="920"/>
                </a:lnTo>
                <a:lnTo>
                  <a:pt x="144" y="919"/>
                </a:lnTo>
                <a:lnTo>
                  <a:pt x="145" y="917"/>
                </a:lnTo>
                <a:lnTo>
                  <a:pt x="145" y="916"/>
                </a:lnTo>
                <a:lnTo>
                  <a:pt x="146" y="915"/>
                </a:lnTo>
                <a:lnTo>
                  <a:pt x="146" y="914"/>
                </a:lnTo>
                <a:lnTo>
                  <a:pt x="147" y="912"/>
                </a:lnTo>
                <a:lnTo>
                  <a:pt x="147" y="911"/>
                </a:lnTo>
                <a:lnTo>
                  <a:pt x="148" y="910"/>
                </a:lnTo>
                <a:lnTo>
                  <a:pt x="148" y="909"/>
                </a:lnTo>
                <a:lnTo>
                  <a:pt x="149" y="907"/>
                </a:lnTo>
                <a:lnTo>
                  <a:pt x="149" y="906"/>
                </a:lnTo>
                <a:lnTo>
                  <a:pt x="149" y="905"/>
                </a:lnTo>
                <a:lnTo>
                  <a:pt x="150" y="904"/>
                </a:lnTo>
                <a:lnTo>
                  <a:pt x="150" y="902"/>
                </a:lnTo>
                <a:lnTo>
                  <a:pt x="151" y="901"/>
                </a:lnTo>
                <a:lnTo>
                  <a:pt x="151" y="900"/>
                </a:lnTo>
                <a:lnTo>
                  <a:pt x="152" y="898"/>
                </a:lnTo>
                <a:lnTo>
                  <a:pt x="152" y="897"/>
                </a:lnTo>
                <a:lnTo>
                  <a:pt x="153" y="896"/>
                </a:lnTo>
                <a:lnTo>
                  <a:pt x="153" y="895"/>
                </a:lnTo>
                <a:lnTo>
                  <a:pt x="154" y="893"/>
                </a:lnTo>
                <a:lnTo>
                  <a:pt x="154" y="892"/>
                </a:lnTo>
                <a:lnTo>
                  <a:pt x="155" y="891"/>
                </a:lnTo>
                <a:lnTo>
                  <a:pt x="155" y="890"/>
                </a:lnTo>
                <a:lnTo>
                  <a:pt x="156" y="889"/>
                </a:lnTo>
                <a:lnTo>
                  <a:pt x="156" y="887"/>
                </a:lnTo>
                <a:lnTo>
                  <a:pt x="157" y="886"/>
                </a:lnTo>
                <a:lnTo>
                  <a:pt x="157" y="885"/>
                </a:lnTo>
                <a:lnTo>
                  <a:pt x="158" y="884"/>
                </a:lnTo>
                <a:lnTo>
                  <a:pt x="158" y="882"/>
                </a:lnTo>
                <a:lnTo>
                  <a:pt x="159" y="881"/>
                </a:lnTo>
                <a:lnTo>
                  <a:pt x="159" y="880"/>
                </a:lnTo>
                <a:lnTo>
                  <a:pt x="160" y="879"/>
                </a:lnTo>
                <a:lnTo>
                  <a:pt x="160" y="877"/>
                </a:lnTo>
                <a:lnTo>
                  <a:pt x="160" y="876"/>
                </a:lnTo>
                <a:lnTo>
                  <a:pt x="161" y="875"/>
                </a:lnTo>
                <a:lnTo>
                  <a:pt x="161" y="874"/>
                </a:lnTo>
                <a:lnTo>
                  <a:pt x="162" y="872"/>
                </a:lnTo>
                <a:lnTo>
                  <a:pt x="162" y="871"/>
                </a:lnTo>
                <a:lnTo>
                  <a:pt x="163" y="870"/>
                </a:lnTo>
                <a:lnTo>
                  <a:pt x="163" y="869"/>
                </a:lnTo>
                <a:lnTo>
                  <a:pt x="164" y="867"/>
                </a:lnTo>
                <a:lnTo>
                  <a:pt x="164" y="866"/>
                </a:lnTo>
                <a:lnTo>
                  <a:pt x="165" y="865"/>
                </a:lnTo>
                <a:lnTo>
                  <a:pt x="165" y="864"/>
                </a:lnTo>
                <a:lnTo>
                  <a:pt x="166" y="863"/>
                </a:lnTo>
                <a:lnTo>
                  <a:pt x="166" y="861"/>
                </a:lnTo>
                <a:lnTo>
                  <a:pt x="167" y="860"/>
                </a:lnTo>
                <a:lnTo>
                  <a:pt x="167" y="859"/>
                </a:lnTo>
                <a:lnTo>
                  <a:pt x="168" y="858"/>
                </a:lnTo>
                <a:lnTo>
                  <a:pt x="168" y="856"/>
                </a:lnTo>
                <a:lnTo>
                  <a:pt x="169" y="855"/>
                </a:lnTo>
                <a:lnTo>
                  <a:pt x="169" y="854"/>
                </a:lnTo>
                <a:lnTo>
                  <a:pt x="170" y="853"/>
                </a:lnTo>
                <a:lnTo>
                  <a:pt x="170" y="851"/>
                </a:lnTo>
                <a:lnTo>
                  <a:pt x="170" y="850"/>
                </a:lnTo>
                <a:lnTo>
                  <a:pt x="171" y="849"/>
                </a:lnTo>
                <a:lnTo>
                  <a:pt x="171" y="848"/>
                </a:lnTo>
                <a:lnTo>
                  <a:pt x="172" y="847"/>
                </a:lnTo>
                <a:lnTo>
                  <a:pt x="172" y="845"/>
                </a:lnTo>
                <a:lnTo>
                  <a:pt x="173" y="844"/>
                </a:lnTo>
                <a:lnTo>
                  <a:pt x="173" y="843"/>
                </a:lnTo>
                <a:lnTo>
                  <a:pt x="174" y="842"/>
                </a:lnTo>
                <a:lnTo>
                  <a:pt x="174" y="840"/>
                </a:lnTo>
                <a:lnTo>
                  <a:pt x="175" y="839"/>
                </a:lnTo>
                <a:lnTo>
                  <a:pt x="175" y="838"/>
                </a:lnTo>
                <a:lnTo>
                  <a:pt x="176" y="837"/>
                </a:lnTo>
                <a:lnTo>
                  <a:pt x="176" y="836"/>
                </a:lnTo>
                <a:lnTo>
                  <a:pt x="177" y="834"/>
                </a:lnTo>
                <a:lnTo>
                  <a:pt x="177" y="833"/>
                </a:lnTo>
                <a:lnTo>
                  <a:pt x="177" y="832"/>
                </a:lnTo>
                <a:lnTo>
                  <a:pt x="178" y="831"/>
                </a:lnTo>
                <a:lnTo>
                  <a:pt x="178" y="829"/>
                </a:lnTo>
                <a:lnTo>
                  <a:pt x="179" y="828"/>
                </a:lnTo>
                <a:lnTo>
                  <a:pt x="179" y="827"/>
                </a:lnTo>
                <a:lnTo>
                  <a:pt x="180" y="826"/>
                </a:lnTo>
                <a:lnTo>
                  <a:pt x="180" y="825"/>
                </a:lnTo>
                <a:lnTo>
                  <a:pt x="181" y="823"/>
                </a:lnTo>
                <a:lnTo>
                  <a:pt x="181" y="822"/>
                </a:lnTo>
                <a:lnTo>
                  <a:pt x="182" y="821"/>
                </a:lnTo>
                <a:lnTo>
                  <a:pt x="182" y="820"/>
                </a:lnTo>
                <a:lnTo>
                  <a:pt x="183" y="818"/>
                </a:lnTo>
                <a:lnTo>
                  <a:pt x="183" y="817"/>
                </a:lnTo>
                <a:lnTo>
                  <a:pt x="184" y="816"/>
                </a:lnTo>
                <a:lnTo>
                  <a:pt x="184" y="815"/>
                </a:lnTo>
                <a:lnTo>
                  <a:pt x="185" y="814"/>
                </a:lnTo>
                <a:lnTo>
                  <a:pt x="185" y="812"/>
                </a:lnTo>
                <a:lnTo>
                  <a:pt x="186" y="811"/>
                </a:lnTo>
                <a:lnTo>
                  <a:pt x="186" y="810"/>
                </a:lnTo>
                <a:lnTo>
                  <a:pt x="186" y="809"/>
                </a:lnTo>
                <a:lnTo>
                  <a:pt x="187" y="808"/>
                </a:lnTo>
                <a:lnTo>
                  <a:pt x="187" y="806"/>
                </a:lnTo>
                <a:lnTo>
                  <a:pt x="188" y="805"/>
                </a:lnTo>
                <a:lnTo>
                  <a:pt x="188" y="804"/>
                </a:lnTo>
                <a:lnTo>
                  <a:pt x="189" y="803"/>
                </a:lnTo>
                <a:lnTo>
                  <a:pt x="189" y="801"/>
                </a:lnTo>
                <a:lnTo>
                  <a:pt x="190" y="800"/>
                </a:lnTo>
                <a:lnTo>
                  <a:pt x="190" y="799"/>
                </a:lnTo>
                <a:lnTo>
                  <a:pt x="191" y="798"/>
                </a:lnTo>
                <a:lnTo>
                  <a:pt x="191" y="797"/>
                </a:lnTo>
                <a:lnTo>
                  <a:pt x="192" y="796"/>
                </a:lnTo>
                <a:lnTo>
                  <a:pt x="192" y="794"/>
                </a:lnTo>
                <a:lnTo>
                  <a:pt x="193" y="793"/>
                </a:lnTo>
                <a:lnTo>
                  <a:pt x="193" y="792"/>
                </a:lnTo>
                <a:lnTo>
                  <a:pt x="194" y="791"/>
                </a:lnTo>
                <a:lnTo>
                  <a:pt x="194" y="790"/>
                </a:lnTo>
                <a:lnTo>
                  <a:pt x="195" y="788"/>
                </a:lnTo>
                <a:lnTo>
                  <a:pt x="195" y="787"/>
                </a:lnTo>
                <a:lnTo>
                  <a:pt x="196" y="786"/>
                </a:lnTo>
                <a:lnTo>
                  <a:pt x="196" y="785"/>
                </a:lnTo>
                <a:lnTo>
                  <a:pt x="197" y="784"/>
                </a:lnTo>
                <a:lnTo>
                  <a:pt x="197" y="782"/>
                </a:lnTo>
                <a:lnTo>
                  <a:pt x="197" y="781"/>
                </a:lnTo>
                <a:lnTo>
                  <a:pt x="198" y="780"/>
                </a:lnTo>
                <a:lnTo>
                  <a:pt x="198" y="779"/>
                </a:lnTo>
                <a:lnTo>
                  <a:pt x="199" y="778"/>
                </a:lnTo>
                <a:lnTo>
                  <a:pt x="199" y="776"/>
                </a:lnTo>
                <a:lnTo>
                  <a:pt x="200" y="775"/>
                </a:lnTo>
                <a:lnTo>
                  <a:pt x="200" y="774"/>
                </a:lnTo>
                <a:lnTo>
                  <a:pt x="201" y="773"/>
                </a:lnTo>
                <a:lnTo>
                  <a:pt x="201" y="772"/>
                </a:lnTo>
                <a:lnTo>
                  <a:pt x="202" y="770"/>
                </a:lnTo>
                <a:lnTo>
                  <a:pt x="202" y="769"/>
                </a:lnTo>
                <a:lnTo>
                  <a:pt x="203" y="768"/>
                </a:lnTo>
                <a:lnTo>
                  <a:pt x="203" y="767"/>
                </a:lnTo>
                <a:lnTo>
                  <a:pt x="204" y="766"/>
                </a:lnTo>
                <a:lnTo>
                  <a:pt x="204" y="764"/>
                </a:lnTo>
                <a:lnTo>
                  <a:pt x="205" y="763"/>
                </a:lnTo>
                <a:lnTo>
                  <a:pt x="205" y="762"/>
                </a:lnTo>
                <a:lnTo>
                  <a:pt x="206" y="761"/>
                </a:lnTo>
                <a:lnTo>
                  <a:pt x="206" y="760"/>
                </a:lnTo>
                <a:lnTo>
                  <a:pt x="206" y="758"/>
                </a:lnTo>
                <a:lnTo>
                  <a:pt x="207" y="757"/>
                </a:lnTo>
                <a:lnTo>
                  <a:pt x="207" y="756"/>
                </a:lnTo>
                <a:lnTo>
                  <a:pt x="208" y="755"/>
                </a:lnTo>
                <a:lnTo>
                  <a:pt x="208" y="754"/>
                </a:lnTo>
                <a:lnTo>
                  <a:pt x="209" y="752"/>
                </a:lnTo>
                <a:lnTo>
                  <a:pt x="209" y="751"/>
                </a:lnTo>
                <a:lnTo>
                  <a:pt x="210" y="750"/>
                </a:lnTo>
                <a:lnTo>
                  <a:pt x="210" y="749"/>
                </a:lnTo>
                <a:lnTo>
                  <a:pt x="211" y="748"/>
                </a:lnTo>
                <a:lnTo>
                  <a:pt x="211" y="747"/>
                </a:lnTo>
                <a:lnTo>
                  <a:pt x="212" y="745"/>
                </a:lnTo>
                <a:lnTo>
                  <a:pt x="212" y="744"/>
                </a:lnTo>
                <a:lnTo>
                  <a:pt x="213" y="743"/>
                </a:lnTo>
                <a:lnTo>
                  <a:pt x="213" y="742"/>
                </a:lnTo>
                <a:lnTo>
                  <a:pt x="213" y="741"/>
                </a:lnTo>
                <a:lnTo>
                  <a:pt x="214" y="739"/>
                </a:lnTo>
                <a:lnTo>
                  <a:pt x="214" y="738"/>
                </a:lnTo>
                <a:lnTo>
                  <a:pt x="215" y="737"/>
                </a:lnTo>
                <a:lnTo>
                  <a:pt x="215" y="736"/>
                </a:lnTo>
                <a:lnTo>
                  <a:pt x="216" y="735"/>
                </a:lnTo>
                <a:lnTo>
                  <a:pt x="216" y="734"/>
                </a:lnTo>
                <a:lnTo>
                  <a:pt x="217" y="732"/>
                </a:lnTo>
                <a:lnTo>
                  <a:pt x="217" y="731"/>
                </a:lnTo>
                <a:lnTo>
                  <a:pt x="218" y="730"/>
                </a:lnTo>
                <a:lnTo>
                  <a:pt x="218" y="729"/>
                </a:lnTo>
                <a:lnTo>
                  <a:pt x="219" y="728"/>
                </a:lnTo>
                <a:lnTo>
                  <a:pt x="219" y="726"/>
                </a:lnTo>
                <a:lnTo>
                  <a:pt x="220" y="725"/>
                </a:lnTo>
                <a:lnTo>
                  <a:pt x="220" y="724"/>
                </a:lnTo>
                <a:lnTo>
                  <a:pt x="221" y="723"/>
                </a:lnTo>
                <a:lnTo>
                  <a:pt x="221" y="722"/>
                </a:lnTo>
                <a:lnTo>
                  <a:pt x="222" y="721"/>
                </a:lnTo>
                <a:lnTo>
                  <a:pt x="222" y="720"/>
                </a:lnTo>
                <a:lnTo>
                  <a:pt x="223" y="718"/>
                </a:lnTo>
                <a:lnTo>
                  <a:pt x="223" y="717"/>
                </a:lnTo>
                <a:lnTo>
                  <a:pt x="223" y="716"/>
                </a:lnTo>
                <a:lnTo>
                  <a:pt x="224" y="715"/>
                </a:lnTo>
                <a:lnTo>
                  <a:pt x="224" y="714"/>
                </a:lnTo>
                <a:lnTo>
                  <a:pt x="225" y="712"/>
                </a:lnTo>
                <a:lnTo>
                  <a:pt x="225" y="711"/>
                </a:lnTo>
                <a:lnTo>
                  <a:pt x="226" y="710"/>
                </a:lnTo>
                <a:lnTo>
                  <a:pt x="226" y="709"/>
                </a:lnTo>
                <a:lnTo>
                  <a:pt x="227" y="708"/>
                </a:lnTo>
                <a:lnTo>
                  <a:pt x="227" y="707"/>
                </a:lnTo>
                <a:lnTo>
                  <a:pt x="228" y="705"/>
                </a:lnTo>
                <a:lnTo>
                  <a:pt x="228" y="704"/>
                </a:lnTo>
                <a:lnTo>
                  <a:pt x="229" y="703"/>
                </a:lnTo>
                <a:lnTo>
                  <a:pt x="229" y="702"/>
                </a:lnTo>
                <a:lnTo>
                  <a:pt x="230" y="701"/>
                </a:lnTo>
                <a:lnTo>
                  <a:pt x="230" y="700"/>
                </a:lnTo>
                <a:lnTo>
                  <a:pt x="231" y="698"/>
                </a:lnTo>
                <a:lnTo>
                  <a:pt x="231" y="697"/>
                </a:lnTo>
                <a:lnTo>
                  <a:pt x="232" y="696"/>
                </a:lnTo>
                <a:lnTo>
                  <a:pt x="232" y="695"/>
                </a:lnTo>
                <a:lnTo>
                  <a:pt x="233" y="694"/>
                </a:lnTo>
                <a:lnTo>
                  <a:pt x="233" y="693"/>
                </a:lnTo>
                <a:lnTo>
                  <a:pt x="234" y="692"/>
                </a:lnTo>
                <a:lnTo>
                  <a:pt x="234" y="690"/>
                </a:lnTo>
                <a:lnTo>
                  <a:pt x="234" y="689"/>
                </a:lnTo>
                <a:lnTo>
                  <a:pt x="235" y="688"/>
                </a:lnTo>
                <a:lnTo>
                  <a:pt x="235" y="687"/>
                </a:lnTo>
                <a:lnTo>
                  <a:pt x="236" y="686"/>
                </a:lnTo>
                <a:lnTo>
                  <a:pt x="236" y="685"/>
                </a:lnTo>
                <a:lnTo>
                  <a:pt x="237" y="683"/>
                </a:lnTo>
                <a:lnTo>
                  <a:pt x="237" y="682"/>
                </a:lnTo>
                <a:lnTo>
                  <a:pt x="238" y="681"/>
                </a:lnTo>
                <a:lnTo>
                  <a:pt x="238" y="680"/>
                </a:lnTo>
                <a:lnTo>
                  <a:pt x="239" y="679"/>
                </a:lnTo>
                <a:lnTo>
                  <a:pt x="239" y="678"/>
                </a:lnTo>
                <a:lnTo>
                  <a:pt x="239" y="677"/>
                </a:lnTo>
                <a:lnTo>
                  <a:pt x="240" y="676"/>
                </a:lnTo>
                <a:lnTo>
                  <a:pt x="240" y="674"/>
                </a:lnTo>
                <a:lnTo>
                  <a:pt x="241" y="673"/>
                </a:lnTo>
                <a:lnTo>
                  <a:pt x="241" y="672"/>
                </a:lnTo>
                <a:lnTo>
                  <a:pt x="242" y="671"/>
                </a:lnTo>
                <a:lnTo>
                  <a:pt x="242" y="670"/>
                </a:lnTo>
                <a:lnTo>
                  <a:pt x="243" y="669"/>
                </a:lnTo>
                <a:lnTo>
                  <a:pt x="243" y="667"/>
                </a:lnTo>
                <a:lnTo>
                  <a:pt x="244" y="666"/>
                </a:lnTo>
                <a:lnTo>
                  <a:pt x="244" y="665"/>
                </a:lnTo>
                <a:lnTo>
                  <a:pt x="245" y="664"/>
                </a:lnTo>
                <a:lnTo>
                  <a:pt x="245" y="663"/>
                </a:lnTo>
                <a:lnTo>
                  <a:pt x="246" y="662"/>
                </a:lnTo>
                <a:lnTo>
                  <a:pt x="246" y="660"/>
                </a:lnTo>
                <a:lnTo>
                  <a:pt x="247" y="660"/>
                </a:lnTo>
                <a:lnTo>
                  <a:pt x="247" y="658"/>
                </a:lnTo>
                <a:lnTo>
                  <a:pt x="248" y="657"/>
                </a:lnTo>
                <a:lnTo>
                  <a:pt x="248" y="656"/>
                </a:lnTo>
                <a:lnTo>
                  <a:pt x="249" y="655"/>
                </a:lnTo>
                <a:lnTo>
                  <a:pt x="249" y="654"/>
                </a:lnTo>
                <a:lnTo>
                  <a:pt x="250" y="653"/>
                </a:lnTo>
                <a:lnTo>
                  <a:pt x="250" y="651"/>
                </a:lnTo>
                <a:lnTo>
                  <a:pt x="250" y="650"/>
                </a:lnTo>
                <a:lnTo>
                  <a:pt x="251" y="649"/>
                </a:lnTo>
                <a:lnTo>
                  <a:pt x="251" y="648"/>
                </a:lnTo>
                <a:lnTo>
                  <a:pt x="252" y="647"/>
                </a:lnTo>
                <a:lnTo>
                  <a:pt x="252" y="646"/>
                </a:lnTo>
                <a:lnTo>
                  <a:pt x="253" y="645"/>
                </a:lnTo>
                <a:lnTo>
                  <a:pt x="253" y="644"/>
                </a:lnTo>
                <a:lnTo>
                  <a:pt x="254" y="642"/>
                </a:lnTo>
                <a:lnTo>
                  <a:pt x="254" y="641"/>
                </a:lnTo>
                <a:lnTo>
                  <a:pt x="255" y="640"/>
                </a:lnTo>
                <a:lnTo>
                  <a:pt x="255" y="639"/>
                </a:lnTo>
                <a:lnTo>
                  <a:pt x="256" y="638"/>
                </a:lnTo>
                <a:lnTo>
                  <a:pt x="256" y="637"/>
                </a:lnTo>
                <a:lnTo>
                  <a:pt x="257" y="636"/>
                </a:lnTo>
                <a:lnTo>
                  <a:pt x="257" y="634"/>
                </a:lnTo>
                <a:lnTo>
                  <a:pt x="258" y="633"/>
                </a:lnTo>
                <a:lnTo>
                  <a:pt x="258" y="632"/>
                </a:lnTo>
                <a:lnTo>
                  <a:pt x="259" y="631"/>
                </a:lnTo>
                <a:lnTo>
                  <a:pt x="259" y="630"/>
                </a:lnTo>
                <a:lnTo>
                  <a:pt x="260" y="629"/>
                </a:lnTo>
                <a:lnTo>
                  <a:pt x="260" y="628"/>
                </a:lnTo>
                <a:lnTo>
                  <a:pt x="260" y="627"/>
                </a:lnTo>
                <a:lnTo>
                  <a:pt x="261" y="626"/>
                </a:lnTo>
                <a:lnTo>
                  <a:pt x="261" y="624"/>
                </a:lnTo>
                <a:lnTo>
                  <a:pt x="262" y="623"/>
                </a:lnTo>
                <a:lnTo>
                  <a:pt x="262" y="622"/>
                </a:lnTo>
                <a:lnTo>
                  <a:pt x="263" y="621"/>
                </a:lnTo>
                <a:lnTo>
                  <a:pt x="263" y="620"/>
                </a:lnTo>
                <a:lnTo>
                  <a:pt x="264" y="619"/>
                </a:lnTo>
                <a:lnTo>
                  <a:pt x="264" y="618"/>
                </a:lnTo>
                <a:lnTo>
                  <a:pt x="265" y="617"/>
                </a:lnTo>
                <a:lnTo>
                  <a:pt x="265" y="616"/>
                </a:lnTo>
                <a:lnTo>
                  <a:pt x="266" y="614"/>
                </a:lnTo>
                <a:lnTo>
                  <a:pt x="266" y="613"/>
                </a:lnTo>
                <a:lnTo>
                  <a:pt x="266" y="612"/>
                </a:lnTo>
                <a:lnTo>
                  <a:pt x="267" y="611"/>
                </a:lnTo>
                <a:lnTo>
                  <a:pt x="267" y="610"/>
                </a:lnTo>
                <a:lnTo>
                  <a:pt x="268" y="609"/>
                </a:lnTo>
                <a:lnTo>
                  <a:pt x="268" y="608"/>
                </a:lnTo>
                <a:lnTo>
                  <a:pt x="269" y="607"/>
                </a:lnTo>
                <a:lnTo>
                  <a:pt x="269" y="606"/>
                </a:lnTo>
                <a:lnTo>
                  <a:pt x="270" y="605"/>
                </a:lnTo>
                <a:lnTo>
                  <a:pt x="270" y="603"/>
                </a:lnTo>
                <a:lnTo>
                  <a:pt x="271" y="602"/>
                </a:lnTo>
                <a:lnTo>
                  <a:pt x="271" y="601"/>
                </a:lnTo>
                <a:lnTo>
                  <a:pt x="272" y="600"/>
                </a:lnTo>
                <a:lnTo>
                  <a:pt x="272" y="599"/>
                </a:lnTo>
                <a:lnTo>
                  <a:pt x="273" y="598"/>
                </a:lnTo>
                <a:lnTo>
                  <a:pt x="273" y="597"/>
                </a:lnTo>
                <a:lnTo>
                  <a:pt x="274" y="596"/>
                </a:lnTo>
                <a:lnTo>
                  <a:pt x="274" y="595"/>
                </a:lnTo>
                <a:lnTo>
                  <a:pt x="275" y="594"/>
                </a:lnTo>
                <a:lnTo>
                  <a:pt x="275" y="592"/>
                </a:lnTo>
                <a:lnTo>
                  <a:pt x="276" y="591"/>
                </a:lnTo>
                <a:lnTo>
                  <a:pt x="276" y="590"/>
                </a:lnTo>
                <a:lnTo>
                  <a:pt x="276" y="589"/>
                </a:lnTo>
                <a:lnTo>
                  <a:pt x="277" y="588"/>
                </a:lnTo>
                <a:lnTo>
                  <a:pt x="277" y="587"/>
                </a:lnTo>
                <a:lnTo>
                  <a:pt x="278" y="586"/>
                </a:lnTo>
                <a:lnTo>
                  <a:pt x="278" y="585"/>
                </a:lnTo>
                <a:lnTo>
                  <a:pt x="279" y="584"/>
                </a:lnTo>
                <a:lnTo>
                  <a:pt x="279" y="583"/>
                </a:lnTo>
                <a:lnTo>
                  <a:pt x="280" y="581"/>
                </a:lnTo>
                <a:lnTo>
                  <a:pt x="280" y="580"/>
                </a:lnTo>
                <a:lnTo>
                  <a:pt x="281" y="579"/>
                </a:lnTo>
                <a:lnTo>
                  <a:pt x="281" y="578"/>
                </a:lnTo>
                <a:lnTo>
                  <a:pt x="282" y="577"/>
                </a:lnTo>
                <a:lnTo>
                  <a:pt x="282" y="576"/>
                </a:lnTo>
                <a:lnTo>
                  <a:pt x="283" y="575"/>
                </a:lnTo>
                <a:lnTo>
                  <a:pt x="283" y="574"/>
                </a:lnTo>
                <a:lnTo>
                  <a:pt x="284" y="573"/>
                </a:lnTo>
                <a:lnTo>
                  <a:pt x="284" y="572"/>
                </a:lnTo>
                <a:lnTo>
                  <a:pt x="285" y="571"/>
                </a:lnTo>
                <a:lnTo>
                  <a:pt x="285" y="569"/>
                </a:lnTo>
                <a:lnTo>
                  <a:pt x="286" y="568"/>
                </a:lnTo>
                <a:lnTo>
                  <a:pt x="286" y="567"/>
                </a:lnTo>
                <a:lnTo>
                  <a:pt x="287" y="566"/>
                </a:lnTo>
                <a:lnTo>
                  <a:pt x="287" y="565"/>
                </a:lnTo>
                <a:lnTo>
                  <a:pt x="287" y="564"/>
                </a:lnTo>
                <a:lnTo>
                  <a:pt x="288" y="563"/>
                </a:lnTo>
                <a:lnTo>
                  <a:pt x="288" y="562"/>
                </a:lnTo>
                <a:lnTo>
                  <a:pt x="289" y="561"/>
                </a:lnTo>
                <a:lnTo>
                  <a:pt x="289" y="560"/>
                </a:lnTo>
                <a:lnTo>
                  <a:pt x="290" y="559"/>
                </a:lnTo>
                <a:lnTo>
                  <a:pt x="290" y="558"/>
                </a:lnTo>
                <a:lnTo>
                  <a:pt x="291" y="557"/>
                </a:lnTo>
                <a:lnTo>
                  <a:pt x="291" y="556"/>
                </a:lnTo>
                <a:lnTo>
                  <a:pt x="292" y="554"/>
                </a:lnTo>
                <a:lnTo>
                  <a:pt x="292" y="553"/>
                </a:lnTo>
                <a:lnTo>
                  <a:pt x="293" y="552"/>
                </a:lnTo>
                <a:lnTo>
                  <a:pt x="293" y="551"/>
                </a:lnTo>
                <a:lnTo>
                  <a:pt x="294" y="550"/>
                </a:lnTo>
                <a:lnTo>
                  <a:pt x="294" y="549"/>
                </a:lnTo>
                <a:lnTo>
                  <a:pt x="295" y="548"/>
                </a:lnTo>
                <a:lnTo>
                  <a:pt x="295" y="547"/>
                </a:lnTo>
                <a:lnTo>
                  <a:pt x="295" y="546"/>
                </a:lnTo>
                <a:lnTo>
                  <a:pt x="296" y="545"/>
                </a:lnTo>
                <a:lnTo>
                  <a:pt x="296" y="544"/>
                </a:lnTo>
                <a:lnTo>
                  <a:pt x="297" y="543"/>
                </a:lnTo>
                <a:lnTo>
                  <a:pt x="297" y="542"/>
                </a:lnTo>
                <a:lnTo>
                  <a:pt x="298" y="541"/>
                </a:lnTo>
                <a:lnTo>
                  <a:pt x="298" y="540"/>
                </a:lnTo>
                <a:lnTo>
                  <a:pt x="299" y="538"/>
                </a:lnTo>
                <a:lnTo>
                  <a:pt x="299" y="537"/>
                </a:lnTo>
                <a:lnTo>
                  <a:pt x="300" y="536"/>
                </a:lnTo>
                <a:lnTo>
                  <a:pt x="300" y="535"/>
                </a:lnTo>
                <a:lnTo>
                  <a:pt x="301" y="534"/>
                </a:lnTo>
                <a:lnTo>
                  <a:pt x="301" y="533"/>
                </a:lnTo>
                <a:lnTo>
                  <a:pt x="302" y="532"/>
                </a:lnTo>
                <a:lnTo>
                  <a:pt x="302" y="531"/>
                </a:lnTo>
                <a:lnTo>
                  <a:pt x="303" y="530"/>
                </a:lnTo>
                <a:lnTo>
                  <a:pt x="303" y="529"/>
                </a:lnTo>
                <a:lnTo>
                  <a:pt x="303" y="528"/>
                </a:lnTo>
                <a:lnTo>
                  <a:pt x="304" y="527"/>
                </a:lnTo>
                <a:lnTo>
                  <a:pt x="304" y="526"/>
                </a:lnTo>
                <a:lnTo>
                  <a:pt x="305" y="525"/>
                </a:lnTo>
                <a:lnTo>
                  <a:pt x="305" y="524"/>
                </a:lnTo>
                <a:lnTo>
                  <a:pt x="306" y="523"/>
                </a:lnTo>
                <a:lnTo>
                  <a:pt x="306" y="522"/>
                </a:lnTo>
                <a:lnTo>
                  <a:pt x="307" y="520"/>
                </a:lnTo>
                <a:lnTo>
                  <a:pt x="307" y="520"/>
                </a:lnTo>
                <a:lnTo>
                  <a:pt x="308" y="519"/>
                </a:lnTo>
                <a:lnTo>
                  <a:pt x="308" y="517"/>
                </a:lnTo>
                <a:lnTo>
                  <a:pt x="309" y="516"/>
                </a:lnTo>
                <a:lnTo>
                  <a:pt x="309" y="515"/>
                </a:lnTo>
                <a:lnTo>
                  <a:pt x="310" y="514"/>
                </a:lnTo>
                <a:lnTo>
                  <a:pt x="310" y="513"/>
                </a:lnTo>
                <a:lnTo>
                  <a:pt x="311" y="512"/>
                </a:lnTo>
                <a:lnTo>
                  <a:pt x="311" y="511"/>
                </a:lnTo>
                <a:lnTo>
                  <a:pt x="312" y="510"/>
                </a:lnTo>
                <a:lnTo>
                  <a:pt x="312" y="509"/>
                </a:lnTo>
                <a:lnTo>
                  <a:pt x="313" y="508"/>
                </a:lnTo>
                <a:lnTo>
                  <a:pt x="313" y="507"/>
                </a:lnTo>
                <a:lnTo>
                  <a:pt x="313" y="506"/>
                </a:lnTo>
                <a:lnTo>
                  <a:pt x="314" y="505"/>
                </a:lnTo>
                <a:lnTo>
                  <a:pt x="314" y="504"/>
                </a:lnTo>
                <a:lnTo>
                  <a:pt x="315" y="503"/>
                </a:lnTo>
                <a:lnTo>
                  <a:pt x="315" y="502"/>
                </a:lnTo>
                <a:lnTo>
                  <a:pt x="316" y="501"/>
                </a:lnTo>
                <a:lnTo>
                  <a:pt x="316" y="500"/>
                </a:lnTo>
                <a:lnTo>
                  <a:pt x="317" y="499"/>
                </a:lnTo>
                <a:lnTo>
                  <a:pt x="317" y="498"/>
                </a:lnTo>
                <a:lnTo>
                  <a:pt x="318" y="497"/>
                </a:lnTo>
                <a:lnTo>
                  <a:pt x="318" y="496"/>
                </a:lnTo>
                <a:lnTo>
                  <a:pt x="319" y="495"/>
                </a:lnTo>
                <a:lnTo>
                  <a:pt x="319" y="494"/>
                </a:lnTo>
                <a:lnTo>
                  <a:pt x="320" y="493"/>
                </a:lnTo>
                <a:lnTo>
                  <a:pt x="320" y="492"/>
                </a:lnTo>
                <a:lnTo>
                  <a:pt x="321" y="491"/>
                </a:lnTo>
                <a:lnTo>
                  <a:pt x="321" y="489"/>
                </a:lnTo>
                <a:lnTo>
                  <a:pt x="322" y="488"/>
                </a:lnTo>
                <a:lnTo>
                  <a:pt x="322" y="487"/>
                </a:lnTo>
                <a:lnTo>
                  <a:pt x="323" y="487"/>
                </a:lnTo>
                <a:lnTo>
                  <a:pt x="323" y="485"/>
                </a:lnTo>
                <a:lnTo>
                  <a:pt x="324" y="484"/>
                </a:lnTo>
                <a:lnTo>
                  <a:pt x="324" y="483"/>
                </a:lnTo>
                <a:lnTo>
                  <a:pt x="324" y="482"/>
                </a:lnTo>
                <a:lnTo>
                  <a:pt x="325" y="481"/>
                </a:lnTo>
                <a:lnTo>
                  <a:pt x="325" y="480"/>
                </a:lnTo>
                <a:lnTo>
                  <a:pt x="326" y="479"/>
                </a:lnTo>
                <a:lnTo>
                  <a:pt x="326" y="478"/>
                </a:lnTo>
                <a:lnTo>
                  <a:pt x="327" y="477"/>
                </a:lnTo>
                <a:lnTo>
                  <a:pt x="327" y="476"/>
                </a:lnTo>
                <a:lnTo>
                  <a:pt x="328" y="475"/>
                </a:lnTo>
                <a:lnTo>
                  <a:pt x="328" y="474"/>
                </a:lnTo>
                <a:lnTo>
                  <a:pt x="329" y="473"/>
                </a:lnTo>
                <a:lnTo>
                  <a:pt x="329" y="472"/>
                </a:lnTo>
                <a:lnTo>
                  <a:pt x="329" y="471"/>
                </a:lnTo>
                <a:lnTo>
                  <a:pt x="330" y="470"/>
                </a:lnTo>
                <a:lnTo>
                  <a:pt x="330" y="469"/>
                </a:lnTo>
                <a:lnTo>
                  <a:pt x="331" y="468"/>
                </a:lnTo>
                <a:lnTo>
                  <a:pt x="331" y="467"/>
                </a:lnTo>
                <a:lnTo>
                  <a:pt x="332" y="466"/>
                </a:lnTo>
                <a:lnTo>
                  <a:pt x="332" y="465"/>
                </a:lnTo>
                <a:lnTo>
                  <a:pt x="333" y="464"/>
                </a:lnTo>
                <a:lnTo>
                  <a:pt x="333" y="463"/>
                </a:lnTo>
                <a:lnTo>
                  <a:pt x="334" y="462"/>
                </a:lnTo>
                <a:lnTo>
                  <a:pt x="334" y="461"/>
                </a:lnTo>
                <a:lnTo>
                  <a:pt x="335" y="460"/>
                </a:lnTo>
                <a:lnTo>
                  <a:pt x="335" y="459"/>
                </a:lnTo>
                <a:lnTo>
                  <a:pt x="336" y="458"/>
                </a:lnTo>
                <a:lnTo>
                  <a:pt x="336" y="457"/>
                </a:lnTo>
                <a:lnTo>
                  <a:pt x="337" y="456"/>
                </a:lnTo>
                <a:lnTo>
                  <a:pt x="337" y="455"/>
                </a:lnTo>
                <a:lnTo>
                  <a:pt x="338" y="454"/>
                </a:lnTo>
                <a:lnTo>
                  <a:pt x="338" y="453"/>
                </a:lnTo>
                <a:lnTo>
                  <a:pt x="339" y="452"/>
                </a:lnTo>
                <a:lnTo>
                  <a:pt x="339" y="451"/>
                </a:lnTo>
                <a:lnTo>
                  <a:pt x="340" y="450"/>
                </a:lnTo>
                <a:lnTo>
                  <a:pt x="340" y="449"/>
                </a:lnTo>
                <a:lnTo>
                  <a:pt x="340" y="448"/>
                </a:lnTo>
                <a:lnTo>
                  <a:pt x="341" y="447"/>
                </a:lnTo>
                <a:lnTo>
                  <a:pt x="341" y="446"/>
                </a:lnTo>
                <a:lnTo>
                  <a:pt x="342" y="445"/>
                </a:lnTo>
                <a:lnTo>
                  <a:pt x="342" y="444"/>
                </a:lnTo>
                <a:lnTo>
                  <a:pt x="343" y="443"/>
                </a:lnTo>
                <a:lnTo>
                  <a:pt x="343" y="442"/>
                </a:lnTo>
                <a:lnTo>
                  <a:pt x="344" y="441"/>
                </a:lnTo>
                <a:lnTo>
                  <a:pt x="344" y="440"/>
                </a:lnTo>
                <a:lnTo>
                  <a:pt x="345" y="439"/>
                </a:lnTo>
                <a:lnTo>
                  <a:pt x="345" y="438"/>
                </a:lnTo>
                <a:lnTo>
                  <a:pt x="346" y="438"/>
                </a:lnTo>
                <a:lnTo>
                  <a:pt x="346" y="437"/>
                </a:lnTo>
                <a:lnTo>
                  <a:pt x="347" y="436"/>
                </a:lnTo>
                <a:lnTo>
                  <a:pt x="347" y="435"/>
                </a:lnTo>
                <a:lnTo>
                  <a:pt x="348" y="433"/>
                </a:lnTo>
                <a:lnTo>
                  <a:pt x="348" y="433"/>
                </a:lnTo>
                <a:lnTo>
                  <a:pt x="349" y="432"/>
                </a:lnTo>
                <a:lnTo>
                  <a:pt x="349" y="431"/>
                </a:lnTo>
                <a:lnTo>
                  <a:pt x="350" y="430"/>
                </a:lnTo>
                <a:lnTo>
                  <a:pt x="350" y="429"/>
                </a:lnTo>
                <a:lnTo>
                  <a:pt x="350" y="428"/>
                </a:lnTo>
                <a:lnTo>
                  <a:pt x="351" y="427"/>
                </a:lnTo>
                <a:lnTo>
                  <a:pt x="351" y="426"/>
                </a:lnTo>
                <a:lnTo>
                  <a:pt x="352" y="425"/>
                </a:lnTo>
                <a:lnTo>
                  <a:pt x="352" y="424"/>
                </a:lnTo>
                <a:lnTo>
                  <a:pt x="353" y="423"/>
                </a:lnTo>
                <a:lnTo>
                  <a:pt x="353" y="422"/>
                </a:lnTo>
                <a:lnTo>
                  <a:pt x="354" y="421"/>
                </a:lnTo>
                <a:lnTo>
                  <a:pt x="354" y="420"/>
                </a:lnTo>
                <a:lnTo>
                  <a:pt x="355" y="419"/>
                </a:lnTo>
                <a:lnTo>
                  <a:pt x="355" y="418"/>
                </a:lnTo>
                <a:lnTo>
                  <a:pt x="355" y="417"/>
                </a:lnTo>
                <a:lnTo>
                  <a:pt x="356" y="416"/>
                </a:lnTo>
                <a:lnTo>
                  <a:pt x="356" y="415"/>
                </a:lnTo>
                <a:lnTo>
                  <a:pt x="357" y="414"/>
                </a:lnTo>
                <a:lnTo>
                  <a:pt x="357" y="413"/>
                </a:lnTo>
                <a:lnTo>
                  <a:pt x="358" y="412"/>
                </a:lnTo>
                <a:lnTo>
                  <a:pt x="358" y="411"/>
                </a:lnTo>
                <a:lnTo>
                  <a:pt x="359" y="411"/>
                </a:lnTo>
                <a:lnTo>
                  <a:pt x="359" y="410"/>
                </a:lnTo>
                <a:lnTo>
                  <a:pt x="360" y="409"/>
                </a:lnTo>
                <a:lnTo>
                  <a:pt x="360" y="408"/>
                </a:lnTo>
                <a:lnTo>
                  <a:pt x="361" y="407"/>
                </a:lnTo>
                <a:lnTo>
                  <a:pt x="361" y="406"/>
                </a:lnTo>
                <a:lnTo>
                  <a:pt x="362" y="405"/>
                </a:lnTo>
                <a:lnTo>
                  <a:pt x="362" y="404"/>
                </a:lnTo>
                <a:lnTo>
                  <a:pt x="363" y="403"/>
                </a:lnTo>
                <a:lnTo>
                  <a:pt x="363" y="402"/>
                </a:lnTo>
                <a:lnTo>
                  <a:pt x="364" y="401"/>
                </a:lnTo>
                <a:lnTo>
                  <a:pt x="364" y="400"/>
                </a:lnTo>
                <a:lnTo>
                  <a:pt x="365" y="399"/>
                </a:lnTo>
                <a:lnTo>
                  <a:pt x="365" y="398"/>
                </a:lnTo>
                <a:lnTo>
                  <a:pt x="366" y="397"/>
                </a:lnTo>
                <a:lnTo>
                  <a:pt x="366" y="396"/>
                </a:lnTo>
                <a:lnTo>
                  <a:pt x="366" y="395"/>
                </a:lnTo>
                <a:lnTo>
                  <a:pt x="367" y="394"/>
                </a:lnTo>
                <a:lnTo>
                  <a:pt x="367" y="393"/>
                </a:lnTo>
                <a:lnTo>
                  <a:pt x="368" y="393"/>
                </a:lnTo>
                <a:lnTo>
                  <a:pt x="368" y="392"/>
                </a:lnTo>
                <a:lnTo>
                  <a:pt x="369" y="391"/>
                </a:lnTo>
                <a:lnTo>
                  <a:pt x="369" y="390"/>
                </a:lnTo>
                <a:lnTo>
                  <a:pt x="370" y="389"/>
                </a:lnTo>
                <a:lnTo>
                  <a:pt x="370" y="388"/>
                </a:lnTo>
                <a:lnTo>
                  <a:pt x="371" y="387"/>
                </a:lnTo>
                <a:lnTo>
                  <a:pt x="371" y="386"/>
                </a:lnTo>
                <a:lnTo>
                  <a:pt x="372" y="385"/>
                </a:lnTo>
                <a:lnTo>
                  <a:pt x="372" y="384"/>
                </a:lnTo>
                <a:lnTo>
                  <a:pt x="373" y="383"/>
                </a:lnTo>
                <a:lnTo>
                  <a:pt x="373" y="382"/>
                </a:lnTo>
                <a:lnTo>
                  <a:pt x="374" y="381"/>
                </a:lnTo>
                <a:lnTo>
                  <a:pt x="374" y="380"/>
                </a:lnTo>
                <a:lnTo>
                  <a:pt x="375" y="379"/>
                </a:lnTo>
                <a:lnTo>
                  <a:pt x="375" y="379"/>
                </a:lnTo>
                <a:lnTo>
                  <a:pt x="376" y="378"/>
                </a:lnTo>
                <a:lnTo>
                  <a:pt x="376" y="377"/>
                </a:lnTo>
                <a:lnTo>
                  <a:pt x="377" y="376"/>
                </a:lnTo>
                <a:lnTo>
                  <a:pt x="377" y="375"/>
                </a:lnTo>
                <a:lnTo>
                  <a:pt x="377" y="374"/>
                </a:lnTo>
                <a:lnTo>
                  <a:pt x="378" y="373"/>
                </a:lnTo>
                <a:lnTo>
                  <a:pt x="378" y="372"/>
                </a:lnTo>
                <a:lnTo>
                  <a:pt x="379" y="371"/>
                </a:lnTo>
                <a:lnTo>
                  <a:pt x="379" y="370"/>
                </a:lnTo>
                <a:lnTo>
                  <a:pt x="380" y="369"/>
                </a:lnTo>
                <a:lnTo>
                  <a:pt x="380" y="368"/>
                </a:lnTo>
                <a:lnTo>
                  <a:pt x="381" y="368"/>
                </a:lnTo>
                <a:lnTo>
                  <a:pt x="381" y="367"/>
                </a:lnTo>
                <a:lnTo>
                  <a:pt x="382" y="366"/>
                </a:lnTo>
                <a:lnTo>
                  <a:pt x="382" y="365"/>
                </a:lnTo>
                <a:lnTo>
                  <a:pt x="383" y="364"/>
                </a:lnTo>
                <a:lnTo>
                  <a:pt x="383" y="363"/>
                </a:lnTo>
                <a:lnTo>
                  <a:pt x="384" y="362"/>
                </a:lnTo>
                <a:lnTo>
                  <a:pt x="384" y="361"/>
                </a:lnTo>
                <a:lnTo>
                  <a:pt x="384" y="360"/>
                </a:lnTo>
                <a:lnTo>
                  <a:pt x="385" y="359"/>
                </a:lnTo>
                <a:lnTo>
                  <a:pt x="385" y="358"/>
                </a:lnTo>
                <a:lnTo>
                  <a:pt x="386" y="357"/>
                </a:lnTo>
                <a:lnTo>
                  <a:pt x="386" y="357"/>
                </a:lnTo>
                <a:lnTo>
                  <a:pt x="387" y="356"/>
                </a:lnTo>
                <a:lnTo>
                  <a:pt x="387" y="355"/>
                </a:lnTo>
                <a:lnTo>
                  <a:pt x="388" y="354"/>
                </a:lnTo>
                <a:lnTo>
                  <a:pt x="388" y="353"/>
                </a:lnTo>
                <a:lnTo>
                  <a:pt x="389" y="352"/>
                </a:lnTo>
                <a:lnTo>
                  <a:pt x="389" y="351"/>
                </a:lnTo>
                <a:lnTo>
                  <a:pt x="390" y="350"/>
                </a:lnTo>
                <a:lnTo>
                  <a:pt x="390" y="350"/>
                </a:lnTo>
                <a:lnTo>
                  <a:pt x="391" y="349"/>
                </a:lnTo>
                <a:lnTo>
                  <a:pt x="391" y="348"/>
                </a:lnTo>
                <a:lnTo>
                  <a:pt x="392" y="347"/>
                </a:lnTo>
                <a:lnTo>
                  <a:pt x="392" y="346"/>
                </a:lnTo>
                <a:lnTo>
                  <a:pt x="392" y="345"/>
                </a:lnTo>
                <a:lnTo>
                  <a:pt x="393" y="344"/>
                </a:lnTo>
                <a:lnTo>
                  <a:pt x="393" y="343"/>
                </a:lnTo>
                <a:lnTo>
                  <a:pt x="394" y="342"/>
                </a:lnTo>
                <a:lnTo>
                  <a:pt x="394" y="341"/>
                </a:lnTo>
                <a:lnTo>
                  <a:pt x="395" y="341"/>
                </a:lnTo>
                <a:lnTo>
                  <a:pt x="395" y="340"/>
                </a:lnTo>
                <a:lnTo>
                  <a:pt x="396" y="339"/>
                </a:lnTo>
                <a:lnTo>
                  <a:pt x="396" y="338"/>
                </a:lnTo>
                <a:lnTo>
                  <a:pt x="397" y="337"/>
                </a:lnTo>
                <a:lnTo>
                  <a:pt x="397" y="336"/>
                </a:lnTo>
                <a:lnTo>
                  <a:pt x="398" y="336"/>
                </a:lnTo>
                <a:lnTo>
                  <a:pt x="398" y="335"/>
                </a:lnTo>
                <a:lnTo>
                  <a:pt x="399" y="334"/>
                </a:lnTo>
                <a:lnTo>
                  <a:pt x="399" y="333"/>
                </a:lnTo>
                <a:lnTo>
                  <a:pt x="400" y="332"/>
                </a:lnTo>
                <a:lnTo>
                  <a:pt x="400" y="331"/>
                </a:lnTo>
                <a:lnTo>
                  <a:pt x="401" y="330"/>
                </a:lnTo>
                <a:lnTo>
                  <a:pt x="401" y="329"/>
                </a:lnTo>
                <a:lnTo>
                  <a:pt x="402" y="328"/>
                </a:lnTo>
                <a:lnTo>
                  <a:pt x="402" y="328"/>
                </a:lnTo>
                <a:lnTo>
                  <a:pt x="403" y="327"/>
                </a:lnTo>
                <a:lnTo>
                  <a:pt x="403" y="326"/>
                </a:lnTo>
                <a:lnTo>
                  <a:pt x="403" y="325"/>
                </a:lnTo>
                <a:lnTo>
                  <a:pt x="404" y="324"/>
                </a:lnTo>
                <a:lnTo>
                  <a:pt x="404" y="323"/>
                </a:lnTo>
                <a:lnTo>
                  <a:pt x="405" y="322"/>
                </a:lnTo>
                <a:lnTo>
                  <a:pt x="405" y="321"/>
                </a:lnTo>
                <a:lnTo>
                  <a:pt x="406" y="321"/>
                </a:lnTo>
                <a:lnTo>
                  <a:pt x="406" y="320"/>
                </a:lnTo>
                <a:lnTo>
                  <a:pt x="407" y="319"/>
                </a:lnTo>
                <a:lnTo>
                  <a:pt x="407" y="318"/>
                </a:lnTo>
                <a:lnTo>
                  <a:pt x="408" y="317"/>
                </a:lnTo>
                <a:lnTo>
                  <a:pt x="408" y="316"/>
                </a:lnTo>
                <a:lnTo>
                  <a:pt x="409" y="315"/>
                </a:lnTo>
                <a:lnTo>
                  <a:pt x="409" y="315"/>
                </a:lnTo>
                <a:lnTo>
                  <a:pt x="410" y="314"/>
                </a:lnTo>
                <a:lnTo>
                  <a:pt x="410" y="313"/>
                </a:lnTo>
                <a:lnTo>
                  <a:pt x="411" y="312"/>
                </a:lnTo>
                <a:lnTo>
                  <a:pt x="411" y="311"/>
                </a:lnTo>
                <a:lnTo>
                  <a:pt x="412" y="310"/>
                </a:lnTo>
                <a:lnTo>
                  <a:pt x="412" y="309"/>
                </a:lnTo>
                <a:lnTo>
                  <a:pt x="413" y="309"/>
                </a:lnTo>
                <a:lnTo>
                  <a:pt x="413" y="308"/>
                </a:lnTo>
                <a:lnTo>
                  <a:pt x="414" y="307"/>
                </a:lnTo>
                <a:lnTo>
                  <a:pt x="414" y="306"/>
                </a:lnTo>
                <a:lnTo>
                  <a:pt x="414" y="305"/>
                </a:lnTo>
                <a:lnTo>
                  <a:pt x="415" y="304"/>
                </a:lnTo>
                <a:lnTo>
                  <a:pt x="415" y="304"/>
                </a:lnTo>
                <a:lnTo>
                  <a:pt x="416" y="303"/>
                </a:lnTo>
                <a:lnTo>
                  <a:pt x="416" y="302"/>
                </a:lnTo>
                <a:lnTo>
                  <a:pt x="417" y="301"/>
                </a:lnTo>
                <a:lnTo>
                  <a:pt x="417" y="300"/>
                </a:lnTo>
                <a:lnTo>
                  <a:pt x="418" y="299"/>
                </a:lnTo>
                <a:lnTo>
                  <a:pt x="418" y="299"/>
                </a:lnTo>
                <a:lnTo>
                  <a:pt x="419" y="298"/>
                </a:lnTo>
                <a:lnTo>
                  <a:pt x="419" y="297"/>
                </a:lnTo>
                <a:lnTo>
                  <a:pt x="419" y="296"/>
                </a:lnTo>
                <a:lnTo>
                  <a:pt x="420" y="295"/>
                </a:lnTo>
                <a:lnTo>
                  <a:pt x="420" y="294"/>
                </a:lnTo>
                <a:lnTo>
                  <a:pt x="421" y="294"/>
                </a:lnTo>
                <a:lnTo>
                  <a:pt x="421" y="293"/>
                </a:lnTo>
                <a:lnTo>
                  <a:pt x="422" y="292"/>
                </a:lnTo>
                <a:lnTo>
                  <a:pt x="422" y="291"/>
                </a:lnTo>
                <a:lnTo>
                  <a:pt x="423" y="290"/>
                </a:lnTo>
                <a:lnTo>
                  <a:pt x="423" y="290"/>
                </a:lnTo>
                <a:lnTo>
                  <a:pt x="424" y="289"/>
                </a:lnTo>
                <a:lnTo>
                  <a:pt x="424" y="288"/>
                </a:lnTo>
                <a:lnTo>
                  <a:pt x="425" y="287"/>
                </a:lnTo>
                <a:lnTo>
                  <a:pt x="425" y="286"/>
                </a:lnTo>
                <a:lnTo>
                  <a:pt x="426" y="285"/>
                </a:lnTo>
                <a:lnTo>
                  <a:pt x="426" y="285"/>
                </a:lnTo>
                <a:lnTo>
                  <a:pt x="427" y="284"/>
                </a:lnTo>
                <a:lnTo>
                  <a:pt x="427" y="283"/>
                </a:lnTo>
                <a:lnTo>
                  <a:pt x="428" y="282"/>
                </a:lnTo>
                <a:lnTo>
                  <a:pt x="428" y="281"/>
                </a:lnTo>
                <a:lnTo>
                  <a:pt x="429" y="281"/>
                </a:lnTo>
                <a:lnTo>
                  <a:pt x="429" y="280"/>
                </a:lnTo>
                <a:lnTo>
                  <a:pt x="430" y="279"/>
                </a:lnTo>
                <a:lnTo>
                  <a:pt x="430" y="278"/>
                </a:lnTo>
                <a:lnTo>
                  <a:pt x="430" y="277"/>
                </a:lnTo>
                <a:lnTo>
                  <a:pt x="431" y="276"/>
                </a:lnTo>
                <a:lnTo>
                  <a:pt x="431" y="276"/>
                </a:lnTo>
                <a:lnTo>
                  <a:pt x="432" y="275"/>
                </a:lnTo>
                <a:lnTo>
                  <a:pt x="432" y="274"/>
                </a:lnTo>
                <a:lnTo>
                  <a:pt x="433" y="273"/>
                </a:lnTo>
                <a:lnTo>
                  <a:pt x="433" y="272"/>
                </a:lnTo>
                <a:lnTo>
                  <a:pt x="434" y="272"/>
                </a:lnTo>
                <a:lnTo>
                  <a:pt x="434" y="271"/>
                </a:lnTo>
                <a:lnTo>
                  <a:pt x="435" y="270"/>
                </a:lnTo>
                <a:lnTo>
                  <a:pt x="435" y="269"/>
                </a:lnTo>
                <a:lnTo>
                  <a:pt x="436" y="269"/>
                </a:lnTo>
                <a:lnTo>
                  <a:pt x="436" y="268"/>
                </a:lnTo>
                <a:lnTo>
                  <a:pt x="437" y="267"/>
                </a:lnTo>
                <a:lnTo>
                  <a:pt x="437" y="266"/>
                </a:lnTo>
                <a:lnTo>
                  <a:pt x="438" y="265"/>
                </a:lnTo>
                <a:lnTo>
                  <a:pt x="438" y="265"/>
                </a:lnTo>
                <a:lnTo>
                  <a:pt x="439" y="264"/>
                </a:lnTo>
                <a:lnTo>
                  <a:pt x="439" y="263"/>
                </a:lnTo>
                <a:lnTo>
                  <a:pt x="440" y="262"/>
                </a:lnTo>
                <a:lnTo>
                  <a:pt x="440" y="261"/>
                </a:lnTo>
                <a:lnTo>
                  <a:pt x="440" y="260"/>
                </a:lnTo>
                <a:lnTo>
                  <a:pt x="441" y="260"/>
                </a:lnTo>
                <a:lnTo>
                  <a:pt x="441" y="259"/>
                </a:lnTo>
                <a:lnTo>
                  <a:pt x="442" y="258"/>
                </a:lnTo>
                <a:lnTo>
                  <a:pt x="442" y="257"/>
                </a:lnTo>
                <a:lnTo>
                  <a:pt x="443" y="257"/>
                </a:lnTo>
                <a:lnTo>
                  <a:pt x="443" y="256"/>
                </a:lnTo>
                <a:lnTo>
                  <a:pt x="444" y="255"/>
                </a:lnTo>
                <a:lnTo>
                  <a:pt x="444" y="254"/>
                </a:lnTo>
                <a:lnTo>
                  <a:pt x="445" y="254"/>
                </a:lnTo>
                <a:lnTo>
                  <a:pt x="445" y="253"/>
                </a:lnTo>
                <a:lnTo>
                  <a:pt x="445" y="252"/>
                </a:lnTo>
                <a:lnTo>
                  <a:pt x="446" y="251"/>
                </a:lnTo>
                <a:lnTo>
                  <a:pt x="446" y="250"/>
                </a:lnTo>
                <a:lnTo>
                  <a:pt x="447" y="250"/>
                </a:lnTo>
                <a:lnTo>
                  <a:pt x="447" y="249"/>
                </a:lnTo>
                <a:lnTo>
                  <a:pt x="448" y="248"/>
                </a:lnTo>
                <a:lnTo>
                  <a:pt x="448" y="247"/>
                </a:lnTo>
                <a:lnTo>
                  <a:pt x="449" y="247"/>
                </a:lnTo>
                <a:lnTo>
                  <a:pt x="449" y="246"/>
                </a:lnTo>
                <a:lnTo>
                  <a:pt x="450" y="245"/>
                </a:lnTo>
                <a:lnTo>
                  <a:pt x="450" y="244"/>
                </a:lnTo>
                <a:lnTo>
                  <a:pt x="451" y="244"/>
                </a:lnTo>
                <a:lnTo>
                  <a:pt x="451" y="243"/>
                </a:lnTo>
                <a:lnTo>
                  <a:pt x="452" y="242"/>
                </a:lnTo>
                <a:lnTo>
                  <a:pt x="452" y="241"/>
                </a:lnTo>
                <a:lnTo>
                  <a:pt x="453" y="241"/>
                </a:lnTo>
                <a:lnTo>
                  <a:pt x="453" y="240"/>
                </a:lnTo>
                <a:lnTo>
                  <a:pt x="454" y="239"/>
                </a:lnTo>
                <a:lnTo>
                  <a:pt x="454" y="238"/>
                </a:lnTo>
                <a:lnTo>
                  <a:pt x="455" y="238"/>
                </a:lnTo>
                <a:lnTo>
                  <a:pt x="455" y="237"/>
                </a:lnTo>
                <a:lnTo>
                  <a:pt x="456" y="236"/>
                </a:lnTo>
                <a:lnTo>
                  <a:pt x="456" y="235"/>
                </a:lnTo>
                <a:lnTo>
                  <a:pt x="456" y="234"/>
                </a:lnTo>
                <a:lnTo>
                  <a:pt x="457" y="234"/>
                </a:lnTo>
                <a:lnTo>
                  <a:pt x="457" y="233"/>
                </a:lnTo>
                <a:lnTo>
                  <a:pt x="458" y="232"/>
                </a:lnTo>
                <a:lnTo>
                  <a:pt x="458" y="232"/>
                </a:lnTo>
                <a:lnTo>
                  <a:pt x="459" y="231"/>
                </a:lnTo>
                <a:lnTo>
                  <a:pt x="459" y="230"/>
                </a:lnTo>
                <a:lnTo>
                  <a:pt x="460" y="229"/>
                </a:lnTo>
                <a:lnTo>
                  <a:pt x="460" y="228"/>
                </a:lnTo>
                <a:lnTo>
                  <a:pt x="461" y="228"/>
                </a:lnTo>
                <a:lnTo>
                  <a:pt x="461" y="227"/>
                </a:lnTo>
                <a:lnTo>
                  <a:pt x="462" y="226"/>
                </a:lnTo>
                <a:lnTo>
                  <a:pt x="462" y="226"/>
                </a:lnTo>
                <a:lnTo>
                  <a:pt x="463" y="225"/>
                </a:lnTo>
                <a:lnTo>
                  <a:pt x="463" y="224"/>
                </a:lnTo>
                <a:lnTo>
                  <a:pt x="464" y="223"/>
                </a:lnTo>
                <a:lnTo>
                  <a:pt x="464" y="223"/>
                </a:lnTo>
                <a:lnTo>
                  <a:pt x="465" y="222"/>
                </a:lnTo>
                <a:lnTo>
                  <a:pt x="465" y="221"/>
                </a:lnTo>
                <a:lnTo>
                  <a:pt x="466" y="221"/>
                </a:lnTo>
                <a:lnTo>
                  <a:pt x="466" y="220"/>
                </a:lnTo>
                <a:lnTo>
                  <a:pt x="467" y="219"/>
                </a:lnTo>
                <a:lnTo>
                  <a:pt x="467" y="218"/>
                </a:lnTo>
                <a:lnTo>
                  <a:pt x="467" y="217"/>
                </a:lnTo>
                <a:lnTo>
                  <a:pt x="468" y="217"/>
                </a:lnTo>
                <a:lnTo>
                  <a:pt x="468" y="216"/>
                </a:lnTo>
                <a:lnTo>
                  <a:pt x="469" y="215"/>
                </a:lnTo>
                <a:lnTo>
                  <a:pt x="469" y="215"/>
                </a:lnTo>
                <a:lnTo>
                  <a:pt x="470" y="214"/>
                </a:lnTo>
                <a:lnTo>
                  <a:pt x="470" y="213"/>
                </a:lnTo>
                <a:lnTo>
                  <a:pt x="471" y="212"/>
                </a:lnTo>
                <a:lnTo>
                  <a:pt x="471" y="212"/>
                </a:lnTo>
                <a:lnTo>
                  <a:pt x="472" y="211"/>
                </a:lnTo>
                <a:lnTo>
                  <a:pt x="472" y="210"/>
                </a:lnTo>
                <a:lnTo>
                  <a:pt x="473" y="210"/>
                </a:lnTo>
                <a:lnTo>
                  <a:pt x="473" y="209"/>
                </a:lnTo>
                <a:lnTo>
                  <a:pt x="473" y="208"/>
                </a:lnTo>
                <a:lnTo>
                  <a:pt x="474" y="207"/>
                </a:lnTo>
                <a:lnTo>
                  <a:pt x="474" y="207"/>
                </a:lnTo>
                <a:lnTo>
                  <a:pt x="475" y="206"/>
                </a:lnTo>
                <a:lnTo>
                  <a:pt x="475" y="206"/>
                </a:lnTo>
                <a:lnTo>
                  <a:pt x="476" y="205"/>
                </a:lnTo>
                <a:lnTo>
                  <a:pt x="476" y="204"/>
                </a:lnTo>
                <a:lnTo>
                  <a:pt x="477" y="203"/>
                </a:lnTo>
                <a:lnTo>
                  <a:pt x="477" y="203"/>
                </a:lnTo>
                <a:lnTo>
                  <a:pt x="478" y="202"/>
                </a:lnTo>
                <a:lnTo>
                  <a:pt x="478" y="201"/>
                </a:lnTo>
                <a:lnTo>
                  <a:pt x="479" y="200"/>
                </a:lnTo>
                <a:lnTo>
                  <a:pt x="479" y="200"/>
                </a:lnTo>
                <a:lnTo>
                  <a:pt x="480" y="199"/>
                </a:lnTo>
                <a:lnTo>
                  <a:pt x="480" y="198"/>
                </a:lnTo>
                <a:lnTo>
                  <a:pt x="481" y="198"/>
                </a:lnTo>
                <a:lnTo>
                  <a:pt x="481" y="197"/>
                </a:lnTo>
                <a:lnTo>
                  <a:pt x="482" y="196"/>
                </a:lnTo>
                <a:lnTo>
                  <a:pt x="482" y="196"/>
                </a:lnTo>
                <a:lnTo>
                  <a:pt x="482" y="195"/>
                </a:lnTo>
                <a:lnTo>
                  <a:pt x="483" y="194"/>
                </a:lnTo>
                <a:lnTo>
                  <a:pt x="483" y="194"/>
                </a:lnTo>
                <a:lnTo>
                  <a:pt x="484" y="193"/>
                </a:lnTo>
                <a:lnTo>
                  <a:pt x="484" y="192"/>
                </a:lnTo>
                <a:lnTo>
                  <a:pt x="485" y="192"/>
                </a:lnTo>
                <a:lnTo>
                  <a:pt x="485" y="191"/>
                </a:lnTo>
                <a:lnTo>
                  <a:pt x="486" y="190"/>
                </a:lnTo>
                <a:lnTo>
                  <a:pt x="486" y="189"/>
                </a:lnTo>
                <a:lnTo>
                  <a:pt x="487" y="189"/>
                </a:lnTo>
                <a:lnTo>
                  <a:pt x="487" y="188"/>
                </a:lnTo>
                <a:lnTo>
                  <a:pt x="488" y="187"/>
                </a:lnTo>
                <a:lnTo>
                  <a:pt x="488" y="187"/>
                </a:lnTo>
                <a:lnTo>
                  <a:pt x="489" y="186"/>
                </a:lnTo>
                <a:lnTo>
                  <a:pt x="489" y="185"/>
                </a:lnTo>
                <a:lnTo>
                  <a:pt x="490" y="185"/>
                </a:lnTo>
                <a:lnTo>
                  <a:pt x="490" y="184"/>
                </a:lnTo>
                <a:lnTo>
                  <a:pt x="491" y="184"/>
                </a:lnTo>
                <a:lnTo>
                  <a:pt x="491" y="183"/>
                </a:lnTo>
                <a:lnTo>
                  <a:pt x="492" y="182"/>
                </a:lnTo>
                <a:lnTo>
                  <a:pt x="492" y="181"/>
                </a:lnTo>
                <a:lnTo>
                  <a:pt x="493" y="181"/>
                </a:lnTo>
                <a:lnTo>
                  <a:pt x="493" y="180"/>
                </a:lnTo>
                <a:lnTo>
                  <a:pt x="493" y="179"/>
                </a:lnTo>
                <a:lnTo>
                  <a:pt x="494" y="179"/>
                </a:lnTo>
                <a:lnTo>
                  <a:pt x="494" y="178"/>
                </a:lnTo>
                <a:lnTo>
                  <a:pt x="495" y="178"/>
                </a:lnTo>
                <a:lnTo>
                  <a:pt x="495" y="177"/>
                </a:lnTo>
                <a:lnTo>
                  <a:pt x="496" y="176"/>
                </a:lnTo>
                <a:lnTo>
                  <a:pt x="496" y="175"/>
                </a:lnTo>
                <a:lnTo>
                  <a:pt x="497" y="175"/>
                </a:lnTo>
                <a:lnTo>
                  <a:pt x="497" y="174"/>
                </a:lnTo>
                <a:lnTo>
                  <a:pt x="498" y="173"/>
                </a:lnTo>
                <a:lnTo>
                  <a:pt x="498" y="173"/>
                </a:lnTo>
                <a:lnTo>
                  <a:pt x="499" y="172"/>
                </a:lnTo>
                <a:lnTo>
                  <a:pt x="499" y="172"/>
                </a:lnTo>
                <a:lnTo>
                  <a:pt x="500" y="171"/>
                </a:lnTo>
                <a:lnTo>
                  <a:pt x="500" y="170"/>
                </a:lnTo>
                <a:lnTo>
                  <a:pt x="501" y="170"/>
                </a:lnTo>
                <a:lnTo>
                  <a:pt x="501" y="169"/>
                </a:lnTo>
                <a:lnTo>
                  <a:pt x="502" y="168"/>
                </a:lnTo>
                <a:lnTo>
                  <a:pt x="502" y="168"/>
                </a:lnTo>
                <a:lnTo>
                  <a:pt x="502" y="167"/>
                </a:lnTo>
                <a:lnTo>
                  <a:pt x="503" y="166"/>
                </a:lnTo>
                <a:lnTo>
                  <a:pt x="503" y="166"/>
                </a:lnTo>
                <a:lnTo>
                  <a:pt x="504" y="165"/>
                </a:lnTo>
                <a:lnTo>
                  <a:pt x="504" y="164"/>
                </a:lnTo>
                <a:lnTo>
                  <a:pt x="505" y="164"/>
                </a:lnTo>
                <a:lnTo>
                  <a:pt x="505" y="163"/>
                </a:lnTo>
                <a:lnTo>
                  <a:pt x="506" y="162"/>
                </a:lnTo>
                <a:lnTo>
                  <a:pt x="506" y="162"/>
                </a:lnTo>
                <a:lnTo>
                  <a:pt x="507" y="161"/>
                </a:lnTo>
                <a:lnTo>
                  <a:pt x="507" y="161"/>
                </a:lnTo>
                <a:lnTo>
                  <a:pt x="508" y="160"/>
                </a:lnTo>
                <a:lnTo>
                  <a:pt x="508" y="159"/>
                </a:lnTo>
                <a:lnTo>
                  <a:pt x="509" y="159"/>
                </a:lnTo>
                <a:lnTo>
                  <a:pt x="509" y="158"/>
                </a:lnTo>
                <a:lnTo>
                  <a:pt x="509" y="157"/>
                </a:lnTo>
                <a:lnTo>
                  <a:pt x="510" y="157"/>
                </a:lnTo>
                <a:lnTo>
                  <a:pt x="510" y="156"/>
                </a:lnTo>
                <a:lnTo>
                  <a:pt x="511" y="156"/>
                </a:lnTo>
                <a:lnTo>
                  <a:pt x="511" y="155"/>
                </a:lnTo>
                <a:lnTo>
                  <a:pt x="512" y="154"/>
                </a:lnTo>
                <a:lnTo>
                  <a:pt x="512" y="154"/>
                </a:lnTo>
                <a:lnTo>
                  <a:pt x="513" y="153"/>
                </a:lnTo>
                <a:lnTo>
                  <a:pt x="513" y="153"/>
                </a:lnTo>
                <a:lnTo>
                  <a:pt x="514" y="152"/>
                </a:lnTo>
                <a:lnTo>
                  <a:pt x="514" y="151"/>
                </a:lnTo>
                <a:lnTo>
                  <a:pt x="515" y="151"/>
                </a:lnTo>
                <a:lnTo>
                  <a:pt x="515" y="150"/>
                </a:lnTo>
                <a:lnTo>
                  <a:pt x="516" y="150"/>
                </a:lnTo>
                <a:lnTo>
                  <a:pt x="516" y="149"/>
                </a:lnTo>
                <a:lnTo>
                  <a:pt x="517" y="148"/>
                </a:lnTo>
                <a:lnTo>
                  <a:pt x="517" y="148"/>
                </a:lnTo>
                <a:lnTo>
                  <a:pt x="518" y="147"/>
                </a:lnTo>
                <a:lnTo>
                  <a:pt x="518" y="146"/>
                </a:lnTo>
                <a:lnTo>
                  <a:pt x="519" y="146"/>
                </a:lnTo>
                <a:lnTo>
                  <a:pt x="519" y="145"/>
                </a:lnTo>
                <a:lnTo>
                  <a:pt x="519" y="145"/>
                </a:lnTo>
                <a:lnTo>
                  <a:pt x="520" y="144"/>
                </a:lnTo>
                <a:lnTo>
                  <a:pt x="520" y="144"/>
                </a:lnTo>
                <a:lnTo>
                  <a:pt x="521" y="143"/>
                </a:lnTo>
                <a:lnTo>
                  <a:pt x="521" y="142"/>
                </a:lnTo>
                <a:lnTo>
                  <a:pt x="522" y="142"/>
                </a:lnTo>
                <a:lnTo>
                  <a:pt x="522" y="141"/>
                </a:lnTo>
                <a:lnTo>
                  <a:pt x="523" y="141"/>
                </a:lnTo>
                <a:lnTo>
                  <a:pt x="523" y="140"/>
                </a:lnTo>
                <a:lnTo>
                  <a:pt x="524" y="139"/>
                </a:lnTo>
                <a:lnTo>
                  <a:pt x="524" y="139"/>
                </a:lnTo>
                <a:lnTo>
                  <a:pt x="525" y="138"/>
                </a:lnTo>
                <a:lnTo>
                  <a:pt x="525" y="138"/>
                </a:lnTo>
                <a:lnTo>
                  <a:pt x="526" y="137"/>
                </a:lnTo>
                <a:lnTo>
                  <a:pt x="526" y="136"/>
                </a:lnTo>
                <a:lnTo>
                  <a:pt x="527" y="136"/>
                </a:lnTo>
                <a:lnTo>
                  <a:pt x="527" y="135"/>
                </a:lnTo>
                <a:lnTo>
                  <a:pt x="528" y="135"/>
                </a:lnTo>
                <a:lnTo>
                  <a:pt x="528" y="134"/>
                </a:lnTo>
                <a:lnTo>
                  <a:pt x="529" y="134"/>
                </a:lnTo>
                <a:lnTo>
                  <a:pt x="529" y="133"/>
                </a:lnTo>
                <a:lnTo>
                  <a:pt x="530" y="132"/>
                </a:lnTo>
                <a:lnTo>
                  <a:pt x="530" y="132"/>
                </a:lnTo>
                <a:lnTo>
                  <a:pt x="530" y="131"/>
                </a:lnTo>
                <a:lnTo>
                  <a:pt x="531" y="131"/>
                </a:lnTo>
                <a:lnTo>
                  <a:pt x="531" y="130"/>
                </a:lnTo>
                <a:lnTo>
                  <a:pt x="532" y="130"/>
                </a:lnTo>
                <a:lnTo>
                  <a:pt x="532" y="129"/>
                </a:lnTo>
                <a:lnTo>
                  <a:pt x="533" y="128"/>
                </a:lnTo>
                <a:lnTo>
                  <a:pt x="533" y="128"/>
                </a:lnTo>
                <a:lnTo>
                  <a:pt x="534" y="127"/>
                </a:lnTo>
                <a:lnTo>
                  <a:pt x="534" y="127"/>
                </a:lnTo>
                <a:lnTo>
                  <a:pt x="535" y="126"/>
                </a:lnTo>
                <a:lnTo>
                  <a:pt x="535" y="125"/>
                </a:lnTo>
                <a:lnTo>
                  <a:pt x="535" y="125"/>
                </a:lnTo>
                <a:lnTo>
                  <a:pt x="536" y="125"/>
                </a:lnTo>
                <a:lnTo>
                  <a:pt x="536" y="124"/>
                </a:lnTo>
                <a:lnTo>
                  <a:pt x="537" y="123"/>
                </a:lnTo>
                <a:lnTo>
                  <a:pt x="537" y="123"/>
                </a:lnTo>
                <a:lnTo>
                  <a:pt x="538" y="122"/>
                </a:lnTo>
                <a:lnTo>
                  <a:pt x="538" y="122"/>
                </a:lnTo>
                <a:lnTo>
                  <a:pt x="539" y="121"/>
                </a:lnTo>
                <a:lnTo>
                  <a:pt x="539" y="120"/>
                </a:lnTo>
                <a:lnTo>
                  <a:pt x="540" y="120"/>
                </a:lnTo>
                <a:lnTo>
                  <a:pt x="540" y="119"/>
                </a:lnTo>
                <a:lnTo>
                  <a:pt x="541" y="119"/>
                </a:lnTo>
                <a:lnTo>
                  <a:pt x="541" y="118"/>
                </a:lnTo>
                <a:lnTo>
                  <a:pt x="542" y="118"/>
                </a:lnTo>
                <a:lnTo>
                  <a:pt x="542" y="117"/>
                </a:lnTo>
                <a:lnTo>
                  <a:pt x="543" y="117"/>
                </a:lnTo>
                <a:lnTo>
                  <a:pt x="543" y="116"/>
                </a:lnTo>
                <a:lnTo>
                  <a:pt x="544" y="116"/>
                </a:lnTo>
                <a:lnTo>
                  <a:pt x="544" y="115"/>
                </a:lnTo>
                <a:lnTo>
                  <a:pt x="545" y="114"/>
                </a:lnTo>
                <a:lnTo>
                  <a:pt x="545" y="114"/>
                </a:lnTo>
                <a:lnTo>
                  <a:pt x="546" y="114"/>
                </a:lnTo>
                <a:lnTo>
                  <a:pt x="546" y="113"/>
                </a:lnTo>
                <a:lnTo>
                  <a:pt x="546" y="113"/>
                </a:lnTo>
                <a:lnTo>
                  <a:pt x="547" y="112"/>
                </a:lnTo>
                <a:lnTo>
                  <a:pt x="547" y="111"/>
                </a:lnTo>
                <a:lnTo>
                  <a:pt x="548" y="111"/>
                </a:lnTo>
                <a:lnTo>
                  <a:pt x="548" y="110"/>
                </a:lnTo>
                <a:lnTo>
                  <a:pt x="549" y="110"/>
                </a:lnTo>
                <a:lnTo>
                  <a:pt x="549" y="109"/>
                </a:lnTo>
                <a:lnTo>
                  <a:pt x="550" y="109"/>
                </a:lnTo>
                <a:lnTo>
                  <a:pt x="550" y="108"/>
                </a:lnTo>
                <a:lnTo>
                  <a:pt x="551" y="108"/>
                </a:lnTo>
                <a:lnTo>
                  <a:pt x="551" y="107"/>
                </a:lnTo>
                <a:lnTo>
                  <a:pt x="552" y="107"/>
                </a:lnTo>
                <a:lnTo>
                  <a:pt x="552" y="106"/>
                </a:lnTo>
                <a:lnTo>
                  <a:pt x="553" y="106"/>
                </a:lnTo>
                <a:lnTo>
                  <a:pt x="553" y="105"/>
                </a:lnTo>
                <a:lnTo>
                  <a:pt x="554" y="105"/>
                </a:lnTo>
                <a:lnTo>
                  <a:pt x="554" y="104"/>
                </a:lnTo>
                <a:lnTo>
                  <a:pt x="555" y="103"/>
                </a:lnTo>
                <a:lnTo>
                  <a:pt x="555" y="103"/>
                </a:lnTo>
                <a:lnTo>
                  <a:pt x="556" y="103"/>
                </a:lnTo>
                <a:lnTo>
                  <a:pt x="556" y="102"/>
                </a:lnTo>
                <a:lnTo>
                  <a:pt x="556" y="102"/>
                </a:lnTo>
                <a:lnTo>
                  <a:pt x="557" y="101"/>
                </a:lnTo>
                <a:lnTo>
                  <a:pt x="557" y="101"/>
                </a:lnTo>
                <a:lnTo>
                  <a:pt x="558" y="100"/>
                </a:lnTo>
                <a:lnTo>
                  <a:pt x="558" y="99"/>
                </a:lnTo>
                <a:lnTo>
                  <a:pt x="559" y="99"/>
                </a:lnTo>
                <a:lnTo>
                  <a:pt x="559" y="98"/>
                </a:lnTo>
                <a:lnTo>
                  <a:pt x="560" y="98"/>
                </a:lnTo>
                <a:lnTo>
                  <a:pt x="560" y="97"/>
                </a:lnTo>
                <a:lnTo>
                  <a:pt x="561" y="97"/>
                </a:lnTo>
                <a:lnTo>
                  <a:pt x="561" y="97"/>
                </a:lnTo>
                <a:lnTo>
                  <a:pt x="562" y="96"/>
                </a:lnTo>
                <a:lnTo>
                  <a:pt x="562" y="96"/>
                </a:lnTo>
                <a:lnTo>
                  <a:pt x="562" y="95"/>
                </a:lnTo>
                <a:lnTo>
                  <a:pt x="563" y="95"/>
                </a:lnTo>
                <a:lnTo>
                  <a:pt x="563" y="94"/>
                </a:lnTo>
                <a:lnTo>
                  <a:pt x="564" y="94"/>
                </a:lnTo>
                <a:lnTo>
                  <a:pt x="564" y="93"/>
                </a:lnTo>
                <a:lnTo>
                  <a:pt x="565" y="93"/>
                </a:lnTo>
                <a:lnTo>
                  <a:pt x="565" y="92"/>
                </a:lnTo>
                <a:lnTo>
                  <a:pt x="566" y="92"/>
                </a:lnTo>
                <a:lnTo>
                  <a:pt x="566" y="91"/>
                </a:lnTo>
                <a:lnTo>
                  <a:pt x="567" y="91"/>
                </a:lnTo>
                <a:lnTo>
                  <a:pt x="567" y="90"/>
                </a:lnTo>
                <a:lnTo>
                  <a:pt x="568" y="90"/>
                </a:lnTo>
                <a:lnTo>
                  <a:pt x="568" y="89"/>
                </a:lnTo>
                <a:lnTo>
                  <a:pt x="569" y="89"/>
                </a:lnTo>
                <a:lnTo>
                  <a:pt x="569" y="88"/>
                </a:lnTo>
                <a:lnTo>
                  <a:pt x="570" y="88"/>
                </a:lnTo>
                <a:lnTo>
                  <a:pt x="570" y="87"/>
                </a:lnTo>
                <a:lnTo>
                  <a:pt x="571" y="87"/>
                </a:lnTo>
                <a:lnTo>
                  <a:pt x="571" y="87"/>
                </a:lnTo>
                <a:lnTo>
                  <a:pt x="572" y="86"/>
                </a:lnTo>
                <a:lnTo>
                  <a:pt x="572" y="86"/>
                </a:lnTo>
                <a:lnTo>
                  <a:pt x="572" y="85"/>
                </a:lnTo>
                <a:lnTo>
                  <a:pt x="573" y="85"/>
                </a:lnTo>
                <a:lnTo>
                  <a:pt x="573" y="84"/>
                </a:lnTo>
                <a:lnTo>
                  <a:pt x="574" y="84"/>
                </a:lnTo>
                <a:lnTo>
                  <a:pt x="574" y="83"/>
                </a:lnTo>
                <a:lnTo>
                  <a:pt x="575" y="83"/>
                </a:lnTo>
                <a:lnTo>
                  <a:pt x="575" y="82"/>
                </a:lnTo>
                <a:lnTo>
                  <a:pt x="576" y="82"/>
                </a:lnTo>
                <a:lnTo>
                  <a:pt x="576" y="81"/>
                </a:lnTo>
                <a:lnTo>
                  <a:pt x="577" y="81"/>
                </a:lnTo>
                <a:lnTo>
                  <a:pt x="577" y="80"/>
                </a:lnTo>
                <a:lnTo>
                  <a:pt x="578" y="80"/>
                </a:lnTo>
                <a:lnTo>
                  <a:pt x="578" y="80"/>
                </a:lnTo>
                <a:lnTo>
                  <a:pt x="579" y="79"/>
                </a:lnTo>
                <a:lnTo>
                  <a:pt x="579" y="79"/>
                </a:lnTo>
                <a:lnTo>
                  <a:pt x="580" y="78"/>
                </a:lnTo>
                <a:lnTo>
                  <a:pt x="580" y="78"/>
                </a:lnTo>
                <a:lnTo>
                  <a:pt x="581" y="77"/>
                </a:lnTo>
                <a:lnTo>
                  <a:pt x="581" y="77"/>
                </a:lnTo>
                <a:lnTo>
                  <a:pt x="582" y="76"/>
                </a:lnTo>
                <a:lnTo>
                  <a:pt x="582" y="76"/>
                </a:lnTo>
                <a:lnTo>
                  <a:pt x="583" y="76"/>
                </a:lnTo>
                <a:lnTo>
                  <a:pt x="583" y="75"/>
                </a:lnTo>
                <a:lnTo>
                  <a:pt x="583" y="75"/>
                </a:lnTo>
                <a:lnTo>
                  <a:pt x="584" y="74"/>
                </a:lnTo>
                <a:lnTo>
                  <a:pt x="584" y="74"/>
                </a:lnTo>
                <a:lnTo>
                  <a:pt x="585" y="73"/>
                </a:lnTo>
                <a:lnTo>
                  <a:pt x="585" y="73"/>
                </a:lnTo>
                <a:lnTo>
                  <a:pt x="586" y="72"/>
                </a:lnTo>
                <a:lnTo>
                  <a:pt x="586" y="72"/>
                </a:lnTo>
                <a:lnTo>
                  <a:pt x="587" y="72"/>
                </a:lnTo>
                <a:lnTo>
                  <a:pt x="587" y="71"/>
                </a:lnTo>
                <a:lnTo>
                  <a:pt x="588" y="71"/>
                </a:lnTo>
                <a:lnTo>
                  <a:pt x="588" y="70"/>
                </a:lnTo>
                <a:lnTo>
                  <a:pt x="589" y="70"/>
                </a:lnTo>
                <a:lnTo>
                  <a:pt x="589" y="70"/>
                </a:lnTo>
                <a:lnTo>
                  <a:pt x="590" y="69"/>
                </a:lnTo>
                <a:lnTo>
                  <a:pt x="590" y="69"/>
                </a:lnTo>
                <a:lnTo>
                  <a:pt x="591" y="68"/>
                </a:lnTo>
                <a:lnTo>
                  <a:pt x="591" y="68"/>
                </a:lnTo>
                <a:lnTo>
                  <a:pt x="591" y="67"/>
                </a:lnTo>
                <a:lnTo>
                  <a:pt x="592" y="67"/>
                </a:lnTo>
                <a:lnTo>
                  <a:pt x="592" y="66"/>
                </a:lnTo>
                <a:lnTo>
                  <a:pt x="593" y="66"/>
                </a:lnTo>
                <a:lnTo>
                  <a:pt x="593" y="66"/>
                </a:lnTo>
                <a:lnTo>
                  <a:pt x="594" y="65"/>
                </a:lnTo>
                <a:lnTo>
                  <a:pt x="594" y="65"/>
                </a:lnTo>
                <a:lnTo>
                  <a:pt x="595" y="65"/>
                </a:lnTo>
                <a:lnTo>
                  <a:pt x="595" y="64"/>
                </a:lnTo>
                <a:lnTo>
                  <a:pt x="596" y="64"/>
                </a:lnTo>
                <a:lnTo>
                  <a:pt x="596" y="63"/>
                </a:lnTo>
                <a:lnTo>
                  <a:pt x="597" y="63"/>
                </a:lnTo>
                <a:lnTo>
                  <a:pt x="597" y="62"/>
                </a:lnTo>
                <a:lnTo>
                  <a:pt x="598" y="62"/>
                </a:lnTo>
                <a:lnTo>
                  <a:pt x="598" y="62"/>
                </a:lnTo>
                <a:lnTo>
                  <a:pt x="599" y="61"/>
                </a:lnTo>
                <a:lnTo>
                  <a:pt x="599" y="61"/>
                </a:lnTo>
                <a:lnTo>
                  <a:pt x="599" y="60"/>
                </a:lnTo>
                <a:lnTo>
                  <a:pt x="600" y="60"/>
                </a:lnTo>
                <a:lnTo>
                  <a:pt x="600" y="60"/>
                </a:lnTo>
                <a:lnTo>
                  <a:pt x="601" y="59"/>
                </a:lnTo>
                <a:lnTo>
                  <a:pt x="601" y="59"/>
                </a:lnTo>
                <a:lnTo>
                  <a:pt x="602" y="59"/>
                </a:lnTo>
                <a:lnTo>
                  <a:pt x="602" y="58"/>
                </a:lnTo>
                <a:lnTo>
                  <a:pt x="603" y="58"/>
                </a:lnTo>
                <a:lnTo>
                  <a:pt x="603" y="57"/>
                </a:lnTo>
                <a:lnTo>
                  <a:pt x="604" y="57"/>
                </a:lnTo>
                <a:lnTo>
                  <a:pt x="604" y="57"/>
                </a:lnTo>
                <a:lnTo>
                  <a:pt x="605" y="56"/>
                </a:lnTo>
                <a:lnTo>
                  <a:pt x="605" y="56"/>
                </a:lnTo>
                <a:lnTo>
                  <a:pt x="606" y="55"/>
                </a:lnTo>
                <a:lnTo>
                  <a:pt x="606" y="55"/>
                </a:lnTo>
                <a:lnTo>
                  <a:pt x="607" y="55"/>
                </a:lnTo>
                <a:lnTo>
                  <a:pt x="607" y="54"/>
                </a:lnTo>
                <a:lnTo>
                  <a:pt x="608" y="54"/>
                </a:lnTo>
                <a:lnTo>
                  <a:pt x="608" y="54"/>
                </a:lnTo>
                <a:lnTo>
                  <a:pt x="609" y="53"/>
                </a:lnTo>
                <a:lnTo>
                  <a:pt x="609" y="53"/>
                </a:lnTo>
                <a:lnTo>
                  <a:pt x="609" y="53"/>
                </a:lnTo>
                <a:lnTo>
                  <a:pt x="610" y="52"/>
                </a:lnTo>
                <a:lnTo>
                  <a:pt x="610" y="52"/>
                </a:lnTo>
                <a:lnTo>
                  <a:pt x="611" y="51"/>
                </a:lnTo>
                <a:lnTo>
                  <a:pt x="611" y="51"/>
                </a:lnTo>
                <a:lnTo>
                  <a:pt x="612" y="51"/>
                </a:lnTo>
                <a:lnTo>
                  <a:pt x="612" y="50"/>
                </a:lnTo>
                <a:lnTo>
                  <a:pt x="613" y="50"/>
                </a:lnTo>
                <a:lnTo>
                  <a:pt x="613" y="49"/>
                </a:lnTo>
                <a:lnTo>
                  <a:pt x="614" y="49"/>
                </a:lnTo>
                <a:lnTo>
                  <a:pt x="614" y="49"/>
                </a:lnTo>
                <a:lnTo>
                  <a:pt x="615" y="49"/>
                </a:lnTo>
                <a:lnTo>
                  <a:pt x="615" y="48"/>
                </a:lnTo>
                <a:lnTo>
                  <a:pt x="616" y="48"/>
                </a:lnTo>
                <a:lnTo>
                  <a:pt x="616" y="47"/>
                </a:lnTo>
                <a:lnTo>
                  <a:pt x="617" y="47"/>
                </a:lnTo>
                <a:lnTo>
                  <a:pt x="617" y="47"/>
                </a:lnTo>
                <a:lnTo>
                  <a:pt x="618" y="46"/>
                </a:lnTo>
                <a:lnTo>
                  <a:pt x="618" y="46"/>
                </a:lnTo>
                <a:lnTo>
                  <a:pt x="619" y="46"/>
                </a:lnTo>
                <a:lnTo>
                  <a:pt x="619" y="45"/>
                </a:lnTo>
                <a:lnTo>
                  <a:pt x="620" y="45"/>
                </a:lnTo>
                <a:lnTo>
                  <a:pt x="620" y="45"/>
                </a:lnTo>
                <a:lnTo>
                  <a:pt x="620" y="44"/>
                </a:lnTo>
                <a:lnTo>
                  <a:pt x="621" y="44"/>
                </a:lnTo>
                <a:lnTo>
                  <a:pt x="621" y="44"/>
                </a:lnTo>
                <a:lnTo>
                  <a:pt x="622" y="43"/>
                </a:lnTo>
                <a:lnTo>
                  <a:pt x="622" y="43"/>
                </a:lnTo>
                <a:lnTo>
                  <a:pt x="623" y="43"/>
                </a:lnTo>
                <a:lnTo>
                  <a:pt x="623" y="42"/>
                </a:lnTo>
                <a:lnTo>
                  <a:pt x="624" y="42"/>
                </a:lnTo>
                <a:lnTo>
                  <a:pt x="624" y="42"/>
                </a:lnTo>
                <a:lnTo>
                  <a:pt x="625" y="41"/>
                </a:lnTo>
                <a:lnTo>
                  <a:pt x="625" y="41"/>
                </a:lnTo>
                <a:lnTo>
                  <a:pt x="625" y="41"/>
                </a:lnTo>
                <a:lnTo>
                  <a:pt x="626" y="40"/>
                </a:lnTo>
                <a:lnTo>
                  <a:pt x="626" y="40"/>
                </a:lnTo>
                <a:lnTo>
                  <a:pt x="627" y="40"/>
                </a:lnTo>
                <a:lnTo>
                  <a:pt x="627" y="39"/>
                </a:lnTo>
                <a:lnTo>
                  <a:pt x="628" y="39"/>
                </a:lnTo>
                <a:lnTo>
                  <a:pt x="628" y="39"/>
                </a:lnTo>
                <a:lnTo>
                  <a:pt x="629" y="38"/>
                </a:lnTo>
                <a:lnTo>
                  <a:pt x="629" y="38"/>
                </a:lnTo>
                <a:lnTo>
                  <a:pt x="630" y="38"/>
                </a:lnTo>
                <a:lnTo>
                  <a:pt x="630" y="38"/>
                </a:lnTo>
                <a:lnTo>
                  <a:pt x="631" y="37"/>
                </a:lnTo>
                <a:lnTo>
                  <a:pt x="631" y="37"/>
                </a:lnTo>
                <a:lnTo>
                  <a:pt x="632" y="37"/>
                </a:lnTo>
                <a:lnTo>
                  <a:pt x="632" y="36"/>
                </a:lnTo>
                <a:lnTo>
                  <a:pt x="633" y="36"/>
                </a:lnTo>
                <a:lnTo>
                  <a:pt x="633" y="36"/>
                </a:lnTo>
                <a:lnTo>
                  <a:pt x="634" y="35"/>
                </a:lnTo>
                <a:lnTo>
                  <a:pt x="634" y="35"/>
                </a:lnTo>
                <a:lnTo>
                  <a:pt x="635" y="35"/>
                </a:lnTo>
                <a:lnTo>
                  <a:pt x="635" y="34"/>
                </a:lnTo>
                <a:lnTo>
                  <a:pt x="636" y="34"/>
                </a:lnTo>
                <a:lnTo>
                  <a:pt x="636" y="34"/>
                </a:lnTo>
                <a:lnTo>
                  <a:pt x="636" y="33"/>
                </a:lnTo>
                <a:lnTo>
                  <a:pt x="637" y="33"/>
                </a:lnTo>
                <a:lnTo>
                  <a:pt x="637" y="33"/>
                </a:lnTo>
                <a:lnTo>
                  <a:pt x="638" y="33"/>
                </a:lnTo>
                <a:lnTo>
                  <a:pt x="638" y="32"/>
                </a:lnTo>
                <a:lnTo>
                  <a:pt x="639" y="32"/>
                </a:lnTo>
                <a:lnTo>
                  <a:pt x="639" y="32"/>
                </a:lnTo>
                <a:lnTo>
                  <a:pt x="640" y="32"/>
                </a:lnTo>
                <a:lnTo>
                  <a:pt x="640" y="31"/>
                </a:lnTo>
                <a:lnTo>
                  <a:pt x="641" y="31"/>
                </a:lnTo>
                <a:lnTo>
                  <a:pt x="641" y="31"/>
                </a:lnTo>
                <a:lnTo>
                  <a:pt x="642" y="30"/>
                </a:lnTo>
                <a:lnTo>
                  <a:pt x="642" y="30"/>
                </a:lnTo>
                <a:lnTo>
                  <a:pt x="643" y="30"/>
                </a:lnTo>
                <a:lnTo>
                  <a:pt x="643" y="29"/>
                </a:lnTo>
                <a:lnTo>
                  <a:pt x="644" y="29"/>
                </a:lnTo>
                <a:lnTo>
                  <a:pt x="644" y="29"/>
                </a:lnTo>
                <a:lnTo>
                  <a:pt x="645" y="29"/>
                </a:lnTo>
                <a:lnTo>
                  <a:pt x="645" y="28"/>
                </a:lnTo>
                <a:lnTo>
                  <a:pt x="646" y="28"/>
                </a:lnTo>
                <a:lnTo>
                  <a:pt x="646" y="28"/>
                </a:lnTo>
                <a:lnTo>
                  <a:pt x="646" y="27"/>
                </a:lnTo>
                <a:lnTo>
                  <a:pt x="647" y="27"/>
                </a:lnTo>
                <a:lnTo>
                  <a:pt x="647" y="27"/>
                </a:lnTo>
                <a:lnTo>
                  <a:pt x="648" y="27"/>
                </a:lnTo>
                <a:lnTo>
                  <a:pt x="648" y="27"/>
                </a:lnTo>
                <a:lnTo>
                  <a:pt x="649" y="26"/>
                </a:lnTo>
                <a:lnTo>
                  <a:pt x="649" y="26"/>
                </a:lnTo>
                <a:lnTo>
                  <a:pt x="650" y="26"/>
                </a:lnTo>
                <a:lnTo>
                  <a:pt x="650" y="26"/>
                </a:lnTo>
                <a:lnTo>
                  <a:pt x="651" y="25"/>
                </a:lnTo>
                <a:lnTo>
                  <a:pt x="651" y="25"/>
                </a:lnTo>
                <a:lnTo>
                  <a:pt x="652" y="25"/>
                </a:lnTo>
                <a:lnTo>
                  <a:pt x="652" y="24"/>
                </a:lnTo>
                <a:lnTo>
                  <a:pt x="652" y="24"/>
                </a:lnTo>
                <a:lnTo>
                  <a:pt x="653" y="24"/>
                </a:lnTo>
                <a:lnTo>
                  <a:pt x="653" y="24"/>
                </a:lnTo>
                <a:lnTo>
                  <a:pt x="654" y="23"/>
                </a:lnTo>
                <a:lnTo>
                  <a:pt x="654" y="23"/>
                </a:lnTo>
                <a:lnTo>
                  <a:pt x="655" y="23"/>
                </a:lnTo>
                <a:lnTo>
                  <a:pt x="655" y="23"/>
                </a:lnTo>
                <a:lnTo>
                  <a:pt x="656" y="22"/>
                </a:lnTo>
                <a:lnTo>
                  <a:pt x="656" y="22"/>
                </a:lnTo>
                <a:lnTo>
                  <a:pt x="657" y="22"/>
                </a:lnTo>
                <a:lnTo>
                  <a:pt x="657" y="22"/>
                </a:lnTo>
                <a:lnTo>
                  <a:pt x="658" y="22"/>
                </a:lnTo>
                <a:lnTo>
                  <a:pt x="658" y="21"/>
                </a:lnTo>
                <a:lnTo>
                  <a:pt x="659" y="21"/>
                </a:lnTo>
                <a:lnTo>
                  <a:pt x="659" y="21"/>
                </a:lnTo>
                <a:lnTo>
                  <a:pt x="660" y="21"/>
                </a:lnTo>
                <a:lnTo>
                  <a:pt x="660" y="20"/>
                </a:lnTo>
                <a:lnTo>
                  <a:pt x="661" y="20"/>
                </a:lnTo>
                <a:lnTo>
                  <a:pt x="661" y="20"/>
                </a:lnTo>
                <a:lnTo>
                  <a:pt x="662" y="20"/>
                </a:lnTo>
                <a:lnTo>
                  <a:pt x="662" y="19"/>
                </a:lnTo>
                <a:lnTo>
                  <a:pt x="662" y="19"/>
                </a:lnTo>
                <a:lnTo>
                  <a:pt x="663" y="19"/>
                </a:lnTo>
                <a:lnTo>
                  <a:pt x="663" y="19"/>
                </a:lnTo>
                <a:lnTo>
                  <a:pt x="664" y="18"/>
                </a:lnTo>
                <a:lnTo>
                  <a:pt x="664" y="18"/>
                </a:lnTo>
                <a:lnTo>
                  <a:pt x="665" y="18"/>
                </a:lnTo>
                <a:lnTo>
                  <a:pt x="665" y="18"/>
                </a:lnTo>
                <a:lnTo>
                  <a:pt x="666" y="18"/>
                </a:lnTo>
                <a:lnTo>
                  <a:pt x="666" y="17"/>
                </a:lnTo>
                <a:lnTo>
                  <a:pt x="667" y="17"/>
                </a:lnTo>
                <a:lnTo>
                  <a:pt x="667" y="17"/>
                </a:lnTo>
                <a:lnTo>
                  <a:pt x="668" y="17"/>
                </a:lnTo>
                <a:lnTo>
                  <a:pt x="668" y="16"/>
                </a:lnTo>
                <a:lnTo>
                  <a:pt x="669" y="16"/>
                </a:lnTo>
                <a:lnTo>
                  <a:pt x="669" y="16"/>
                </a:lnTo>
                <a:lnTo>
                  <a:pt x="670" y="16"/>
                </a:lnTo>
                <a:lnTo>
                  <a:pt x="670" y="16"/>
                </a:lnTo>
                <a:lnTo>
                  <a:pt x="671" y="16"/>
                </a:lnTo>
                <a:lnTo>
                  <a:pt x="671" y="15"/>
                </a:lnTo>
                <a:lnTo>
                  <a:pt x="672" y="15"/>
                </a:lnTo>
                <a:lnTo>
                  <a:pt x="672" y="15"/>
                </a:lnTo>
                <a:lnTo>
                  <a:pt x="673" y="15"/>
                </a:lnTo>
                <a:lnTo>
                  <a:pt x="673" y="15"/>
                </a:lnTo>
                <a:lnTo>
                  <a:pt x="673" y="14"/>
                </a:lnTo>
                <a:lnTo>
                  <a:pt x="674" y="14"/>
                </a:lnTo>
                <a:lnTo>
                  <a:pt x="674" y="14"/>
                </a:lnTo>
                <a:lnTo>
                  <a:pt x="675" y="14"/>
                </a:lnTo>
                <a:lnTo>
                  <a:pt x="675" y="14"/>
                </a:lnTo>
                <a:lnTo>
                  <a:pt x="676" y="13"/>
                </a:lnTo>
                <a:lnTo>
                  <a:pt x="676" y="13"/>
                </a:lnTo>
                <a:lnTo>
                  <a:pt x="677" y="13"/>
                </a:lnTo>
                <a:lnTo>
                  <a:pt x="677" y="13"/>
                </a:lnTo>
                <a:lnTo>
                  <a:pt x="678" y="13"/>
                </a:lnTo>
                <a:lnTo>
                  <a:pt x="678" y="12"/>
                </a:lnTo>
                <a:lnTo>
                  <a:pt x="679" y="12"/>
                </a:lnTo>
                <a:lnTo>
                  <a:pt x="679" y="12"/>
                </a:lnTo>
                <a:lnTo>
                  <a:pt x="680" y="12"/>
                </a:lnTo>
                <a:lnTo>
                  <a:pt x="680" y="12"/>
                </a:lnTo>
                <a:lnTo>
                  <a:pt x="680" y="11"/>
                </a:lnTo>
                <a:lnTo>
                  <a:pt x="681" y="11"/>
                </a:lnTo>
                <a:lnTo>
                  <a:pt x="681" y="11"/>
                </a:lnTo>
                <a:lnTo>
                  <a:pt x="682" y="11"/>
                </a:lnTo>
                <a:lnTo>
                  <a:pt x="682" y="11"/>
                </a:lnTo>
                <a:lnTo>
                  <a:pt x="683" y="11"/>
                </a:lnTo>
                <a:lnTo>
                  <a:pt x="683" y="11"/>
                </a:lnTo>
                <a:lnTo>
                  <a:pt x="684" y="10"/>
                </a:lnTo>
                <a:lnTo>
                  <a:pt x="684" y="10"/>
                </a:lnTo>
                <a:lnTo>
                  <a:pt x="685" y="10"/>
                </a:lnTo>
                <a:lnTo>
                  <a:pt x="685" y="10"/>
                </a:lnTo>
                <a:lnTo>
                  <a:pt x="686" y="10"/>
                </a:lnTo>
                <a:lnTo>
                  <a:pt x="686" y="10"/>
                </a:lnTo>
                <a:lnTo>
                  <a:pt x="687" y="9"/>
                </a:lnTo>
                <a:lnTo>
                  <a:pt x="687" y="9"/>
                </a:lnTo>
                <a:lnTo>
                  <a:pt x="688" y="9"/>
                </a:lnTo>
                <a:lnTo>
                  <a:pt x="688" y="9"/>
                </a:lnTo>
                <a:lnTo>
                  <a:pt x="689" y="9"/>
                </a:lnTo>
                <a:lnTo>
                  <a:pt x="689" y="9"/>
                </a:lnTo>
                <a:lnTo>
                  <a:pt x="689" y="8"/>
                </a:lnTo>
                <a:lnTo>
                  <a:pt x="690" y="8"/>
                </a:lnTo>
                <a:lnTo>
                  <a:pt x="690" y="8"/>
                </a:lnTo>
                <a:lnTo>
                  <a:pt x="691" y="8"/>
                </a:lnTo>
                <a:lnTo>
                  <a:pt x="691" y="8"/>
                </a:lnTo>
                <a:lnTo>
                  <a:pt x="692" y="8"/>
                </a:lnTo>
                <a:lnTo>
                  <a:pt x="692" y="8"/>
                </a:lnTo>
                <a:lnTo>
                  <a:pt x="693" y="7"/>
                </a:lnTo>
                <a:lnTo>
                  <a:pt x="693" y="7"/>
                </a:lnTo>
                <a:lnTo>
                  <a:pt x="694" y="7"/>
                </a:lnTo>
                <a:lnTo>
                  <a:pt x="694" y="7"/>
                </a:lnTo>
                <a:lnTo>
                  <a:pt x="695" y="7"/>
                </a:lnTo>
                <a:lnTo>
                  <a:pt x="695" y="7"/>
                </a:lnTo>
                <a:lnTo>
                  <a:pt x="696" y="6"/>
                </a:lnTo>
                <a:lnTo>
                  <a:pt x="696" y="6"/>
                </a:lnTo>
                <a:lnTo>
                  <a:pt x="697" y="6"/>
                </a:lnTo>
                <a:lnTo>
                  <a:pt x="697" y="6"/>
                </a:lnTo>
                <a:lnTo>
                  <a:pt x="698" y="6"/>
                </a:lnTo>
                <a:lnTo>
                  <a:pt x="698" y="6"/>
                </a:lnTo>
                <a:lnTo>
                  <a:pt x="699" y="6"/>
                </a:lnTo>
                <a:lnTo>
                  <a:pt x="699" y="6"/>
                </a:lnTo>
                <a:lnTo>
                  <a:pt x="699" y="5"/>
                </a:lnTo>
                <a:lnTo>
                  <a:pt x="700" y="5"/>
                </a:lnTo>
                <a:lnTo>
                  <a:pt x="700" y="5"/>
                </a:lnTo>
                <a:lnTo>
                  <a:pt x="701" y="5"/>
                </a:lnTo>
                <a:lnTo>
                  <a:pt x="701" y="5"/>
                </a:lnTo>
                <a:lnTo>
                  <a:pt x="702" y="5"/>
                </a:lnTo>
                <a:lnTo>
                  <a:pt x="702" y="5"/>
                </a:lnTo>
                <a:lnTo>
                  <a:pt x="703" y="5"/>
                </a:lnTo>
                <a:lnTo>
                  <a:pt x="703" y="5"/>
                </a:lnTo>
                <a:lnTo>
                  <a:pt x="704" y="5"/>
                </a:lnTo>
                <a:lnTo>
                  <a:pt x="704" y="4"/>
                </a:lnTo>
                <a:lnTo>
                  <a:pt x="705" y="4"/>
                </a:lnTo>
                <a:lnTo>
                  <a:pt x="705" y="4"/>
                </a:lnTo>
                <a:lnTo>
                  <a:pt x="706" y="4"/>
                </a:lnTo>
                <a:lnTo>
                  <a:pt x="706" y="4"/>
                </a:lnTo>
                <a:lnTo>
                  <a:pt x="707" y="4"/>
                </a:lnTo>
                <a:lnTo>
                  <a:pt x="707" y="4"/>
                </a:lnTo>
                <a:lnTo>
                  <a:pt x="708" y="4"/>
                </a:lnTo>
                <a:lnTo>
                  <a:pt x="708" y="4"/>
                </a:lnTo>
                <a:lnTo>
                  <a:pt x="709" y="3"/>
                </a:lnTo>
                <a:lnTo>
                  <a:pt x="709" y="3"/>
                </a:lnTo>
                <a:lnTo>
                  <a:pt x="710" y="3"/>
                </a:lnTo>
                <a:lnTo>
                  <a:pt x="710" y="3"/>
                </a:lnTo>
                <a:lnTo>
                  <a:pt x="710" y="3"/>
                </a:lnTo>
                <a:lnTo>
                  <a:pt x="711" y="3"/>
                </a:lnTo>
                <a:lnTo>
                  <a:pt x="711" y="3"/>
                </a:lnTo>
                <a:lnTo>
                  <a:pt x="712" y="3"/>
                </a:lnTo>
                <a:lnTo>
                  <a:pt x="712" y="3"/>
                </a:lnTo>
                <a:lnTo>
                  <a:pt x="713" y="3"/>
                </a:lnTo>
                <a:lnTo>
                  <a:pt x="713" y="2"/>
                </a:lnTo>
                <a:lnTo>
                  <a:pt x="714" y="2"/>
                </a:lnTo>
                <a:lnTo>
                  <a:pt x="714" y="2"/>
                </a:lnTo>
                <a:lnTo>
                  <a:pt x="715" y="2"/>
                </a:lnTo>
                <a:lnTo>
                  <a:pt x="715" y="2"/>
                </a:lnTo>
                <a:lnTo>
                  <a:pt x="715" y="2"/>
                </a:lnTo>
                <a:lnTo>
                  <a:pt x="716" y="2"/>
                </a:lnTo>
                <a:lnTo>
                  <a:pt x="716" y="2"/>
                </a:lnTo>
                <a:lnTo>
                  <a:pt x="717" y="2"/>
                </a:lnTo>
                <a:lnTo>
                  <a:pt x="717" y="2"/>
                </a:lnTo>
                <a:lnTo>
                  <a:pt x="718" y="2"/>
                </a:lnTo>
                <a:lnTo>
                  <a:pt x="718" y="2"/>
                </a:lnTo>
                <a:lnTo>
                  <a:pt x="719" y="1"/>
                </a:lnTo>
                <a:lnTo>
                  <a:pt x="719" y="1"/>
                </a:lnTo>
                <a:lnTo>
                  <a:pt x="720" y="1"/>
                </a:lnTo>
                <a:lnTo>
                  <a:pt x="720" y="1"/>
                </a:lnTo>
                <a:lnTo>
                  <a:pt x="721" y="1"/>
                </a:lnTo>
                <a:lnTo>
                  <a:pt x="721" y="1"/>
                </a:lnTo>
                <a:lnTo>
                  <a:pt x="722" y="1"/>
                </a:lnTo>
                <a:lnTo>
                  <a:pt x="722" y="1"/>
                </a:lnTo>
                <a:lnTo>
                  <a:pt x="723" y="1"/>
                </a:lnTo>
                <a:lnTo>
                  <a:pt x="723" y="1"/>
                </a:lnTo>
                <a:lnTo>
                  <a:pt x="724" y="1"/>
                </a:lnTo>
                <a:lnTo>
                  <a:pt x="724" y="1"/>
                </a:lnTo>
                <a:lnTo>
                  <a:pt x="725" y="1"/>
                </a:lnTo>
                <a:lnTo>
                  <a:pt x="725" y="1"/>
                </a:lnTo>
                <a:lnTo>
                  <a:pt x="726" y="1"/>
                </a:lnTo>
                <a:lnTo>
                  <a:pt x="726" y="1"/>
                </a:lnTo>
                <a:lnTo>
                  <a:pt x="726" y="0"/>
                </a:lnTo>
                <a:lnTo>
                  <a:pt x="727" y="0"/>
                </a:lnTo>
                <a:lnTo>
                  <a:pt x="727" y="0"/>
                </a:lnTo>
                <a:lnTo>
                  <a:pt x="728" y="0"/>
                </a:lnTo>
                <a:lnTo>
                  <a:pt x="728" y="0"/>
                </a:lnTo>
                <a:lnTo>
                  <a:pt x="729" y="0"/>
                </a:lnTo>
                <a:lnTo>
                  <a:pt x="729" y="0"/>
                </a:lnTo>
                <a:lnTo>
                  <a:pt x="730" y="0"/>
                </a:lnTo>
                <a:lnTo>
                  <a:pt x="730" y="0"/>
                </a:lnTo>
                <a:lnTo>
                  <a:pt x="731" y="0"/>
                </a:lnTo>
                <a:lnTo>
                  <a:pt x="731" y="0"/>
                </a:lnTo>
                <a:lnTo>
                  <a:pt x="732" y="0"/>
                </a:lnTo>
                <a:lnTo>
                  <a:pt x="732" y="0"/>
                </a:lnTo>
                <a:lnTo>
                  <a:pt x="733" y="0"/>
                </a:lnTo>
                <a:lnTo>
                  <a:pt x="733" y="0"/>
                </a:lnTo>
                <a:lnTo>
                  <a:pt x="734" y="0"/>
                </a:lnTo>
                <a:lnTo>
                  <a:pt x="734" y="0"/>
                </a:lnTo>
                <a:lnTo>
                  <a:pt x="735" y="0"/>
                </a:lnTo>
                <a:lnTo>
                  <a:pt x="735" y="0"/>
                </a:lnTo>
                <a:lnTo>
                  <a:pt x="736" y="0"/>
                </a:lnTo>
                <a:lnTo>
                  <a:pt x="736" y="0"/>
                </a:lnTo>
                <a:lnTo>
                  <a:pt x="736" y="0"/>
                </a:lnTo>
                <a:lnTo>
                  <a:pt x="737" y="0"/>
                </a:lnTo>
                <a:lnTo>
                  <a:pt x="737" y="0"/>
                </a:lnTo>
                <a:lnTo>
                  <a:pt x="738" y="0"/>
                </a:lnTo>
                <a:lnTo>
                  <a:pt x="738" y="0"/>
                </a:lnTo>
                <a:lnTo>
                  <a:pt x="739" y="0"/>
                </a:lnTo>
                <a:lnTo>
                  <a:pt x="739" y="0"/>
                </a:lnTo>
                <a:lnTo>
                  <a:pt x="740" y="0"/>
                </a:lnTo>
                <a:lnTo>
                  <a:pt x="740" y="0"/>
                </a:lnTo>
                <a:lnTo>
                  <a:pt x="741" y="0"/>
                </a:lnTo>
                <a:lnTo>
                  <a:pt x="741" y="0"/>
                </a:lnTo>
                <a:lnTo>
                  <a:pt x="741" y="0"/>
                </a:lnTo>
                <a:lnTo>
                  <a:pt x="742" y="0"/>
                </a:lnTo>
                <a:lnTo>
                  <a:pt x="742" y="0"/>
                </a:lnTo>
                <a:lnTo>
                  <a:pt x="743" y="0"/>
                </a:lnTo>
                <a:lnTo>
                  <a:pt x="743" y="0"/>
                </a:lnTo>
                <a:lnTo>
                  <a:pt x="744" y="0"/>
                </a:lnTo>
                <a:lnTo>
                  <a:pt x="744" y="0"/>
                </a:lnTo>
                <a:lnTo>
                  <a:pt x="745" y="0"/>
                </a:lnTo>
                <a:lnTo>
                  <a:pt x="745" y="0"/>
                </a:lnTo>
                <a:lnTo>
                  <a:pt x="746" y="0"/>
                </a:lnTo>
                <a:lnTo>
                  <a:pt x="746" y="0"/>
                </a:lnTo>
                <a:lnTo>
                  <a:pt x="747" y="0"/>
                </a:lnTo>
                <a:lnTo>
                  <a:pt x="747" y="0"/>
                </a:lnTo>
                <a:lnTo>
                  <a:pt x="748" y="0"/>
                </a:lnTo>
                <a:lnTo>
                  <a:pt x="748" y="0"/>
                </a:lnTo>
                <a:lnTo>
                  <a:pt x="749" y="0"/>
                </a:lnTo>
                <a:lnTo>
                  <a:pt x="749" y="0"/>
                </a:lnTo>
                <a:lnTo>
                  <a:pt x="750" y="0"/>
                </a:lnTo>
                <a:lnTo>
                  <a:pt x="750" y="0"/>
                </a:lnTo>
                <a:lnTo>
                  <a:pt x="751" y="0"/>
                </a:lnTo>
                <a:lnTo>
                  <a:pt x="751" y="0"/>
                </a:lnTo>
                <a:lnTo>
                  <a:pt x="752" y="0"/>
                </a:lnTo>
                <a:lnTo>
                  <a:pt x="752" y="0"/>
                </a:lnTo>
                <a:lnTo>
                  <a:pt x="752" y="0"/>
                </a:lnTo>
                <a:lnTo>
                  <a:pt x="753" y="0"/>
                </a:lnTo>
                <a:lnTo>
                  <a:pt x="753" y="0"/>
                </a:lnTo>
                <a:lnTo>
                  <a:pt x="754" y="0"/>
                </a:lnTo>
                <a:lnTo>
                  <a:pt x="754" y="0"/>
                </a:lnTo>
                <a:lnTo>
                  <a:pt x="755" y="0"/>
                </a:lnTo>
                <a:lnTo>
                  <a:pt x="755" y="0"/>
                </a:lnTo>
                <a:lnTo>
                  <a:pt x="756" y="0"/>
                </a:lnTo>
                <a:lnTo>
                  <a:pt x="756" y="0"/>
                </a:lnTo>
                <a:lnTo>
                  <a:pt x="757" y="0"/>
                </a:lnTo>
                <a:lnTo>
                  <a:pt x="757" y="0"/>
                </a:lnTo>
                <a:lnTo>
                  <a:pt x="758" y="0"/>
                </a:lnTo>
                <a:lnTo>
                  <a:pt x="758" y="0"/>
                </a:lnTo>
                <a:lnTo>
                  <a:pt x="759" y="0"/>
                </a:lnTo>
                <a:lnTo>
                  <a:pt x="759" y="0"/>
                </a:lnTo>
                <a:lnTo>
                  <a:pt x="760" y="0"/>
                </a:lnTo>
                <a:lnTo>
                  <a:pt x="760" y="0"/>
                </a:lnTo>
                <a:lnTo>
                  <a:pt x="761" y="0"/>
                </a:lnTo>
                <a:lnTo>
                  <a:pt x="761" y="0"/>
                </a:lnTo>
                <a:lnTo>
                  <a:pt x="762" y="0"/>
                </a:lnTo>
                <a:lnTo>
                  <a:pt x="762" y="0"/>
                </a:lnTo>
                <a:lnTo>
                  <a:pt x="763" y="0"/>
                </a:lnTo>
                <a:lnTo>
                  <a:pt x="763" y="1"/>
                </a:lnTo>
                <a:lnTo>
                  <a:pt x="763" y="1"/>
                </a:lnTo>
                <a:lnTo>
                  <a:pt x="764" y="1"/>
                </a:lnTo>
                <a:lnTo>
                  <a:pt x="764" y="1"/>
                </a:lnTo>
                <a:lnTo>
                  <a:pt x="765" y="1"/>
                </a:lnTo>
                <a:lnTo>
                  <a:pt x="765" y="1"/>
                </a:lnTo>
                <a:lnTo>
                  <a:pt x="766" y="1"/>
                </a:lnTo>
                <a:lnTo>
                  <a:pt x="766" y="1"/>
                </a:lnTo>
                <a:lnTo>
                  <a:pt x="767" y="1"/>
                </a:lnTo>
                <a:lnTo>
                  <a:pt x="767" y="1"/>
                </a:lnTo>
                <a:lnTo>
                  <a:pt x="768" y="1"/>
                </a:lnTo>
                <a:lnTo>
                  <a:pt x="768" y="1"/>
                </a:lnTo>
                <a:lnTo>
                  <a:pt x="769" y="1"/>
                </a:lnTo>
                <a:lnTo>
                  <a:pt x="769" y="1"/>
                </a:lnTo>
                <a:lnTo>
                  <a:pt x="769" y="1"/>
                </a:lnTo>
                <a:lnTo>
                  <a:pt x="770" y="2"/>
                </a:lnTo>
                <a:lnTo>
                  <a:pt x="770" y="2"/>
                </a:lnTo>
                <a:lnTo>
                  <a:pt x="771" y="2"/>
                </a:lnTo>
                <a:lnTo>
                  <a:pt x="771" y="2"/>
                </a:lnTo>
                <a:lnTo>
                  <a:pt x="772" y="2"/>
                </a:lnTo>
                <a:lnTo>
                  <a:pt x="772" y="2"/>
                </a:lnTo>
                <a:lnTo>
                  <a:pt x="773" y="2"/>
                </a:lnTo>
                <a:lnTo>
                  <a:pt x="773" y="2"/>
                </a:lnTo>
                <a:lnTo>
                  <a:pt x="774" y="2"/>
                </a:lnTo>
                <a:lnTo>
                  <a:pt x="774" y="2"/>
                </a:lnTo>
                <a:lnTo>
                  <a:pt x="775" y="2"/>
                </a:lnTo>
                <a:lnTo>
                  <a:pt x="775" y="2"/>
                </a:lnTo>
                <a:lnTo>
                  <a:pt x="776" y="2"/>
                </a:lnTo>
                <a:lnTo>
                  <a:pt x="776" y="3"/>
                </a:lnTo>
                <a:lnTo>
                  <a:pt x="777" y="3"/>
                </a:lnTo>
                <a:lnTo>
                  <a:pt x="777" y="3"/>
                </a:lnTo>
                <a:lnTo>
                  <a:pt x="778" y="3"/>
                </a:lnTo>
                <a:lnTo>
                  <a:pt x="778" y="3"/>
                </a:lnTo>
                <a:lnTo>
                  <a:pt x="778" y="3"/>
                </a:lnTo>
                <a:lnTo>
                  <a:pt x="779" y="3"/>
                </a:lnTo>
                <a:lnTo>
                  <a:pt x="779" y="3"/>
                </a:lnTo>
                <a:lnTo>
                  <a:pt x="780" y="3"/>
                </a:lnTo>
                <a:lnTo>
                  <a:pt x="780" y="3"/>
                </a:lnTo>
                <a:lnTo>
                  <a:pt x="781" y="4"/>
                </a:lnTo>
                <a:lnTo>
                  <a:pt x="781" y="4"/>
                </a:lnTo>
                <a:lnTo>
                  <a:pt x="782" y="4"/>
                </a:lnTo>
                <a:lnTo>
                  <a:pt x="782" y="4"/>
                </a:lnTo>
                <a:lnTo>
                  <a:pt x="783" y="4"/>
                </a:lnTo>
                <a:lnTo>
                  <a:pt x="783" y="4"/>
                </a:lnTo>
                <a:lnTo>
                  <a:pt x="784" y="4"/>
                </a:lnTo>
                <a:lnTo>
                  <a:pt x="784" y="4"/>
                </a:lnTo>
                <a:lnTo>
                  <a:pt x="785" y="4"/>
                </a:lnTo>
                <a:lnTo>
                  <a:pt x="785" y="5"/>
                </a:lnTo>
                <a:lnTo>
                  <a:pt x="786" y="5"/>
                </a:lnTo>
                <a:lnTo>
                  <a:pt x="786" y="5"/>
                </a:lnTo>
                <a:lnTo>
                  <a:pt x="787" y="5"/>
                </a:lnTo>
                <a:lnTo>
                  <a:pt x="787" y="5"/>
                </a:lnTo>
                <a:lnTo>
                  <a:pt x="788" y="5"/>
                </a:lnTo>
                <a:lnTo>
                  <a:pt x="788" y="5"/>
                </a:lnTo>
                <a:lnTo>
                  <a:pt x="789" y="5"/>
                </a:lnTo>
                <a:lnTo>
                  <a:pt x="789" y="5"/>
                </a:lnTo>
                <a:lnTo>
                  <a:pt x="789" y="5"/>
                </a:lnTo>
                <a:lnTo>
                  <a:pt x="790" y="6"/>
                </a:lnTo>
                <a:lnTo>
                  <a:pt x="790" y="6"/>
                </a:lnTo>
                <a:lnTo>
                  <a:pt x="791" y="6"/>
                </a:lnTo>
                <a:lnTo>
                  <a:pt x="791" y="6"/>
                </a:lnTo>
                <a:lnTo>
                  <a:pt x="792" y="6"/>
                </a:lnTo>
                <a:lnTo>
                  <a:pt x="792" y="6"/>
                </a:lnTo>
                <a:lnTo>
                  <a:pt x="793" y="6"/>
                </a:lnTo>
                <a:lnTo>
                  <a:pt x="793" y="7"/>
                </a:lnTo>
                <a:lnTo>
                  <a:pt x="794" y="7"/>
                </a:lnTo>
                <a:lnTo>
                  <a:pt x="794" y="7"/>
                </a:lnTo>
                <a:lnTo>
                  <a:pt x="795" y="7"/>
                </a:lnTo>
                <a:lnTo>
                  <a:pt x="795" y="7"/>
                </a:lnTo>
                <a:lnTo>
                  <a:pt x="796" y="7"/>
                </a:lnTo>
                <a:lnTo>
                  <a:pt x="796" y="7"/>
                </a:lnTo>
                <a:lnTo>
                  <a:pt x="797" y="8"/>
                </a:lnTo>
                <a:lnTo>
                  <a:pt x="797" y="8"/>
                </a:lnTo>
                <a:lnTo>
                  <a:pt x="798" y="8"/>
                </a:lnTo>
                <a:lnTo>
                  <a:pt x="798" y="8"/>
                </a:lnTo>
                <a:lnTo>
                  <a:pt x="798" y="8"/>
                </a:lnTo>
                <a:lnTo>
                  <a:pt x="799" y="8"/>
                </a:lnTo>
                <a:lnTo>
                  <a:pt x="799" y="8"/>
                </a:lnTo>
                <a:lnTo>
                  <a:pt x="800" y="9"/>
                </a:lnTo>
                <a:lnTo>
                  <a:pt x="800" y="9"/>
                </a:lnTo>
                <a:lnTo>
                  <a:pt x="801" y="9"/>
                </a:lnTo>
                <a:lnTo>
                  <a:pt x="801" y="9"/>
                </a:lnTo>
                <a:lnTo>
                  <a:pt x="802" y="9"/>
                </a:lnTo>
                <a:lnTo>
                  <a:pt x="802" y="9"/>
                </a:lnTo>
                <a:lnTo>
                  <a:pt x="803" y="10"/>
                </a:lnTo>
                <a:lnTo>
                  <a:pt x="803" y="10"/>
                </a:lnTo>
                <a:lnTo>
                  <a:pt x="804" y="10"/>
                </a:lnTo>
                <a:lnTo>
                  <a:pt x="804" y="10"/>
                </a:lnTo>
                <a:lnTo>
                  <a:pt x="805" y="10"/>
                </a:lnTo>
                <a:lnTo>
                  <a:pt x="805" y="11"/>
                </a:lnTo>
                <a:lnTo>
                  <a:pt x="805" y="11"/>
                </a:lnTo>
                <a:lnTo>
                  <a:pt x="806" y="11"/>
                </a:lnTo>
                <a:lnTo>
                  <a:pt x="806" y="11"/>
                </a:lnTo>
                <a:lnTo>
                  <a:pt x="807" y="11"/>
                </a:lnTo>
                <a:lnTo>
                  <a:pt x="807" y="11"/>
                </a:lnTo>
                <a:lnTo>
                  <a:pt x="808" y="11"/>
                </a:lnTo>
                <a:lnTo>
                  <a:pt x="808" y="12"/>
                </a:lnTo>
                <a:lnTo>
                  <a:pt x="809" y="12"/>
                </a:lnTo>
                <a:lnTo>
                  <a:pt x="809" y="12"/>
                </a:lnTo>
                <a:lnTo>
                  <a:pt x="810" y="12"/>
                </a:lnTo>
                <a:lnTo>
                  <a:pt x="810" y="12"/>
                </a:lnTo>
                <a:lnTo>
                  <a:pt x="811" y="12"/>
                </a:lnTo>
                <a:lnTo>
                  <a:pt x="811" y="13"/>
                </a:lnTo>
                <a:lnTo>
                  <a:pt x="812" y="13"/>
                </a:lnTo>
                <a:lnTo>
                  <a:pt x="812" y="13"/>
                </a:lnTo>
                <a:lnTo>
                  <a:pt x="813" y="13"/>
                </a:lnTo>
                <a:lnTo>
                  <a:pt x="813" y="13"/>
                </a:lnTo>
                <a:lnTo>
                  <a:pt x="814" y="14"/>
                </a:lnTo>
                <a:lnTo>
                  <a:pt x="814" y="14"/>
                </a:lnTo>
                <a:lnTo>
                  <a:pt x="815" y="14"/>
                </a:lnTo>
                <a:lnTo>
                  <a:pt x="815" y="14"/>
                </a:lnTo>
                <a:lnTo>
                  <a:pt x="815" y="14"/>
                </a:lnTo>
                <a:lnTo>
                  <a:pt x="816" y="15"/>
                </a:lnTo>
                <a:lnTo>
                  <a:pt x="816" y="15"/>
                </a:lnTo>
                <a:lnTo>
                  <a:pt x="817" y="15"/>
                </a:lnTo>
                <a:lnTo>
                  <a:pt x="817" y="15"/>
                </a:lnTo>
                <a:lnTo>
                  <a:pt x="818" y="15"/>
                </a:lnTo>
                <a:lnTo>
                  <a:pt x="818" y="16"/>
                </a:lnTo>
                <a:lnTo>
                  <a:pt x="819" y="16"/>
                </a:lnTo>
                <a:lnTo>
                  <a:pt x="819" y="16"/>
                </a:lnTo>
                <a:lnTo>
                  <a:pt x="820" y="16"/>
                </a:lnTo>
                <a:lnTo>
                  <a:pt x="820" y="16"/>
                </a:lnTo>
                <a:lnTo>
                  <a:pt x="821" y="17"/>
                </a:lnTo>
                <a:lnTo>
                  <a:pt x="821" y="17"/>
                </a:lnTo>
                <a:lnTo>
                  <a:pt x="822" y="17"/>
                </a:lnTo>
                <a:lnTo>
                  <a:pt x="822" y="17"/>
                </a:lnTo>
                <a:lnTo>
                  <a:pt x="823" y="17"/>
                </a:lnTo>
                <a:lnTo>
                  <a:pt x="823" y="18"/>
                </a:lnTo>
                <a:lnTo>
                  <a:pt x="824" y="18"/>
                </a:lnTo>
                <a:lnTo>
                  <a:pt x="824" y="18"/>
                </a:lnTo>
                <a:lnTo>
                  <a:pt x="825" y="18"/>
                </a:lnTo>
                <a:lnTo>
                  <a:pt x="825" y="19"/>
                </a:lnTo>
                <a:lnTo>
                  <a:pt x="826" y="19"/>
                </a:lnTo>
                <a:lnTo>
                  <a:pt x="826" y="19"/>
                </a:lnTo>
                <a:lnTo>
                  <a:pt x="826" y="19"/>
                </a:lnTo>
                <a:lnTo>
                  <a:pt x="827" y="20"/>
                </a:lnTo>
                <a:lnTo>
                  <a:pt x="827" y="20"/>
                </a:lnTo>
                <a:lnTo>
                  <a:pt x="828" y="20"/>
                </a:lnTo>
                <a:lnTo>
                  <a:pt x="828" y="20"/>
                </a:lnTo>
                <a:lnTo>
                  <a:pt x="829" y="20"/>
                </a:lnTo>
                <a:lnTo>
                  <a:pt x="829" y="21"/>
                </a:lnTo>
                <a:lnTo>
                  <a:pt x="830" y="21"/>
                </a:lnTo>
                <a:lnTo>
                  <a:pt x="830" y="21"/>
                </a:lnTo>
                <a:lnTo>
                  <a:pt x="831" y="21"/>
                </a:lnTo>
                <a:lnTo>
                  <a:pt x="831" y="22"/>
                </a:lnTo>
                <a:lnTo>
                  <a:pt x="831" y="22"/>
                </a:lnTo>
                <a:lnTo>
                  <a:pt x="832" y="22"/>
                </a:lnTo>
                <a:lnTo>
                  <a:pt x="832" y="22"/>
                </a:lnTo>
                <a:lnTo>
                  <a:pt x="833" y="22"/>
                </a:lnTo>
                <a:lnTo>
                  <a:pt x="833" y="23"/>
                </a:lnTo>
                <a:lnTo>
                  <a:pt x="834" y="23"/>
                </a:lnTo>
                <a:lnTo>
                  <a:pt x="834" y="23"/>
                </a:lnTo>
                <a:lnTo>
                  <a:pt x="835" y="23"/>
                </a:lnTo>
                <a:lnTo>
                  <a:pt x="835" y="24"/>
                </a:lnTo>
                <a:lnTo>
                  <a:pt x="836" y="24"/>
                </a:lnTo>
                <a:lnTo>
                  <a:pt x="836" y="24"/>
                </a:lnTo>
                <a:lnTo>
                  <a:pt x="837" y="25"/>
                </a:lnTo>
                <a:lnTo>
                  <a:pt x="837" y="25"/>
                </a:lnTo>
                <a:lnTo>
                  <a:pt x="838" y="25"/>
                </a:lnTo>
                <a:lnTo>
                  <a:pt x="838" y="25"/>
                </a:lnTo>
                <a:lnTo>
                  <a:pt x="839" y="26"/>
                </a:lnTo>
                <a:lnTo>
                  <a:pt x="839" y="26"/>
                </a:lnTo>
                <a:lnTo>
                  <a:pt x="840" y="26"/>
                </a:lnTo>
                <a:lnTo>
                  <a:pt x="840" y="26"/>
                </a:lnTo>
                <a:lnTo>
                  <a:pt x="841" y="27"/>
                </a:lnTo>
                <a:lnTo>
                  <a:pt x="841" y="27"/>
                </a:lnTo>
                <a:lnTo>
                  <a:pt x="842" y="27"/>
                </a:lnTo>
                <a:lnTo>
                  <a:pt x="842" y="27"/>
                </a:lnTo>
                <a:lnTo>
                  <a:pt x="842" y="28"/>
                </a:lnTo>
                <a:lnTo>
                  <a:pt x="843" y="28"/>
                </a:lnTo>
                <a:lnTo>
                  <a:pt x="843" y="28"/>
                </a:lnTo>
                <a:lnTo>
                  <a:pt x="844" y="28"/>
                </a:lnTo>
                <a:lnTo>
                  <a:pt x="844" y="29"/>
                </a:lnTo>
                <a:lnTo>
                  <a:pt x="845" y="29"/>
                </a:lnTo>
                <a:lnTo>
                  <a:pt x="845" y="29"/>
                </a:lnTo>
                <a:lnTo>
                  <a:pt x="846" y="30"/>
                </a:lnTo>
                <a:lnTo>
                  <a:pt x="846" y="30"/>
                </a:lnTo>
                <a:lnTo>
                  <a:pt x="847" y="30"/>
                </a:lnTo>
                <a:lnTo>
                  <a:pt x="847" y="30"/>
                </a:lnTo>
                <a:lnTo>
                  <a:pt x="848" y="31"/>
                </a:lnTo>
                <a:lnTo>
                  <a:pt x="848" y="31"/>
                </a:lnTo>
                <a:lnTo>
                  <a:pt x="849" y="31"/>
                </a:lnTo>
                <a:lnTo>
                  <a:pt x="849" y="32"/>
                </a:lnTo>
                <a:lnTo>
                  <a:pt x="850" y="32"/>
                </a:lnTo>
                <a:lnTo>
                  <a:pt x="850" y="32"/>
                </a:lnTo>
                <a:lnTo>
                  <a:pt x="851" y="33"/>
                </a:lnTo>
                <a:lnTo>
                  <a:pt x="851" y="33"/>
                </a:lnTo>
                <a:lnTo>
                  <a:pt x="852" y="33"/>
                </a:lnTo>
                <a:lnTo>
                  <a:pt x="852" y="33"/>
                </a:lnTo>
                <a:lnTo>
                  <a:pt x="853" y="34"/>
                </a:lnTo>
                <a:lnTo>
                  <a:pt x="853" y="34"/>
                </a:lnTo>
                <a:lnTo>
                  <a:pt x="853" y="34"/>
                </a:lnTo>
                <a:lnTo>
                  <a:pt x="854" y="34"/>
                </a:lnTo>
                <a:lnTo>
                  <a:pt x="854" y="35"/>
                </a:lnTo>
                <a:lnTo>
                  <a:pt x="855" y="35"/>
                </a:lnTo>
                <a:lnTo>
                  <a:pt x="855" y="35"/>
                </a:lnTo>
                <a:lnTo>
                  <a:pt x="856" y="36"/>
                </a:lnTo>
                <a:lnTo>
                  <a:pt x="856" y="36"/>
                </a:lnTo>
                <a:lnTo>
                  <a:pt x="857" y="36"/>
                </a:lnTo>
                <a:lnTo>
                  <a:pt x="857" y="37"/>
                </a:lnTo>
                <a:lnTo>
                  <a:pt x="858" y="37"/>
                </a:lnTo>
                <a:lnTo>
                  <a:pt x="858" y="37"/>
                </a:lnTo>
                <a:lnTo>
                  <a:pt x="858" y="38"/>
                </a:lnTo>
                <a:lnTo>
                  <a:pt x="859" y="38"/>
                </a:lnTo>
                <a:lnTo>
                  <a:pt x="859" y="38"/>
                </a:lnTo>
                <a:lnTo>
                  <a:pt x="860" y="38"/>
                </a:lnTo>
                <a:lnTo>
                  <a:pt x="860" y="39"/>
                </a:lnTo>
                <a:lnTo>
                  <a:pt x="861" y="39"/>
                </a:lnTo>
                <a:lnTo>
                  <a:pt x="861" y="39"/>
                </a:lnTo>
                <a:lnTo>
                  <a:pt x="862" y="40"/>
                </a:lnTo>
                <a:lnTo>
                  <a:pt x="862" y="40"/>
                </a:lnTo>
                <a:lnTo>
                  <a:pt x="863" y="40"/>
                </a:lnTo>
                <a:lnTo>
                  <a:pt x="863" y="41"/>
                </a:lnTo>
                <a:lnTo>
                  <a:pt x="864" y="41"/>
                </a:lnTo>
                <a:lnTo>
                  <a:pt x="864" y="41"/>
                </a:lnTo>
                <a:lnTo>
                  <a:pt x="865" y="42"/>
                </a:lnTo>
                <a:lnTo>
                  <a:pt x="865" y="42"/>
                </a:lnTo>
                <a:lnTo>
                  <a:pt x="866" y="43"/>
                </a:lnTo>
                <a:lnTo>
                  <a:pt x="866" y="43"/>
                </a:lnTo>
                <a:lnTo>
                  <a:pt x="867" y="43"/>
                </a:lnTo>
                <a:lnTo>
                  <a:pt x="867" y="43"/>
                </a:lnTo>
                <a:lnTo>
                  <a:pt x="868" y="44"/>
                </a:lnTo>
                <a:lnTo>
                  <a:pt x="868" y="44"/>
                </a:lnTo>
                <a:lnTo>
                  <a:pt x="868" y="44"/>
                </a:lnTo>
                <a:lnTo>
                  <a:pt x="869" y="45"/>
                </a:lnTo>
                <a:lnTo>
                  <a:pt x="869" y="45"/>
                </a:lnTo>
                <a:lnTo>
                  <a:pt x="870" y="45"/>
                </a:lnTo>
                <a:lnTo>
                  <a:pt x="870" y="46"/>
                </a:lnTo>
                <a:lnTo>
                  <a:pt x="871" y="46"/>
                </a:lnTo>
                <a:lnTo>
                  <a:pt x="871" y="47"/>
                </a:lnTo>
                <a:lnTo>
                  <a:pt x="872" y="47"/>
                </a:lnTo>
                <a:lnTo>
                  <a:pt x="872" y="47"/>
                </a:lnTo>
                <a:lnTo>
                  <a:pt x="873" y="48"/>
                </a:lnTo>
                <a:lnTo>
                  <a:pt x="873" y="48"/>
                </a:lnTo>
                <a:lnTo>
                  <a:pt x="874" y="48"/>
                </a:lnTo>
                <a:lnTo>
                  <a:pt x="874" y="49"/>
                </a:lnTo>
                <a:lnTo>
                  <a:pt x="875" y="49"/>
                </a:lnTo>
                <a:lnTo>
                  <a:pt x="875" y="49"/>
                </a:lnTo>
                <a:lnTo>
                  <a:pt x="876" y="50"/>
                </a:lnTo>
                <a:lnTo>
                  <a:pt x="876" y="50"/>
                </a:lnTo>
                <a:lnTo>
                  <a:pt x="877" y="50"/>
                </a:lnTo>
                <a:lnTo>
                  <a:pt x="877" y="51"/>
                </a:lnTo>
                <a:lnTo>
                  <a:pt x="878" y="51"/>
                </a:lnTo>
                <a:lnTo>
                  <a:pt x="878" y="52"/>
                </a:lnTo>
                <a:lnTo>
                  <a:pt x="879" y="52"/>
                </a:lnTo>
                <a:lnTo>
                  <a:pt x="879" y="52"/>
                </a:lnTo>
                <a:lnTo>
                  <a:pt x="879" y="53"/>
                </a:lnTo>
                <a:lnTo>
                  <a:pt x="880" y="53"/>
                </a:lnTo>
                <a:lnTo>
                  <a:pt x="880" y="53"/>
                </a:lnTo>
                <a:lnTo>
                  <a:pt x="881" y="54"/>
                </a:lnTo>
                <a:lnTo>
                  <a:pt x="881" y="54"/>
                </a:lnTo>
                <a:lnTo>
                  <a:pt x="882" y="54"/>
                </a:lnTo>
                <a:lnTo>
                  <a:pt x="882" y="55"/>
                </a:lnTo>
                <a:lnTo>
                  <a:pt x="883" y="55"/>
                </a:lnTo>
                <a:lnTo>
                  <a:pt x="883" y="56"/>
                </a:lnTo>
                <a:lnTo>
                  <a:pt x="884" y="56"/>
                </a:lnTo>
                <a:lnTo>
                  <a:pt x="884" y="56"/>
                </a:lnTo>
                <a:lnTo>
                  <a:pt x="885" y="57"/>
                </a:lnTo>
                <a:lnTo>
                  <a:pt x="885" y="57"/>
                </a:lnTo>
                <a:lnTo>
                  <a:pt x="886" y="58"/>
                </a:lnTo>
                <a:lnTo>
                  <a:pt x="886" y="58"/>
                </a:lnTo>
                <a:lnTo>
                  <a:pt x="887" y="58"/>
                </a:lnTo>
                <a:lnTo>
                  <a:pt x="887" y="59"/>
                </a:lnTo>
                <a:lnTo>
                  <a:pt x="887" y="59"/>
                </a:lnTo>
                <a:lnTo>
                  <a:pt x="888" y="60"/>
                </a:lnTo>
                <a:lnTo>
                  <a:pt x="888" y="60"/>
                </a:lnTo>
                <a:lnTo>
                  <a:pt x="889" y="60"/>
                </a:lnTo>
                <a:lnTo>
                  <a:pt x="889" y="61"/>
                </a:lnTo>
                <a:lnTo>
                  <a:pt x="890" y="61"/>
                </a:lnTo>
                <a:lnTo>
                  <a:pt x="890" y="61"/>
                </a:lnTo>
                <a:lnTo>
                  <a:pt x="891" y="62"/>
                </a:lnTo>
                <a:lnTo>
                  <a:pt x="891" y="62"/>
                </a:lnTo>
                <a:lnTo>
                  <a:pt x="892" y="63"/>
                </a:lnTo>
                <a:lnTo>
                  <a:pt x="892" y="63"/>
                </a:lnTo>
                <a:lnTo>
                  <a:pt x="893" y="63"/>
                </a:lnTo>
                <a:lnTo>
                  <a:pt x="893" y="64"/>
                </a:lnTo>
                <a:lnTo>
                  <a:pt x="894" y="64"/>
                </a:lnTo>
                <a:lnTo>
                  <a:pt x="894" y="65"/>
                </a:lnTo>
                <a:lnTo>
                  <a:pt x="895" y="65"/>
                </a:lnTo>
                <a:lnTo>
                  <a:pt x="895" y="65"/>
                </a:lnTo>
                <a:lnTo>
                  <a:pt x="895" y="66"/>
                </a:lnTo>
                <a:lnTo>
                  <a:pt x="896" y="66"/>
                </a:lnTo>
                <a:lnTo>
                  <a:pt x="896" y="67"/>
                </a:lnTo>
                <a:lnTo>
                  <a:pt x="897" y="67"/>
                </a:lnTo>
                <a:lnTo>
                  <a:pt x="897" y="68"/>
                </a:lnTo>
                <a:lnTo>
                  <a:pt x="898" y="68"/>
                </a:lnTo>
                <a:lnTo>
                  <a:pt x="898" y="68"/>
                </a:lnTo>
                <a:lnTo>
                  <a:pt x="899" y="69"/>
                </a:lnTo>
                <a:lnTo>
                  <a:pt x="899" y="69"/>
                </a:lnTo>
                <a:lnTo>
                  <a:pt x="900" y="70"/>
                </a:lnTo>
                <a:lnTo>
                  <a:pt x="900" y="70"/>
                </a:lnTo>
                <a:lnTo>
                  <a:pt x="901" y="70"/>
                </a:lnTo>
                <a:lnTo>
                  <a:pt x="901" y="71"/>
                </a:lnTo>
                <a:lnTo>
                  <a:pt x="902" y="71"/>
                </a:lnTo>
                <a:lnTo>
                  <a:pt x="902" y="72"/>
                </a:lnTo>
                <a:lnTo>
                  <a:pt x="903" y="72"/>
                </a:lnTo>
                <a:lnTo>
                  <a:pt x="903" y="73"/>
                </a:lnTo>
                <a:lnTo>
                  <a:pt x="904" y="73"/>
                </a:lnTo>
                <a:lnTo>
                  <a:pt x="904" y="74"/>
                </a:lnTo>
                <a:lnTo>
                  <a:pt x="905" y="74"/>
                </a:lnTo>
                <a:lnTo>
                  <a:pt x="905" y="74"/>
                </a:lnTo>
                <a:lnTo>
                  <a:pt x="905" y="75"/>
                </a:lnTo>
                <a:lnTo>
                  <a:pt x="906" y="75"/>
                </a:lnTo>
                <a:lnTo>
                  <a:pt x="906" y="76"/>
                </a:lnTo>
                <a:lnTo>
                  <a:pt x="907" y="76"/>
                </a:lnTo>
                <a:lnTo>
                  <a:pt x="907" y="76"/>
                </a:lnTo>
                <a:lnTo>
                  <a:pt x="908" y="77"/>
                </a:lnTo>
                <a:lnTo>
                  <a:pt x="908" y="77"/>
                </a:lnTo>
                <a:lnTo>
                  <a:pt x="909" y="78"/>
                </a:lnTo>
                <a:lnTo>
                  <a:pt x="909" y="78"/>
                </a:lnTo>
                <a:lnTo>
                  <a:pt x="910" y="79"/>
                </a:lnTo>
                <a:lnTo>
                  <a:pt x="910" y="79"/>
                </a:lnTo>
                <a:lnTo>
                  <a:pt x="911" y="80"/>
                </a:lnTo>
                <a:lnTo>
                  <a:pt x="911" y="80"/>
                </a:lnTo>
                <a:lnTo>
                  <a:pt x="912" y="81"/>
                </a:lnTo>
                <a:lnTo>
                  <a:pt x="912" y="81"/>
                </a:lnTo>
                <a:lnTo>
                  <a:pt x="913" y="81"/>
                </a:lnTo>
                <a:lnTo>
                  <a:pt x="913" y="82"/>
                </a:lnTo>
                <a:lnTo>
                  <a:pt x="914" y="82"/>
                </a:lnTo>
                <a:lnTo>
                  <a:pt x="914" y="83"/>
                </a:lnTo>
                <a:lnTo>
                  <a:pt x="915" y="83"/>
                </a:lnTo>
                <a:lnTo>
                  <a:pt x="915" y="84"/>
                </a:lnTo>
                <a:lnTo>
                  <a:pt x="916" y="84"/>
                </a:lnTo>
                <a:lnTo>
                  <a:pt x="916" y="85"/>
                </a:lnTo>
                <a:lnTo>
                  <a:pt x="916" y="85"/>
                </a:lnTo>
                <a:lnTo>
                  <a:pt x="917" y="86"/>
                </a:lnTo>
                <a:lnTo>
                  <a:pt x="917" y="86"/>
                </a:lnTo>
                <a:lnTo>
                  <a:pt x="918" y="87"/>
                </a:lnTo>
                <a:lnTo>
                  <a:pt x="918" y="87"/>
                </a:lnTo>
                <a:lnTo>
                  <a:pt x="919" y="87"/>
                </a:lnTo>
                <a:lnTo>
                  <a:pt x="919" y="88"/>
                </a:lnTo>
                <a:lnTo>
                  <a:pt x="920" y="88"/>
                </a:lnTo>
                <a:lnTo>
                  <a:pt x="920" y="89"/>
                </a:lnTo>
                <a:lnTo>
                  <a:pt x="921" y="89"/>
                </a:lnTo>
                <a:lnTo>
                  <a:pt x="921" y="90"/>
                </a:lnTo>
                <a:lnTo>
                  <a:pt x="921" y="90"/>
                </a:lnTo>
                <a:lnTo>
                  <a:pt x="922" y="91"/>
                </a:lnTo>
                <a:lnTo>
                  <a:pt x="922" y="91"/>
                </a:lnTo>
                <a:lnTo>
                  <a:pt x="923" y="92"/>
                </a:lnTo>
                <a:lnTo>
                  <a:pt x="923" y="92"/>
                </a:lnTo>
                <a:lnTo>
                  <a:pt x="924" y="93"/>
                </a:lnTo>
                <a:lnTo>
                  <a:pt x="924" y="93"/>
                </a:lnTo>
                <a:lnTo>
                  <a:pt x="925" y="94"/>
                </a:lnTo>
                <a:lnTo>
                  <a:pt x="925" y="94"/>
                </a:lnTo>
                <a:lnTo>
                  <a:pt x="926" y="95"/>
                </a:lnTo>
                <a:lnTo>
                  <a:pt x="926" y="95"/>
                </a:lnTo>
                <a:lnTo>
                  <a:pt x="927" y="96"/>
                </a:lnTo>
                <a:lnTo>
                  <a:pt x="927" y="96"/>
                </a:lnTo>
                <a:lnTo>
                  <a:pt x="928" y="97"/>
                </a:lnTo>
                <a:lnTo>
                  <a:pt x="928" y="97"/>
                </a:lnTo>
                <a:lnTo>
                  <a:pt x="929" y="98"/>
                </a:lnTo>
                <a:lnTo>
                  <a:pt x="929" y="98"/>
                </a:lnTo>
                <a:lnTo>
                  <a:pt x="930" y="99"/>
                </a:lnTo>
                <a:lnTo>
                  <a:pt x="930" y="99"/>
                </a:lnTo>
                <a:lnTo>
                  <a:pt x="931" y="100"/>
                </a:lnTo>
                <a:lnTo>
                  <a:pt x="931" y="100"/>
                </a:lnTo>
                <a:lnTo>
                  <a:pt x="932" y="101"/>
                </a:lnTo>
                <a:lnTo>
                  <a:pt x="932" y="101"/>
                </a:lnTo>
                <a:lnTo>
                  <a:pt x="932" y="102"/>
                </a:lnTo>
                <a:lnTo>
                  <a:pt x="933" y="102"/>
                </a:lnTo>
                <a:lnTo>
                  <a:pt x="933" y="103"/>
                </a:lnTo>
                <a:lnTo>
                  <a:pt x="934" y="103"/>
                </a:lnTo>
                <a:lnTo>
                  <a:pt x="934" y="104"/>
                </a:lnTo>
                <a:lnTo>
                  <a:pt x="935" y="104"/>
                </a:lnTo>
                <a:lnTo>
                  <a:pt x="935" y="105"/>
                </a:lnTo>
                <a:lnTo>
                  <a:pt x="936" y="105"/>
                </a:lnTo>
                <a:lnTo>
                  <a:pt x="936" y="106"/>
                </a:lnTo>
                <a:lnTo>
                  <a:pt x="937" y="106"/>
                </a:lnTo>
                <a:lnTo>
                  <a:pt x="937" y="107"/>
                </a:lnTo>
                <a:lnTo>
                  <a:pt x="938" y="107"/>
                </a:lnTo>
                <a:lnTo>
                  <a:pt x="938" y="108"/>
                </a:lnTo>
                <a:lnTo>
                  <a:pt x="939" y="108"/>
                </a:lnTo>
                <a:lnTo>
                  <a:pt x="939" y="109"/>
                </a:lnTo>
                <a:lnTo>
                  <a:pt x="940" y="109"/>
                </a:lnTo>
                <a:lnTo>
                  <a:pt x="940" y="110"/>
                </a:lnTo>
                <a:lnTo>
                  <a:pt x="941" y="111"/>
                </a:lnTo>
                <a:lnTo>
                  <a:pt x="941" y="111"/>
                </a:lnTo>
                <a:lnTo>
                  <a:pt x="942" y="112"/>
                </a:lnTo>
                <a:lnTo>
                  <a:pt x="942" y="112"/>
                </a:lnTo>
                <a:lnTo>
                  <a:pt x="942" y="113"/>
                </a:lnTo>
                <a:lnTo>
                  <a:pt x="943" y="113"/>
                </a:lnTo>
                <a:lnTo>
                  <a:pt x="943" y="114"/>
                </a:lnTo>
                <a:lnTo>
                  <a:pt x="944" y="114"/>
                </a:lnTo>
                <a:lnTo>
                  <a:pt x="944" y="115"/>
                </a:lnTo>
                <a:lnTo>
                  <a:pt x="945" y="115"/>
                </a:lnTo>
                <a:lnTo>
                  <a:pt x="945" y="116"/>
                </a:lnTo>
                <a:lnTo>
                  <a:pt x="946" y="116"/>
                </a:lnTo>
                <a:lnTo>
                  <a:pt x="946" y="117"/>
                </a:lnTo>
                <a:lnTo>
                  <a:pt x="947" y="118"/>
                </a:lnTo>
                <a:lnTo>
                  <a:pt x="947" y="118"/>
                </a:lnTo>
                <a:lnTo>
                  <a:pt x="948" y="119"/>
                </a:lnTo>
                <a:lnTo>
                  <a:pt x="948" y="119"/>
                </a:lnTo>
                <a:lnTo>
                  <a:pt x="948" y="120"/>
                </a:lnTo>
                <a:lnTo>
                  <a:pt x="949" y="120"/>
                </a:lnTo>
                <a:lnTo>
                  <a:pt x="949" y="121"/>
                </a:lnTo>
                <a:lnTo>
                  <a:pt x="950" y="121"/>
                </a:lnTo>
                <a:lnTo>
                  <a:pt x="950" y="122"/>
                </a:lnTo>
                <a:lnTo>
                  <a:pt x="951" y="122"/>
                </a:lnTo>
                <a:lnTo>
                  <a:pt x="951" y="123"/>
                </a:lnTo>
                <a:lnTo>
                  <a:pt x="952" y="124"/>
                </a:lnTo>
                <a:lnTo>
                  <a:pt x="952" y="124"/>
                </a:lnTo>
                <a:lnTo>
                  <a:pt x="953" y="125"/>
                </a:lnTo>
                <a:lnTo>
                  <a:pt x="953" y="125"/>
                </a:lnTo>
                <a:lnTo>
                  <a:pt x="954" y="126"/>
                </a:lnTo>
                <a:lnTo>
                  <a:pt x="954" y="126"/>
                </a:lnTo>
                <a:lnTo>
                  <a:pt x="955" y="127"/>
                </a:lnTo>
                <a:lnTo>
                  <a:pt x="955" y="127"/>
                </a:lnTo>
                <a:lnTo>
                  <a:pt x="956" y="128"/>
                </a:lnTo>
                <a:lnTo>
                  <a:pt x="956" y="129"/>
                </a:lnTo>
                <a:lnTo>
                  <a:pt x="957" y="129"/>
                </a:lnTo>
                <a:lnTo>
                  <a:pt x="957" y="130"/>
                </a:lnTo>
                <a:lnTo>
                  <a:pt x="958" y="130"/>
                </a:lnTo>
                <a:lnTo>
                  <a:pt x="958" y="131"/>
                </a:lnTo>
                <a:lnTo>
                  <a:pt x="958" y="131"/>
                </a:lnTo>
                <a:lnTo>
                  <a:pt x="959" y="132"/>
                </a:lnTo>
                <a:lnTo>
                  <a:pt x="959" y="133"/>
                </a:lnTo>
                <a:lnTo>
                  <a:pt x="960" y="133"/>
                </a:lnTo>
                <a:lnTo>
                  <a:pt x="960" y="134"/>
                </a:lnTo>
                <a:lnTo>
                  <a:pt x="961" y="134"/>
                </a:lnTo>
                <a:lnTo>
                  <a:pt x="961" y="135"/>
                </a:lnTo>
                <a:lnTo>
                  <a:pt x="962" y="135"/>
                </a:lnTo>
                <a:lnTo>
                  <a:pt x="962" y="136"/>
                </a:lnTo>
                <a:lnTo>
                  <a:pt x="963" y="137"/>
                </a:lnTo>
                <a:lnTo>
                  <a:pt x="963" y="137"/>
                </a:lnTo>
                <a:lnTo>
                  <a:pt x="964" y="138"/>
                </a:lnTo>
                <a:lnTo>
                  <a:pt x="964" y="138"/>
                </a:lnTo>
                <a:lnTo>
                  <a:pt x="965" y="139"/>
                </a:lnTo>
                <a:lnTo>
                  <a:pt x="965" y="140"/>
                </a:lnTo>
                <a:lnTo>
                  <a:pt x="966" y="140"/>
                </a:lnTo>
                <a:lnTo>
                  <a:pt x="966" y="141"/>
                </a:lnTo>
                <a:lnTo>
                  <a:pt x="967" y="141"/>
                </a:lnTo>
                <a:lnTo>
                  <a:pt x="967" y="142"/>
                </a:lnTo>
                <a:lnTo>
                  <a:pt x="968" y="143"/>
                </a:lnTo>
                <a:lnTo>
                  <a:pt x="968" y="143"/>
                </a:lnTo>
                <a:lnTo>
                  <a:pt x="969" y="144"/>
                </a:lnTo>
                <a:lnTo>
                  <a:pt x="969" y="144"/>
                </a:lnTo>
                <a:lnTo>
                  <a:pt x="969" y="145"/>
                </a:lnTo>
                <a:lnTo>
                  <a:pt x="970" y="146"/>
                </a:lnTo>
                <a:lnTo>
                  <a:pt x="970" y="146"/>
                </a:lnTo>
                <a:lnTo>
                  <a:pt x="971" y="147"/>
                </a:lnTo>
                <a:lnTo>
                  <a:pt x="971" y="147"/>
                </a:lnTo>
                <a:lnTo>
                  <a:pt x="972" y="148"/>
                </a:lnTo>
                <a:lnTo>
                  <a:pt x="972" y="149"/>
                </a:lnTo>
                <a:lnTo>
                  <a:pt x="973" y="149"/>
                </a:lnTo>
                <a:lnTo>
                  <a:pt x="973" y="150"/>
                </a:lnTo>
                <a:lnTo>
                  <a:pt x="974" y="150"/>
                </a:lnTo>
                <a:lnTo>
                  <a:pt x="974" y="151"/>
                </a:lnTo>
                <a:lnTo>
                  <a:pt x="975" y="152"/>
                </a:lnTo>
                <a:lnTo>
                  <a:pt x="975" y="152"/>
                </a:lnTo>
                <a:lnTo>
                  <a:pt x="976" y="153"/>
                </a:lnTo>
                <a:lnTo>
                  <a:pt x="976" y="153"/>
                </a:lnTo>
                <a:lnTo>
                  <a:pt x="976" y="154"/>
                </a:lnTo>
                <a:lnTo>
                  <a:pt x="977" y="155"/>
                </a:lnTo>
                <a:lnTo>
                  <a:pt x="977" y="155"/>
                </a:lnTo>
                <a:lnTo>
                  <a:pt x="978" y="156"/>
                </a:lnTo>
                <a:lnTo>
                  <a:pt x="978" y="157"/>
                </a:lnTo>
                <a:lnTo>
                  <a:pt x="979" y="157"/>
                </a:lnTo>
                <a:lnTo>
                  <a:pt x="979" y="158"/>
                </a:lnTo>
                <a:lnTo>
                  <a:pt x="980" y="158"/>
                </a:lnTo>
                <a:lnTo>
                  <a:pt x="980" y="159"/>
                </a:lnTo>
                <a:lnTo>
                  <a:pt x="981" y="160"/>
                </a:lnTo>
                <a:lnTo>
                  <a:pt x="981" y="160"/>
                </a:lnTo>
                <a:lnTo>
                  <a:pt x="982" y="161"/>
                </a:lnTo>
                <a:lnTo>
                  <a:pt x="982" y="162"/>
                </a:lnTo>
                <a:lnTo>
                  <a:pt x="983" y="162"/>
                </a:lnTo>
                <a:lnTo>
                  <a:pt x="983" y="163"/>
                </a:lnTo>
                <a:lnTo>
                  <a:pt x="984" y="163"/>
                </a:lnTo>
                <a:lnTo>
                  <a:pt x="984" y="164"/>
                </a:lnTo>
                <a:lnTo>
                  <a:pt x="985" y="165"/>
                </a:lnTo>
                <a:lnTo>
                  <a:pt x="985" y="165"/>
                </a:lnTo>
                <a:lnTo>
                  <a:pt x="985" y="166"/>
                </a:lnTo>
                <a:lnTo>
                  <a:pt x="986" y="167"/>
                </a:lnTo>
                <a:lnTo>
                  <a:pt x="986" y="167"/>
                </a:lnTo>
                <a:lnTo>
                  <a:pt x="987" y="168"/>
                </a:lnTo>
                <a:lnTo>
                  <a:pt x="987" y="168"/>
                </a:lnTo>
                <a:lnTo>
                  <a:pt x="988" y="169"/>
                </a:lnTo>
                <a:lnTo>
                  <a:pt x="988" y="170"/>
                </a:lnTo>
                <a:lnTo>
                  <a:pt x="989" y="171"/>
                </a:lnTo>
                <a:lnTo>
                  <a:pt x="989" y="171"/>
                </a:lnTo>
                <a:lnTo>
                  <a:pt x="990" y="172"/>
                </a:lnTo>
                <a:lnTo>
                  <a:pt x="990" y="173"/>
                </a:lnTo>
                <a:lnTo>
                  <a:pt x="991" y="173"/>
                </a:lnTo>
                <a:lnTo>
                  <a:pt x="991" y="174"/>
                </a:lnTo>
                <a:lnTo>
                  <a:pt x="992" y="174"/>
                </a:lnTo>
                <a:lnTo>
                  <a:pt x="992" y="175"/>
                </a:lnTo>
                <a:lnTo>
                  <a:pt x="993" y="176"/>
                </a:lnTo>
                <a:lnTo>
                  <a:pt x="993" y="176"/>
                </a:lnTo>
                <a:lnTo>
                  <a:pt x="994" y="177"/>
                </a:lnTo>
                <a:lnTo>
                  <a:pt x="994" y="178"/>
                </a:lnTo>
                <a:lnTo>
                  <a:pt x="995" y="178"/>
                </a:lnTo>
                <a:lnTo>
                  <a:pt x="995" y="179"/>
                </a:lnTo>
                <a:lnTo>
                  <a:pt x="995" y="180"/>
                </a:lnTo>
                <a:lnTo>
                  <a:pt x="996" y="180"/>
                </a:lnTo>
                <a:lnTo>
                  <a:pt x="996" y="181"/>
                </a:lnTo>
                <a:lnTo>
                  <a:pt x="997" y="182"/>
                </a:lnTo>
                <a:lnTo>
                  <a:pt x="997" y="182"/>
                </a:lnTo>
                <a:lnTo>
                  <a:pt x="998" y="183"/>
                </a:lnTo>
                <a:lnTo>
                  <a:pt x="998" y="184"/>
                </a:lnTo>
                <a:lnTo>
                  <a:pt x="999" y="184"/>
                </a:lnTo>
                <a:lnTo>
                  <a:pt x="999" y="185"/>
                </a:lnTo>
                <a:lnTo>
                  <a:pt x="1000" y="186"/>
                </a:lnTo>
                <a:lnTo>
                  <a:pt x="1000" y="186"/>
                </a:lnTo>
                <a:lnTo>
                  <a:pt x="1001" y="187"/>
                </a:lnTo>
                <a:lnTo>
                  <a:pt x="1001" y="188"/>
                </a:lnTo>
                <a:lnTo>
                  <a:pt x="1002" y="188"/>
                </a:lnTo>
                <a:lnTo>
                  <a:pt x="1002" y="189"/>
                </a:lnTo>
                <a:lnTo>
                  <a:pt x="1003" y="190"/>
                </a:lnTo>
                <a:lnTo>
                  <a:pt x="1003" y="190"/>
                </a:lnTo>
                <a:lnTo>
                  <a:pt x="1004" y="191"/>
                </a:lnTo>
                <a:lnTo>
                  <a:pt x="1004" y="192"/>
                </a:lnTo>
                <a:lnTo>
                  <a:pt x="1005" y="193"/>
                </a:lnTo>
                <a:lnTo>
                  <a:pt x="1005" y="193"/>
                </a:lnTo>
                <a:lnTo>
                  <a:pt x="1006" y="194"/>
                </a:lnTo>
                <a:lnTo>
                  <a:pt x="1006" y="195"/>
                </a:lnTo>
                <a:lnTo>
                  <a:pt x="1006" y="195"/>
                </a:lnTo>
                <a:lnTo>
                  <a:pt x="1007" y="196"/>
                </a:lnTo>
                <a:lnTo>
                  <a:pt x="1007" y="197"/>
                </a:lnTo>
                <a:lnTo>
                  <a:pt x="1008" y="197"/>
                </a:lnTo>
                <a:lnTo>
                  <a:pt x="1008" y="198"/>
                </a:lnTo>
                <a:lnTo>
                  <a:pt x="1009" y="199"/>
                </a:lnTo>
                <a:lnTo>
                  <a:pt x="1009" y="199"/>
                </a:lnTo>
                <a:lnTo>
                  <a:pt x="1010" y="200"/>
                </a:lnTo>
                <a:lnTo>
                  <a:pt x="1010" y="201"/>
                </a:lnTo>
                <a:lnTo>
                  <a:pt x="1011" y="201"/>
                </a:lnTo>
                <a:lnTo>
                  <a:pt x="1011" y="202"/>
                </a:lnTo>
                <a:lnTo>
                  <a:pt x="1011" y="203"/>
                </a:lnTo>
                <a:lnTo>
                  <a:pt x="1012" y="204"/>
                </a:lnTo>
                <a:lnTo>
                  <a:pt x="1012" y="204"/>
                </a:lnTo>
                <a:lnTo>
                  <a:pt x="1013" y="205"/>
                </a:lnTo>
                <a:lnTo>
                  <a:pt x="1013" y="206"/>
                </a:lnTo>
                <a:lnTo>
                  <a:pt x="1014" y="206"/>
                </a:lnTo>
                <a:lnTo>
                  <a:pt x="1014" y="207"/>
                </a:lnTo>
                <a:lnTo>
                  <a:pt x="1015" y="208"/>
                </a:lnTo>
                <a:lnTo>
                  <a:pt x="1015" y="209"/>
                </a:lnTo>
                <a:lnTo>
                  <a:pt x="1016" y="209"/>
                </a:lnTo>
                <a:lnTo>
                  <a:pt x="1016" y="210"/>
                </a:lnTo>
                <a:lnTo>
                  <a:pt x="1017" y="211"/>
                </a:lnTo>
                <a:lnTo>
                  <a:pt x="1017" y="211"/>
                </a:lnTo>
                <a:lnTo>
                  <a:pt x="1018" y="212"/>
                </a:lnTo>
                <a:lnTo>
                  <a:pt x="1018" y="213"/>
                </a:lnTo>
                <a:lnTo>
                  <a:pt x="1019" y="214"/>
                </a:lnTo>
                <a:lnTo>
                  <a:pt x="1019" y="214"/>
                </a:lnTo>
                <a:lnTo>
                  <a:pt x="1020" y="215"/>
                </a:lnTo>
                <a:lnTo>
                  <a:pt x="1020" y="216"/>
                </a:lnTo>
                <a:lnTo>
                  <a:pt x="1021" y="217"/>
                </a:lnTo>
                <a:lnTo>
                  <a:pt x="1021" y="217"/>
                </a:lnTo>
                <a:lnTo>
                  <a:pt x="1022" y="218"/>
                </a:lnTo>
                <a:lnTo>
                  <a:pt x="1022" y="219"/>
                </a:lnTo>
                <a:lnTo>
                  <a:pt x="1022" y="219"/>
                </a:lnTo>
                <a:lnTo>
                  <a:pt x="1023" y="220"/>
                </a:lnTo>
                <a:lnTo>
                  <a:pt x="1023" y="221"/>
                </a:lnTo>
                <a:lnTo>
                  <a:pt x="1024" y="222"/>
                </a:lnTo>
                <a:lnTo>
                  <a:pt x="1024" y="222"/>
                </a:lnTo>
                <a:lnTo>
                  <a:pt x="1025" y="223"/>
                </a:lnTo>
                <a:lnTo>
                  <a:pt x="1025" y="224"/>
                </a:lnTo>
                <a:lnTo>
                  <a:pt x="1026" y="224"/>
                </a:lnTo>
                <a:lnTo>
                  <a:pt x="1026" y="225"/>
                </a:lnTo>
                <a:lnTo>
                  <a:pt x="1027" y="226"/>
                </a:lnTo>
                <a:lnTo>
                  <a:pt x="1027" y="227"/>
                </a:lnTo>
                <a:lnTo>
                  <a:pt x="1028" y="227"/>
                </a:lnTo>
                <a:lnTo>
                  <a:pt x="1028" y="228"/>
                </a:lnTo>
                <a:lnTo>
                  <a:pt x="1029" y="229"/>
                </a:lnTo>
                <a:lnTo>
                  <a:pt x="1029" y="230"/>
                </a:lnTo>
                <a:lnTo>
                  <a:pt x="1030" y="230"/>
                </a:lnTo>
                <a:lnTo>
                  <a:pt x="1030" y="231"/>
                </a:lnTo>
                <a:lnTo>
                  <a:pt x="1031" y="232"/>
                </a:lnTo>
                <a:lnTo>
                  <a:pt x="1031" y="233"/>
                </a:lnTo>
                <a:lnTo>
                  <a:pt x="1032" y="233"/>
                </a:lnTo>
                <a:lnTo>
                  <a:pt x="1032" y="234"/>
                </a:lnTo>
                <a:lnTo>
                  <a:pt x="1032" y="235"/>
                </a:lnTo>
                <a:lnTo>
                  <a:pt x="1033" y="236"/>
                </a:lnTo>
                <a:lnTo>
                  <a:pt x="1033" y="236"/>
                </a:lnTo>
                <a:lnTo>
                  <a:pt x="1034" y="237"/>
                </a:lnTo>
                <a:lnTo>
                  <a:pt x="1034" y="238"/>
                </a:lnTo>
                <a:lnTo>
                  <a:pt x="1035" y="238"/>
                </a:lnTo>
                <a:lnTo>
                  <a:pt x="1035" y="239"/>
                </a:lnTo>
                <a:lnTo>
                  <a:pt x="1036" y="240"/>
                </a:lnTo>
                <a:lnTo>
                  <a:pt x="1036" y="241"/>
                </a:lnTo>
                <a:lnTo>
                  <a:pt x="1037" y="242"/>
                </a:lnTo>
                <a:lnTo>
                  <a:pt x="1037" y="242"/>
                </a:lnTo>
                <a:lnTo>
                  <a:pt x="1038" y="243"/>
                </a:lnTo>
                <a:lnTo>
                  <a:pt x="1038" y="244"/>
                </a:lnTo>
                <a:lnTo>
                  <a:pt x="1038" y="245"/>
                </a:lnTo>
                <a:lnTo>
                  <a:pt x="1039" y="245"/>
                </a:lnTo>
                <a:lnTo>
                  <a:pt x="1039" y="246"/>
                </a:lnTo>
                <a:lnTo>
                  <a:pt x="1040" y="247"/>
                </a:lnTo>
                <a:lnTo>
                  <a:pt x="1040" y="248"/>
                </a:lnTo>
                <a:lnTo>
                  <a:pt x="1041" y="249"/>
                </a:lnTo>
                <a:lnTo>
                  <a:pt x="1041" y="249"/>
                </a:lnTo>
                <a:lnTo>
                  <a:pt x="1042" y="250"/>
                </a:lnTo>
                <a:lnTo>
                  <a:pt x="1042" y="251"/>
                </a:lnTo>
                <a:lnTo>
                  <a:pt x="1043" y="252"/>
                </a:lnTo>
                <a:lnTo>
                  <a:pt x="1043" y="252"/>
                </a:lnTo>
                <a:lnTo>
                  <a:pt x="1044" y="253"/>
                </a:lnTo>
                <a:lnTo>
                  <a:pt x="1044" y="254"/>
                </a:lnTo>
                <a:lnTo>
                  <a:pt x="1045" y="255"/>
                </a:lnTo>
                <a:lnTo>
                  <a:pt x="1045" y="255"/>
                </a:lnTo>
                <a:lnTo>
                  <a:pt x="1046" y="256"/>
                </a:lnTo>
                <a:lnTo>
                  <a:pt x="1046" y="257"/>
                </a:lnTo>
                <a:lnTo>
                  <a:pt x="1047" y="258"/>
                </a:lnTo>
                <a:lnTo>
                  <a:pt x="1047" y="259"/>
                </a:lnTo>
                <a:lnTo>
                  <a:pt x="1048" y="259"/>
                </a:lnTo>
                <a:lnTo>
                  <a:pt x="1048" y="260"/>
                </a:lnTo>
                <a:lnTo>
                  <a:pt x="1048" y="261"/>
                </a:lnTo>
                <a:lnTo>
                  <a:pt x="1049" y="262"/>
                </a:lnTo>
                <a:lnTo>
                  <a:pt x="1049" y="262"/>
                </a:lnTo>
                <a:lnTo>
                  <a:pt x="1050" y="263"/>
                </a:lnTo>
                <a:lnTo>
                  <a:pt x="1050" y="264"/>
                </a:lnTo>
                <a:lnTo>
                  <a:pt x="1051" y="265"/>
                </a:lnTo>
                <a:lnTo>
                  <a:pt x="1051" y="266"/>
                </a:lnTo>
                <a:lnTo>
                  <a:pt x="1052" y="266"/>
                </a:lnTo>
                <a:lnTo>
                  <a:pt x="1052" y="267"/>
                </a:lnTo>
                <a:lnTo>
                  <a:pt x="1053" y="268"/>
                </a:lnTo>
                <a:lnTo>
                  <a:pt x="1053" y="269"/>
                </a:lnTo>
                <a:lnTo>
                  <a:pt x="1054" y="270"/>
                </a:lnTo>
                <a:lnTo>
                  <a:pt x="1054" y="271"/>
                </a:lnTo>
                <a:lnTo>
                  <a:pt x="1055" y="271"/>
                </a:lnTo>
                <a:lnTo>
                  <a:pt x="1055" y="272"/>
                </a:lnTo>
                <a:lnTo>
                  <a:pt x="1056" y="273"/>
                </a:lnTo>
                <a:lnTo>
                  <a:pt x="1056" y="274"/>
                </a:lnTo>
                <a:lnTo>
                  <a:pt x="1057" y="274"/>
                </a:lnTo>
                <a:lnTo>
                  <a:pt x="1057" y="275"/>
                </a:lnTo>
                <a:lnTo>
                  <a:pt x="1058" y="276"/>
                </a:lnTo>
                <a:lnTo>
                  <a:pt x="1058" y="277"/>
                </a:lnTo>
                <a:lnTo>
                  <a:pt x="1059" y="278"/>
                </a:lnTo>
                <a:lnTo>
                  <a:pt x="1059" y="278"/>
                </a:lnTo>
                <a:lnTo>
                  <a:pt x="1059" y="279"/>
                </a:lnTo>
                <a:lnTo>
                  <a:pt x="1060" y="280"/>
                </a:lnTo>
                <a:lnTo>
                  <a:pt x="1060" y="281"/>
                </a:lnTo>
                <a:lnTo>
                  <a:pt x="1061" y="282"/>
                </a:lnTo>
                <a:lnTo>
                  <a:pt x="1061" y="282"/>
                </a:lnTo>
                <a:lnTo>
                  <a:pt x="1062" y="283"/>
                </a:lnTo>
                <a:lnTo>
                  <a:pt x="1062" y="284"/>
                </a:lnTo>
                <a:lnTo>
                  <a:pt x="1063" y="285"/>
                </a:lnTo>
                <a:lnTo>
                  <a:pt x="1063" y="286"/>
                </a:lnTo>
                <a:lnTo>
                  <a:pt x="1064" y="287"/>
                </a:lnTo>
                <a:lnTo>
                  <a:pt x="1064" y="287"/>
                </a:lnTo>
                <a:lnTo>
                  <a:pt x="1065" y="288"/>
                </a:lnTo>
                <a:lnTo>
                  <a:pt x="1065" y="289"/>
                </a:lnTo>
                <a:lnTo>
                  <a:pt x="1065" y="290"/>
                </a:lnTo>
                <a:lnTo>
                  <a:pt x="1066" y="291"/>
                </a:lnTo>
                <a:lnTo>
                  <a:pt x="1066" y="292"/>
                </a:lnTo>
                <a:lnTo>
                  <a:pt x="1067" y="292"/>
                </a:lnTo>
                <a:lnTo>
                  <a:pt x="1067" y="293"/>
                </a:lnTo>
                <a:lnTo>
                  <a:pt x="1068" y="294"/>
                </a:lnTo>
                <a:lnTo>
                  <a:pt x="1068" y="295"/>
                </a:lnTo>
                <a:lnTo>
                  <a:pt x="1069" y="296"/>
                </a:lnTo>
                <a:lnTo>
                  <a:pt x="1069" y="297"/>
                </a:lnTo>
                <a:lnTo>
                  <a:pt x="1070" y="297"/>
                </a:lnTo>
                <a:lnTo>
                  <a:pt x="1070" y="298"/>
                </a:lnTo>
                <a:lnTo>
                  <a:pt x="1071" y="299"/>
                </a:lnTo>
                <a:lnTo>
                  <a:pt x="1071" y="300"/>
                </a:lnTo>
                <a:lnTo>
                  <a:pt x="1072" y="301"/>
                </a:lnTo>
                <a:lnTo>
                  <a:pt x="1072" y="302"/>
                </a:lnTo>
                <a:lnTo>
                  <a:pt x="1073" y="302"/>
                </a:lnTo>
                <a:lnTo>
                  <a:pt x="1073" y="303"/>
                </a:lnTo>
                <a:lnTo>
                  <a:pt x="1074" y="304"/>
                </a:lnTo>
                <a:lnTo>
                  <a:pt x="1074" y="305"/>
                </a:lnTo>
                <a:lnTo>
                  <a:pt x="1075" y="306"/>
                </a:lnTo>
                <a:lnTo>
                  <a:pt x="1075" y="307"/>
                </a:lnTo>
                <a:lnTo>
                  <a:pt x="1075" y="307"/>
                </a:lnTo>
                <a:lnTo>
                  <a:pt x="1076" y="308"/>
                </a:lnTo>
                <a:lnTo>
                  <a:pt x="1076" y="309"/>
                </a:lnTo>
                <a:lnTo>
                  <a:pt x="1077" y="310"/>
                </a:lnTo>
                <a:lnTo>
                  <a:pt x="1077" y="311"/>
                </a:lnTo>
                <a:lnTo>
                  <a:pt x="1078" y="312"/>
                </a:lnTo>
                <a:lnTo>
                  <a:pt x="1078" y="312"/>
                </a:lnTo>
                <a:lnTo>
                  <a:pt x="1079" y="313"/>
                </a:lnTo>
                <a:lnTo>
                  <a:pt x="1079" y="314"/>
                </a:lnTo>
                <a:lnTo>
                  <a:pt x="1080" y="315"/>
                </a:lnTo>
                <a:lnTo>
                  <a:pt x="1080" y="316"/>
                </a:lnTo>
                <a:lnTo>
                  <a:pt x="1081" y="317"/>
                </a:lnTo>
                <a:lnTo>
                  <a:pt x="1081" y="318"/>
                </a:lnTo>
                <a:lnTo>
                  <a:pt x="1082" y="318"/>
                </a:lnTo>
                <a:lnTo>
                  <a:pt x="1082" y="319"/>
                </a:lnTo>
                <a:lnTo>
                  <a:pt x="1083" y="320"/>
                </a:lnTo>
                <a:lnTo>
                  <a:pt x="1083" y="321"/>
                </a:lnTo>
                <a:lnTo>
                  <a:pt x="1084" y="322"/>
                </a:lnTo>
                <a:lnTo>
                  <a:pt x="1084" y="323"/>
                </a:lnTo>
                <a:lnTo>
                  <a:pt x="1085" y="324"/>
                </a:lnTo>
                <a:lnTo>
                  <a:pt x="1085" y="325"/>
                </a:lnTo>
                <a:lnTo>
                  <a:pt x="1085" y="325"/>
                </a:lnTo>
                <a:lnTo>
                  <a:pt x="1086" y="326"/>
                </a:lnTo>
                <a:lnTo>
                  <a:pt x="1086" y="327"/>
                </a:lnTo>
                <a:lnTo>
                  <a:pt x="1087" y="328"/>
                </a:lnTo>
                <a:lnTo>
                  <a:pt x="1087" y="329"/>
                </a:lnTo>
                <a:lnTo>
                  <a:pt x="1088" y="330"/>
                </a:lnTo>
                <a:lnTo>
                  <a:pt x="1088" y="330"/>
                </a:lnTo>
                <a:lnTo>
                  <a:pt x="1089" y="331"/>
                </a:lnTo>
                <a:lnTo>
                  <a:pt x="1089" y="332"/>
                </a:lnTo>
                <a:lnTo>
                  <a:pt x="1090" y="333"/>
                </a:lnTo>
                <a:lnTo>
                  <a:pt x="1090" y="334"/>
                </a:lnTo>
                <a:lnTo>
                  <a:pt x="1091" y="335"/>
                </a:lnTo>
                <a:lnTo>
                  <a:pt x="1091" y="336"/>
                </a:lnTo>
                <a:lnTo>
                  <a:pt x="1092" y="337"/>
                </a:lnTo>
                <a:lnTo>
                  <a:pt x="1092" y="337"/>
                </a:lnTo>
                <a:lnTo>
                  <a:pt x="1093" y="338"/>
                </a:lnTo>
                <a:lnTo>
                  <a:pt x="1093" y="339"/>
                </a:lnTo>
                <a:lnTo>
                  <a:pt x="1094" y="340"/>
                </a:lnTo>
                <a:lnTo>
                  <a:pt x="1094" y="341"/>
                </a:lnTo>
                <a:lnTo>
                  <a:pt x="1094" y="342"/>
                </a:lnTo>
                <a:lnTo>
                  <a:pt x="1095" y="343"/>
                </a:lnTo>
                <a:lnTo>
                  <a:pt x="1095" y="344"/>
                </a:lnTo>
                <a:lnTo>
                  <a:pt x="1096" y="345"/>
                </a:lnTo>
                <a:lnTo>
                  <a:pt x="1096" y="346"/>
                </a:lnTo>
                <a:lnTo>
                  <a:pt x="1097" y="346"/>
                </a:lnTo>
                <a:lnTo>
                  <a:pt x="1097" y="347"/>
                </a:lnTo>
                <a:lnTo>
                  <a:pt x="1098" y="348"/>
                </a:lnTo>
                <a:lnTo>
                  <a:pt x="1098" y="349"/>
                </a:lnTo>
                <a:lnTo>
                  <a:pt x="1099" y="350"/>
                </a:lnTo>
                <a:lnTo>
                  <a:pt x="1099" y="351"/>
                </a:lnTo>
                <a:lnTo>
                  <a:pt x="1100" y="352"/>
                </a:lnTo>
                <a:lnTo>
                  <a:pt x="1100" y="352"/>
                </a:lnTo>
                <a:lnTo>
                  <a:pt x="1101" y="353"/>
                </a:lnTo>
                <a:lnTo>
                  <a:pt x="1101" y="354"/>
                </a:lnTo>
                <a:lnTo>
                  <a:pt x="1101" y="355"/>
                </a:lnTo>
                <a:lnTo>
                  <a:pt x="1102" y="356"/>
                </a:lnTo>
                <a:lnTo>
                  <a:pt x="1102" y="357"/>
                </a:lnTo>
                <a:lnTo>
                  <a:pt x="1103" y="358"/>
                </a:lnTo>
                <a:lnTo>
                  <a:pt x="1103" y="359"/>
                </a:lnTo>
                <a:lnTo>
                  <a:pt x="1104" y="360"/>
                </a:lnTo>
                <a:lnTo>
                  <a:pt x="1104" y="361"/>
                </a:lnTo>
                <a:lnTo>
                  <a:pt x="1105" y="362"/>
                </a:lnTo>
                <a:lnTo>
                  <a:pt x="1105" y="363"/>
                </a:lnTo>
                <a:lnTo>
                  <a:pt x="1106" y="363"/>
                </a:lnTo>
                <a:lnTo>
                  <a:pt x="1106" y="364"/>
                </a:lnTo>
                <a:lnTo>
                  <a:pt x="1107" y="365"/>
                </a:lnTo>
                <a:lnTo>
                  <a:pt x="1107" y="366"/>
                </a:lnTo>
                <a:lnTo>
                  <a:pt x="1108" y="367"/>
                </a:lnTo>
                <a:lnTo>
                  <a:pt x="1108" y="368"/>
                </a:lnTo>
                <a:lnTo>
                  <a:pt x="1109" y="369"/>
                </a:lnTo>
                <a:lnTo>
                  <a:pt x="1109" y="370"/>
                </a:lnTo>
                <a:lnTo>
                  <a:pt x="1110" y="371"/>
                </a:lnTo>
                <a:lnTo>
                  <a:pt x="1110" y="372"/>
                </a:lnTo>
                <a:lnTo>
                  <a:pt x="1111" y="373"/>
                </a:lnTo>
                <a:lnTo>
                  <a:pt x="1111" y="374"/>
                </a:lnTo>
                <a:lnTo>
                  <a:pt x="1112" y="374"/>
                </a:lnTo>
                <a:lnTo>
                  <a:pt x="1112" y="375"/>
                </a:lnTo>
                <a:lnTo>
                  <a:pt x="1112" y="376"/>
                </a:lnTo>
                <a:lnTo>
                  <a:pt x="1113" y="377"/>
                </a:lnTo>
                <a:lnTo>
                  <a:pt x="1113" y="378"/>
                </a:lnTo>
                <a:lnTo>
                  <a:pt x="1114" y="379"/>
                </a:lnTo>
                <a:lnTo>
                  <a:pt x="1114" y="380"/>
                </a:lnTo>
                <a:lnTo>
                  <a:pt x="1115" y="381"/>
                </a:lnTo>
                <a:lnTo>
                  <a:pt x="1115" y="382"/>
                </a:lnTo>
                <a:lnTo>
                  <a:pt x="1116" y="383"/>
                </a:lnTo>
                <a:lnTo>
                  <a:pt x="1116" y="384"/>
                </a:lnTo>
                <a:lnTo>
                  <a:pt x="1117" y="384"/>
                </a:lnTo>
                <a:lnTo>
                  <a:pt x="1117" y="385"/>
                </a:lnTo>
                <a:lnTo>
                  <a:pt x="1118" y="386"/>
                </a:lnTo>
                <a:lnTo>
                  <a:pt x="1118" y="387"/>
                </a:lnTo>
                <a:lnTo>
                  <a:pt x="1119" y="388"/>
                </a:lnTo>
                <a:lnTo>
                  <a:pt x="1119" y="389"/>
                </a:lnTo>
                <a:lnTo>
                  <a:pt x="1120" y="390"/>
                </a:lnTo>
                <a:lnTo>
                  <a:pt x="1120" y="391"/>
                </a:lnTo>
                <a:lnTo>
                  <a:pt x="1121" y="392"/>
                </a:lnTo>
                <a:lnTo>
                  <a:pt x="1121" y="393"/>
                </a:lnTo>
                <a:lnTo>
                  <a:pt x="1122" y="394"/>
                </a:lnTo>
                <a:lnTo>
                  <a:pt x="1122" y="395"/>
                </a:lnTo>
                <a:lnTo>
                  <a:pt x="1122" y="396"/>
                </a:lnTo>
                <a:lnTo>
                  <a:pt x="1123" y="397"/>
                </a:lnTo>
                <a:lnTo>
                  <a:pt x="1123" y="398"/>
                </a:lnTo>
                <a:lnTo>
                  <a:pt x="1124" y="399"/>
                </a:lnTo>
                <a:lnTo>
                  <a:pt x="1124" y="400"/>
                </a:lnTo>
                <a:lnTo>
                  <a:pt x="1125" y="401"/>
                </a:lnTo>
                <a:lnTo>
                  <a:pt x="1125" y="401"/>
                </a:lnTo>
                <a:lnTo>
                  <a:pt x="1126" y="402"/>
                </a:lnTo>
                <a:lnTo>
                  <a:pt x="1126" y="403"/>
                </a:lnTo>
                <a:lnTo>
                  <a:pt x="1127" y="404"/>
                </a:lnTo>
                <a:lnTo>
                  <a:pt x="1127" y="405"/>
                </a:lnTo>
                <a:lnTo>
                  <a:pt x="1127" y="406"/>
                </a:lnTo>
                <a:lnTo>
                  <a:pt x="1128" y="407"/>
                </a:lnTo>
                <a:lnTo>
                  <a:pt x="1128" y="408"/>
                </a:lnTo>
                <a:lnTo>
                  <a:pt x="1129" y="409"/>
                </a:lnTo>
                <a:lnTo>
                  <a:pt x="1129" y="410"/>
                </a:lnTo>
                <a:lnTo>
                  <a:pt x="1130" y="411"/>
                </a:lnTo>
                <a:lnTo>
                  <a:pt x="1130" y="412"/>
                </a:lnTo>
                <a:lnTo>
                  <a:pt x="1131" y="413"/>
                </a:lnTo>
                <a:lnTo>
                  <a:pt x="1131" y="414"/>
                </a:lnTo>
                <a:lnTo>
                  <a:pt x="1132" y="415"/>
                </a:lnTo>
                <a:lnTo>
                  <a:pt x="1132" y="416"/>
                </a:lnTo>
                <a:lnTo>
                  <a:pt x="1133" y="417"/>
                </a:lnTo>
                <a:lnTo>
                  <a:pt x="1133" y="417"/>
                </a:lnTo>
                <a:lnTo>
                  <a:pt x="1134" y="418"/>
                </a:lnTo>
                <a:lnTo>
                  <a:pt x="1134" y="419"/>
                </a:lnTo>
                <a:lnTo>
                  <a:pt x="1135" y="420"/>
                </a:lnTo>
                <a:lnTo>
                  <a:pt x="1135" y="421"/>
                </a:lnTo>
                <a:lnTo>
                  <a:pt x="1136" y="422"/>
                </a:lnTo>
                <a:lnTo>
                  <a:pt x="1136" y="423"/>
                </a:lnTo>
                <a:lnTo>
                  <a:pt x="1137" y="424"/>
                </a:lnTo>
                <a:lnTo>
                  <a:pt x="1137" y="425"/>
                </a:lnTo>
                <a:lnTo>
                  <a:pt x="1138" y="426"/>
                </a:lnTo>
                <a:lnTo>
                  <a:pt x="1138" y="427"/>
                </a:lnTo>
                <a:lnTo>
                  <a:pt x="1138" y="428"/>
                </a:lnTo>
                <a:lnTo>
                  <a:pt x="1139" y="429"/>
                </a:lnTo>
                <a:lnTo>
                  <a:pt x="1139" y="430"/>
                </a:lnTo>
                <a:lnTo>
                  <a:pt x="1140" y="431"/>
                </a:lnTo>
                <a:lnTo>
                  <a:pt x="1140" y="432"/>
                </a:lnTo>
                <a:lnTo>
                  <a:pt x="1141" y="433"/>
                </a:lnTo>
                <a:lnTo>
                  <a:pt x="1141" y="434"/>
                </a:lnTo>
                <a:lnTo>
                  <a:pt x="1142" y="435"/>
                </a:lnTo>
                <a:lnTo>
                  <a:pt x="1142" y="436"/>
                </a:lnTo>
                <a:lnTo>
                  <a:pt x="1143" y="437"/>
                </a:lnTo>
                <a:lnTo>
                  <a:pt x="1143" y="438"/>
                </a:lnTo>
                <a:lnTo>
                  <a:pt x="1144" y="439"/>
                </a:lnTo>
                <a:lnTo>
                  <a:pt x="1144" y="440"/>
                </a:lnTo>
                <a:lnTo>
                  <a:pt x="1145" y="441"/>
                </a:lnTo>
                <a:lnTo>
                  <a:pt x="1145" y="442"/>
                </a:lnTo>
                <a:lnTo>
                  <a:pt x="1146" y="443"/>
                </a:lnTo>
                <a:lnTo>
                  <a:pt x="1146" y="444"/>
                </a:lnTo>
                <a:lnTo>
                  <a:pt x="1147" y="445"/>
                </a:lnTo>
                <a:lnTo>
                  <a:pt x="1147" y="446"/>
                </a:lnTo>
                <a:lnTo>
                  <a:pt x="1148" y="447"/>
                </a:lnTo>
                <a:lnTo>
                  <a:pt x="1148" y="448"/>
                </a:lnTo>
                <a:lnTo>
                  <a:pt x="1149" y="449"/>
                </a:lnTo>
                <a:lnTo>
                  <a:pt x="1149" y="450"/>
                </a:lnTo>
                <a:lnTo>
                  <a:pt x="1149" y="451"/>
                </a:lnTo>
                <a:lnTo>
                  <a:pt x="1150" y="452"/>
                </a:lnTo>
                <a:lnTo>
                  <a:pt x="1150" y="453"/>
                </a:lnTo>
                <a:lnTo>
                  <a:pt x="1151" y="454"/>
                </a:lnTo>
                <a:lnTo>
                  <a:pt x="1151" y="455"/>
                </a:lnTo>
                <a:lnTo>
                  <a:pt x="1152" y="456"/>
                </a:lnTo>
                <a:lnTo>
                  <a:pt x="1152" y="457"/>
                </a:lnTo>
                <a:lnTo>
                  <a:pt x="1153" y="458"/>
                </a:lnTo>
                <a:lnTo>
                  <a:pt x="1153" y="459"/>
                </a:lnTo>
                <a:lnTo>
                  <a:pt x="1154" y="460"/>
                </a:lnTo>
                <a:lnTo>
                  <a:pt x="1154" y="461"/>
                </a:lnTo>
                <a:lnTo>
                  <a:pt x="1154" y="462"/>
                </a:lnTo>
                <a:lnTo>
                  <a:pt x="1155" y="463"/>
                </a:lnTo>
                <a:lnTo>
                  <a:pt x="1155" y="464"/>
                </a:lnTo>
                <a:lnTo>
                  <a:pt x="1156" y="465"/>
                </a:lnTo>
                <a:lnTo>
                  <a:pt x="1156" y="466"/>
                </a:lnTo>
                <a:lnTo>
                  <a:pt x="1157" y="467"/>
                </a:lnTo>
                <a:lnTo>
                  <a:pt x="1157" y="468"/>
                </a:lnTo>
                <a:lnTo>
                  <a:pt x="1158" y="469"/>
                </a:lnTo>
                <a:lnTo>
                  <a:pt x="1158" y="470"/>
                </a:lnTo>
                <a:lnTo>
                  <a:pt x="1159" y="471"/>
                </a:lnTo>
                <a:lnTo>
                  <a:pt x="1159" y="472"/>
                </a:lnTo>
                <a:lnTo>
                  <a:pt x="1160" y="473"/>
                </a:lnTo>
                <a:lnTo>
                  <a:pt x="1160" y="474"/>
                </a:lnTo>
                <a:lnTo>
                  <a:pt x="1161" y="475"/>
                </a:lnTo>
                <a:lnTo>
                  <a:pt x="1161" y="476"/>
                </a:lnTo>
                <a:lnTo>
                  <a:pt x="1162" y="477"/>
                </a:lnTo>
                <a:lnTo>
                  <a:pt x="1162" y="478"/>
                </a:lnTo>
                <a:lnTo>
                  <a:pt x="1163" y="479"/>
                </a:lnTo>
                <a:lnTo>
                  <a:pt x="1163" y="480"/>
                </a:lnTo>
                <a:lnTo>
                  <a:pt x="1164" y="481"/>
                </a:lnTo>
                <a:lnTo>
                  <a:pt x="1164" y="482"/>
                </a:lnTo>
                <a:lnTo>
                  <a:pt x="1164" y="483"/>
                </a:lnTo>
                <a:lnTo>
                  <a:pt x="1165" y="484"/>
                </a:lnTo>
                <a:lnTo>
                  <a:pt x="1165" y="485"/>
                </a:lnTo>
                <a:lnTo>
                  <a:pt x="1166" y="486"/>
                </a:lnTo>
                <a:lnTo>
                  <a:pt x="1166" y="487"/>
                </a:lnTo>
                <a:lnTo>
                  <a:pt x="1167" y="488"/>
                </a:lnTo>
                <a:lnTo>
                  <a:pt x="1167" y="489"/>
                </a:lnTo>
                <a:lnTo>
                  <a:pt x="1168" y="490"/>
                </a:lnTo>
                <a:lnTo>
                  <a:pt x="1168" y="491"/>
                </a:lnTo>
                <a:lnTo>
                  <a:pt x="1169" y="492"/>
                </a:lnTo>
                <a:lnTo>
                  <a:pt x="1169" y="493"/>
                </a:lnTo>
                <a:lnTo>
                  <a:pt x="1170" y="494"/>
                </a:lnTo>
                <a:lnTo>
                  <a:pt x="1170" y="495"/>
                </a:lnTo>
                <a:lnTo>
                  <a:pt x="1171" y="496"/>
                </a:lnTo>
                <a:lnTo>
                  <a:pt x="1171" y="497"/>
                </a:lnTo>
                <a:lnTo>
                  <a:pt x="1172" y="498"/>
                </a:lnTo>
                <a:lnTo>
                  <a:pt x="1172" y="499"/>
                </a:lnTo>
                <a:lnTo>
                  <a:pt x="1173" y="500"/>
                </a:lnTo>
                <a:lnTo>
                  <a:pt x="1173" y="501"/>
                </a:lnTo>
                <a:lnTo>
                  <a:pt x="1174" y="502"/>
                </a:lnTo>
                <a:lnTo>
                  <a:pt x="1174" y="503"/>
                </a:lnTo>
                <a:lnTo>
                  <a:pt x="1175" y="504"/>
                </a:lnTo>
                <a:lnTo>
                  <a:pt x="1175" y="505"/>
                </a:lnTo>
                <a:lnTo>
                  <a:pt x="1175" y="506"/>
                </a:lnTo>
                <a:lnTo>
                  <a:pt x="1176" y="507"/>
                </a:lnTo>
                <a:lnTo>
                  <a:pt x="1176" y="509"/>
                </a:lnTo>
                <a:lnTo>
                  <a:pt x="1177" y="509"/>
                </a:lnTo>
                <a:lnTo>
                  <a:pt x="1177" y="510"/>
                </a:lnTo>
                <a:lnTo>
                  <a:pt x="1178" y="512"/>
                </a:lnTo>
                <a:lnTo>
                  <a:pt x="1178" y="513"/>
                </a:lnTo>
                <a:lnTo>
                  <a:pt x="1179" y="514"/>
                </a:lnTo>
                <a:lnTo>
                  <a:pt x="1179" y="515"/>
                </a:lnTo>
                <a:lnTo>
                  <a:pt x="1180" y="516"/>
                </a:lnTo>
                <a:lnTo>
                  <a:pt x="1180" y="517"/>
                </a:lnTo>
                <a:lnTo>
                  <a:pt x="1181" y="518"/>
                </a:lnTo>
                <a:lnTo>
                  <a:pt x="1181" y="519"/>
                </a:lnTo>
                <a:lnTo>
                  <a:pt x="1182" y="520"/>
                </a:lnTo>
                <a:lnTo>
                  <a:pt x="1182" y="521"/>
                </a:lnTo>
                <a:lnTo>
                  <a:pt x="1183" y="522"/>
                </a:lnTo>
                <a:lnTo>
                  <a:pt x="1183" y="523"/>
                </a:lnTo>
                <a:lnTo>
                  <a:pt x="1183" y="524"/>
                </a:lnTo>
                <a:lnTo>
                  <a:pt x="1184" y="525"/>
                </a:lnTo>
                <a:lnTo>
                  <a:pt x="1184" y="526"/>
                </a:lnTo>
                <a:lnTo>
                  <a:pt x="1185" y="527"/>
                </a:lnTo>
                <a:lnTo>
                  <a:pt x="1185" y="528"/>
                </a:lnTo>
                <a:lnTo>
                  <a:pt x="1186" y="529"/>
                </a:lnTo>
                <a:lnTo>
                  <a:pt x="1186" y="530"/>
                </a:lnTo>
                <a:lnTo>
                  <a:pt x="1187" y="531"/>
                </a:lnTo>
                <a:lnTo>
                  <a:pt x="1187" y="532"/>
                </a:lnTo>
                <a:lnTo>
                  <a:pt x="1188" y="534"/>
                </a:lnTo>
                <a:lnTo>
                  <a:pt x="1188" y="535"/>
                </a:lnTo>
                <a:lnTo>
                  <a:pt x="1189" y="536"/>
                </a:lnTo>
                <a:lnTo>
                  <a:pt x="1189" y="537"/>
                </a:lnTo>
                <a:lnTo>
                  <a:pt x="1190" y="538"/>
                </a:lnTo>
                <a:lnTo>
                  <a:pt x="1190" y="539"/>
                </a:lnTo>
                <a:lnTo>
                  <a:pt x="1191" y="540"/>
                </a:lnTo>
                <a:lnTo>
                  <a:pt x="1191" y="541"/>
                </a:lnTo>
                <a:lnTo>
                  <a:pt x="1191" y="542"/>
                </a:lnTo>
                <a:lnTo>
                  <a:pt x="1192" y="543"/>
                </a:lnTo>
                <a:lnTo>
                  <a:pt x="1192" y="544"/>
                </a:lnTo>
                <a:lnTo>
                  <a:pt x="1193" y="545"/>
                </a:lnTo>
                <a:lnTo>
                  <a:pt x="1193" y="546"/>
                </a:lnTo>
                <a:lnTo>
                  <a:pt x="1194" y="547"/>
                </a:lnTo>
                <a:lnTo>
                  <a:pt x="1194" y="548"/>
                </a:lnTo>
                <a:lnTo>
                  <a:pt x="1195" y="550"/>
                </a:lnTo>
                <a:lnTo>
                  <a:pt x="1195" y="551"/>
                </a:lnTo>
                <a:lnTo>
                  <a:pt x="1196" y="552"/>
                </a:lnTo>
                <a:lnTo>
                  <a:pt x="1196" y="553"/>
                </a:lnTo>
                <a:lnTo>
                  <a:pt x="1197" y="554"/>
                </a:lnTo>
                <a:lnTo>
                  <a:pt x="1197" y="555"/>
                </a:lnTo>
                <a:lnTo>
                  <a:pt x="1198" y="556"/>
                </a:lnTo>
                <a:lnTo>
                  <a:pt x="1198" y="557"/>
                </a:lnTo>
                <a:lnTo>
                  <a:pt x="1199" y="558"/>
                </a:lnTo>
                <a:lnTo>
                  <a:pt x="1199" y="559"/>
                </a:lnTo>
                <a:lnTo>
                  <a:pt x="1200" y="560"/>
                </a:lnTo>
                <a:lnTo>
                  <a:pt x="1200" y="561"/>
                </a:lnTo>
                <a:lnTo>
                  <a:pt x="1201" y="562"/>
                </a:lnTo>
                <a:lnTo>
                  <a:pt x="1201" y="563"/>
                </a:lnTo>
                <a:lnTo>
                  <a:pt x="1201" y="564"/>
                </a:lnTo>
                <a:lnTo>
                  <a:pt x="1202" y="566"/>
                </a:lnTo>
                <a:lnTo>
                  <a:pt x="1202" y="567"/>
                </a:lnTo>
                <a:lnTo>
                  <a:pt x="1203" y="568"/>
                </a:lnTo>
                <a:lnTo>
                  <a:pt x="1203" y="569"/>
                </a:lnTo>
                <a:lnTo>
                  <a:pt x="1204" y="570"/>
                </a:lnTo>
                <a:lnTo>
                  <a:pt x="1204" y="571"/>
                </a:lnTo>
                <a:lnTo>
                  <a:pt x="1205" y="572"/>
                </a:lnTo>
                <a:lnTo>
                  <a:pt x="1205" y="573"/>
                </a:lnTo>
                <a:lnTo>
                  <a:pt x="1206" y="574"/>
                </a:lnTo>
                <a:lnTo>
                  <a:pt x="1206" y="575"/>
                </a:lnTo>
                <a:lnTo>
                  <a:pt x="1207" y="576"/>
                </a:lnTo>
                <a:lnTo>
                  <a:pt x="1207" y="578"/>
                </a:lnTo>
                <a:lnTo>
                  <a:pt x="1208" y="579"/>
                </a:lnTo>
                <a:lnTo>
                  <a:pt x="1208" y="580"/>
                </a:lnTo>
                <a:lnTo>
                  <a:pt x="1209" y="581"/>
                </a:lnTo>
                <a:lnTo>
                  <a:pt x="1209" y="582"/>
                </a:lnTo>
                <a:lnTo>
                  <a:pt x="1210" y="583"/>
                </a:lnTo>
                <a:lnTo>
                  <a:pt x="1210" y="584"/>
                </a:lnTo>
                <a:lnTo>
                  <a:pt x="1211" y="585"/>
                </a:lnTo>
                <a:lnTo>
                  <a:pt x="1211" y="586"/>
                </a:lnTo>
                <a:lnTo>
                  <a:pt x="1212" y="587"/>
                </a:lnTo>
                <a:lnTo>
                  <a:pt x="1212" y="588"/>
                </a:lnTo>
                <a:lnTo>
                  <a:pt x="1212" y="590"/>
                </a:lnTo>
                <a:lnTo>
                  <a:pt x="1213" y="591"/>
                </a:lnTo>
                <a:lnTo>
                  <a:pt x="1213" y="592"/>
                </a:lnTo>
                <a:lnTo>
                  <a:pt x="1214" y="593"/>
                </a:lnTo>
                <a:lnTo>
                  <a:pt x="1214" y="594"/>
                </a:lnTo>
                <a:lnTo>
                  <a:pt x="1215" y="595"/>
                </a:lnTo>
                <a:lnTo>
                  <a:pt x="1215" y="596"/>
                </a:lnTo>
                <a:lnTo>
                  <a:pt x="1216" y="597"/>
                </a:lnTo>
                <a:lnTo>
                  <a:pt x="1216" y="598"/>
                </a:lnTo>
                <a:lnTo>
                  <a:pt x="1217" y="599"/>
                </a:lnTo>
                <a:lnTo>
                  <a:pt x="1217" y="601"/>
                </a:lnTo>
                <a:lnTo>
                  <a:pt x="1217" y="602"/>
                </a:lnTo>
                <a:lnTo>
                  <a:pt x="1218" y="603"/>
                </a:lnTo>
                <a:lnTo>
                  <a:pt x="1218" y="604"/>
                </a:lnTo>
                <a:lnTo>
                  <a:pt x="1219" y="605"/>
                </a:lnTo>
                <a:lnTo>
                  <a:pt x="1219" y="606"/>
                </a:lnTo>
                <a:lnTo>
                  <a:pt x="1220" y="607"/>
                </a:lnTo>
                <a:lnTo>
                  <a:pt x="1220" y="608"/>
                </a:lnTo>
                <a:lnTo>
                  <a:pt x="1221" y="609"/>
                </a:lnTo>
                <a:lnTo>
                  <a:pt x="1221" y="611"/>
                </a:lnTo>
                <a:lnTo>
                  <a:pt x="1222" y="612"/>
                </a:lnTo>
                <a:lnTo>
                  <a:pt x="1222" y="613"/>
                </a:lnTo>
                <a:lnTo>
                  <a:pt x="1223" y="614"/>
                </a:lnTo>
                <a:lnTo>
                  <a:pt x="1223" y="615"/>
                </a:lnTo>
                <a:lnTo>
                  <a:pt x="1224" y="616"/>
                </a:lnTo>
                <a:lnTo>
                  <a:pt x="1224" y="617"/>
                </a:lnTo>
                <a:lnTo>
                  <a:pt x="1225" y="618"/>
                </a:lnTo>
                <a:lnTo>
                  <a:pt x="1225" y="619"/>
                </a:lnTo>
                <a:lnTo>
                  <a:pt x="1226" y="621"/>
                </a:lnTo>
                <a:lnTo>
                  <a:pt x="1226" y="622"/>
                </a:lnTo>
                <a:lnTo>
                  <a:pt x="1227" y="623"/>
                </a:lnTo>
                <a:lnTo>
                  <a:pt x="1227" y="624"/>
                </a:lnTo>
                <a:lnTo>
                  <a:pt x="1228" y="625"/>
                </a:lnTo>
                <a:lnTo>
                  <a:pt x="1228" y="626"/>
                </a:lnTo>
                <a:lnTo>
                  <a:pt x="1228" y="627"/>
                </a:lnTo>
                <a:lnTo>
                  <a:pt x="1229" y="628"/>
                </a:lnTo>
                <a:lnTo>
                  <a:pt x="1229" y="629"/>
                </a:lnTo>
                <a:lnTo>
                  <a:pt x="1230" y="631"/>
                </a:lnTo>
                <a:lnTo>
                  <a:pt x="1230" y="632"/>
                </a:lnTo>
                <a:lnTo>
                  <a:pt x="1231" y="633"/>
                </a:lnTo>
                <a:lnTo>
                  <a:pt x="1231" y="634"/>
                </a:lnTo>
                <a:lnTo>
                  <a:pt x="1232" y="635"/>
                </a:lnTo>
                <a:lnTo>
                  <a:pt x="1232" y="636"/>
                </a:lnTo>
                <a:lnTo>
                  <a:pt x="1233" y="637"/>
                </a:lnTo>
                <a:lnTo>
                  <a:pt x="1233" y="639"/>
                </a:lnTo>
                <a:lnTo>
                  <a:pt x="1234" y="639"/>
                </a:lnTo>
                <a:lnTo>
                  <a:pt x="1234" y="641"/>
                </a:lnTo>
                <a:lnTo>
                  <a:pt x="1235" y="642"/>
                </a:lnTo>
                <a:lnTo>
                  <a:pt x="1235" y="643"/>
                </a:lnTo>
                <a:lnTo>
                  <a:pt x="1236" y="644"/>
                </a:lnTo>
                <a:lnTo>
                  <a:pt x="1236" y="645"/>
                </a:lnTo>
                <a:lnTo>
                  <a:pt x="1237" y="646"/>
                </a:lnTo>
                <a:lnTo>
                  <a:pt x="1237" y="647"/>
                </a:lnTo>
                <a:lnTo>
                  <a:pt x="1238" y="649"/>
                </a:lnTo>
                <a:lnTo>
                  <a:pt x="1238" y="650"/>
                </a:lnTo>
                <a:lnTo>
                  <a:pt x="1238" y="651"/>
                </a:lnTo>
                <a:lnTo>
                  <a:pt x="1239" y="652"/>
                </a:lnTo>
                <a:lnTo>
                  <a:pt x="1239" y="653"/>
                </a:lnTo>
                <a:lnTo>
                  <a:pt x="1240" y="654"/>
                </a:lnTo>
                <a:lnTo>
                  <a:pt x="1240" y="655"/>
                </a:lnTo>
                <a:lnTo>
                  <a:pt x="1241" y="656"/>
                </a:lnTo>
                <a:lnTo>
                  <a:pt x="1241" y="658"/>
                </a:lnTo>
                <a:lnTo>
                  <a:pt x="1242" y="659"/>
                </a:lnTo>
                <a:lnTo>
                  <a:pt x="1242" y="660"/>
                </a:lnTo>
                <a:lnTo>
                  <a:pt x="1243" y="661"/>
                </a:lnTo>
                <a:lnTo>
                  <a:pt x="1243" y="662"/>
                </a:lnTo>
                <a:lnTo>
                  <a:pt x="1244" y="663"/>
                </a:lnTo>
                <a:lnTo>
                  <a:pt x="1244" y="665"/>
                </a:lnTo>
                <a:lnTo>
                  <a:pt x="1244" y="666"/>
                </a:lnTo>
                <a:lnTo>
                  <a:pt x="1245" y="667"/>
                </a:lnTo>
                <a:lnTo>
                  <a:pt x="1245" y="668"/>
                </a:lnTo>
                <a:lnTo>
                  <a:pt x="1246" y="669"/>
                </a:lnTo>
                <a:lnTo>
                  <a:pt x="1246" y="670"/>
                </a:lnTo>
                <a:lnTo>
                  <a:pt x="1247" y="671"/>
                </a:lnTo>
                <a:lnTo>
                  <a:pt x="1247" y="672"/>
                </a:lnTo>
                <a:lnTo>
                  <a:pt x="1248" y="674"/>
                </a:lnTo>
                <a:lnTo>
                  <a:pt x="1248" y="675"/>
                </a:lnTo>
                <a:lnTo>
                  <a:pt x="1249" y="676"/>
                </a:lnTo>
                <a:lnTo>
                  <a:pt x="1249" y="677"/>
                </a:lnTo>
                <a:lnTo>
                  <a:pt x="1250" y="678"/>
                </a:lnTo>
                <a:lnTo>
                  <a:pt x="1250" y="679"/>
                </a:lnTo>
                <a:lnTo>
                  <a:pt x="1251" y="681"/>
                </a:lnTo>
                <a:lnTo>
                  <a:pt x="1251" y="682"/>
                </a:lnTo>
                <a:lnTo>
                  <a:pt x="1252" y="683"/>
                </a:lnTo>
                <a:lnTo>
                  <a:pt x="1252" y="684"/>
                </a:lnTo>
                <a:lnTo>
                  <a:pt x="1253" y="685"/>
                </a:lnTo>
                <a:lnTo>
                  <a:pt x="1253" y="686"/>
                </a:lnTo>
                <a:lnTo>
                  <a:pt x="1254" y="687"/>
                </a:lnTo>
                <a:lnTo>
                  <a:pt x="1254" y="688"/>
                </a:lnTo>
                <a:lnTo>
                  <a:pt x="1254" y="690"/>
                </a:lnTo>
                <a:lnTo>
                  <a:pt x="1255" y="691"/>
                </a:lnTo>
                <a:lnTo>
                  <a:pt x="1255" y="692"/>
                </a:lnTo>
                <a:lnTo>
                  <a:pt x="1256" y="693"/>
                </a:lnTo>
                <a:lnTo>
                  <a:pt x="1256" y="694"/>
                </a:lnTo>
                <a:lnTo>
                  <a:pt x="1257" y="695"/>
                </a:lnTo>
                <a:lnTo>
                  <a:pt x="1257" y="697"/>
                </a:lnTo>
                <a:lnTo>
                  <a:pt x="1258" y="698"/>
                </a:lnTo>
                <a:lnTo>
                  <a:pt x="1258" y="699"/>
                </a:lnTo>
                <a:lnTo>
                  <a:pt x="1259" y="700"/>
                </a:lnTo>
                <a:lnTo>
                  <a:pt x="1259" y="701"/>
                </a:lnTo>
                <a:lnTo>
                  <a:pt x="1260" y="703"/>
                </a:lnTo>
                <a:lnTo>
                  <a:pt x="1260" y="704"/>
                </a:lnTo>
                <a:lnTo>
                  <a:pt x="1261" y="705"/>
                </a:lnTo>
                <a:lnTo>
                  <a:pt x="1261" y="706"/>
                </a:lnTo>
                <a:lnTo>
                  <a:pt x="1262" y="707"/>
                </a:lnTo>
                <a:lnTo>
                  <a:pt x="1262" y="708"/>
                </a:lnTo>
                <a:lnTo>
                  <a:pt x="1263" y="709"/>
                </a:lnTo>
                <a:lnTo>
                  <a:pt x="1263" y="711"/>
                </a:lnTo>
                <a:lnTo>
                  <a:pt x="1264" y="712"/>
                </a:lnTo>
                <a:lnTo>
                  <a:pt x="1264" y="713"/>
                </a:lnTo>
                <a:lnTo>
                  <a:pt x="1265" y="714"/>
                </a:lnTo>
                <a:lnTo>
                  <a:pt x="1265" y="715"/>
                </a:lnTo>
                <a:lnTo>
                  <a:pt x="1265" y="716"/>
                </a:lnTo>
                <a:lnTo>
                  <a:pt x="1266" y="718"/>
                </a:lnTo>
                <a:lnTo>
                  <a:pt x="1266" y="719"/>
                </a:lnTo>
                <a:lnTo>
                  <a:pt x="1267" y="720"/>
                </a:lnTo>
                <a:lnTo>
                  <a:pt x="1267" y="721"/>
                </a:lnTo>
                <a:lnTo>
                  <a:pt x="1268" y="722"/>
                </a:lnTo>
                <a:lnTo>
                  <a:pt x="1268" y="724"/>
                </a:lnTo>
                <a:lnTo>
                  <a:pt x="1269" y="725"/>
                </a:lnTo>
                <a:lnTo>
                  <a:pt x="1269" y="726"/>
                </a:lnTo>
                <a:lnTo>
                  <a:pt x="1270" y="727"/>
                </a:lnTo>
                <a:lnTo>
                  <a:pt x="1270" y="728"/>
                </a:lnTo>
                <a:lnTo>
                  <a:pt x="1271" y="729"/>
                </a:lnTo>
                <a:lnTo>
                  <a:pt x="1271" y="731"/>
                </a:lnTo>
                <a:lnTo>
                  <a:pt x="1272" y="732"/>
                </a:lnTo>
                <a:lnTo>
                  <a:pt x="1272" y="733"/>
                </a:lnTo>
                <a:lnTo>
                  <a:pt x="1272" y="734"/>
                </a:lnTo>
                <a:lnTo>
                  <a:pt x="1273" y="735"/>
                </a:lnTo>
                <a:lnTo>
                  <a:pt x="1273" y="736"/>
                </a:lnTo>
                <a:lnTo>
                  <a:pt x="1274" y="738"/>
                </a:lnTo>
                <a:lnTo>
                  <a:pt x="1274" y="739"/>
                </a:lnTo>
                <a:lnTo>
                  <a:pt x="1275" y="740"/>
                </a:lnTo>
                <a:lnTo>
                  <a:pt x="1275" y="741"/>
                </a:lnTo>
                <a:lnTo>
                  <a:pt x="1276" y="742"/>
                </a:lnTo>
                <a:lnTo>
                  <a:pt x="1276" y="743"/>
                </a:lnTo>
                <a:lnTo>
                  <a:pt x="1277" y="745"/>
                </a:lnTo>
                <a:lnTo>
                  <a:pt x="1277" y="746"/>
                </a:lnTo>
                <a:lnTo>
                  <a:pt x="1278" y="747"/>
                </a:lnTo>
                <a:lnTo>
                  <a:pt x="1278" y="748"/>
                </a:lnTo>
                <a:lnTo>
                  <a:pt x="1279" y="749"/>
                </a:lnTo>
                <a:lnTo>
                  <a:pt x="1279" y="751"/>
                </a:lnTo>
                <a:lnTo>
                  <a:pt x="1280" y="752"/>
                </a:lnTo>
                <a:lnTo>
                  <a:pt x="1280" y="753"/>
                </a:lnTo>
                <a:lnTo>
                  <a:pt x="1281" y="754"/>
                </a:lnTo>
                <a:lnTo>
                  <a:pt x="1281" y="755"/>
                </a:lnTo>
                <a:lnTo>
                  <a:pt x="1281" y="757"/>
                </a:lnTo>
                <a:lnTo>
                  <a:pt x="1282" y="758"/>
                </a:lnTo>
                <a:lnTo>
                  <a:pt x="1282" y="759"/>
                </a:lnTo>
                <a:lnTo>
                  <a:pt x="1283" y="760"/>
                </a:lnTo>
                <a:lnTo>
                  <a:pt x="1283" y="761"/>
                </a:lnTo>
                <a:lnTo>
                  <a:pt x="1284" y="763"/>
                </a:lnTo>
                <a:lnTo>
                  <a:pt x="1284" y="764"/>
                </a:lnTo>
                <a:lnTo>
                  <a:pt x="1285" y="765"/>
                </a:lnTo>
                <a:lnTo>
                  <a:pt x="1285" y="766"/>
                </a:lnTo>
                <a:lnTo>
                  <a:pt x="1286" y="767"/>
                </a:lnTo>
                <a:lnTo>
                  <a:pt x="1286" y="769"/>
                </a:lnTo>
                <a:lnTo>
                  <a:pt x="1287" y="770"/>
                </a:lnTo>
                <a:lnTo>
                  <a:pt x="1287" y="771"/>
                </a:lnTo>
                <a:lnTo>
                  <a:pt x="1288" y="772"/>
                </a:lnTo>
                <a:lnTo>
                  <a:pt x="1288" y="773"/>
                </a:lnTo>
                <a:lnTo>
                  <a:pt x="1289" y="774"/>
                </a:lnTo>
                <a:lnTo>
                  <a:pt x="1289" y="776"/>
                </a:lnTo>
                <a:lnTo>
                  <a:pt x="1290" y="777"/>
                </a:lnTo>
                <a:lnTo>
                  <a:pt x="1290" y="778"/>
                </a:lnTo>
                <a:lnTo>
                  <a:pt x="1291" y="779"/>
                </a:lnTo>
                <a:lnTo>
                  <a:pt x="1291" y="780"/>
                </a:lnTo>
                <a:lnTo>
                  <a:pt x="1291" y="782"/>
                </a:lnTo>
                <a:lnTo>
                  <a:pt x="1292" y="783"/>
                </a:lnTo>
                <a:lnTo>
                  <a:pt x="1292" y="784"/>
                </a:lnTo>
                <a:lnTo>
                  <a:pt x="1293" y="785"/>
                </a:lnTo>
                <a:lnTo>
                  <a:pt x="1293" y="786"/>
                </a:lnTo>
                <a:lnTo>
                  <a:pt x="1294" y="788"/>
                </a:lnTo>
                <a:lnTo>
                  <a:pt x="1294" y="789"/>
                </a:lnTo>
                <a:lnTo>
                  <a:pt x="1295" y="790"/>
                </a:lnTo>
                <a:lnTo>
                  <a:pt x="1295" y="791"/>
                </a:lnTo>
                <a:lnTo>
                  <a:pt x="1296" y="792"/>
                </a:lnTo>
                <a:lnTo>
                  <a:pt x="1296" y="794"/>
                </a:lnTo>
                <a:lnTo>
                  <a:pt x="1297" y="795"/>
                </a:lnTo>
                <a:lnTo>
                  <a:pt x="1297" y="796"/>
                </a:lnTo>
                <a:lnTo>
                  <a:pt x="1298" y="797"/>
                </a:lnTo>
                <a:lnTo>
                  <a:pt x="1298" y="798"/>
                </a:lnTo>
                <a:lnTo>
                  <a:pt x="1299" y="800"/>
                </a:lnTo>
                <a:lnTo>
                  <a:pt x="1299" y="801"/>
                </a:lnTo>
                <a:lnTo>
                  <a:pt x="1300" y="802"/>
                </a:lnTo>
                <a:lnTo>
                  <a:pt x="1300" y="803"/>
                </a:lnTo>
                <a:lnTo>
                  <a:pt x="1301" y="805"/>
                </a:lnTo>
                <a:lnTo>
                  <a:pt x="1301" y="806"/>
                </a:lnTo>
                <a:lnTo>
                  <a:pt x="1302" y="807"/>
                </a:lnTo>
                <a:lnTo>
                  <a:pt x="1302" y="808"/>
                </a:lnTo>
                <a:lnTo>
                  <a:pt x="1302" y="809"/>
                </a:lnTo>
                <a:lnTo>
                  <a:pt x="1303" y="811"/>
                </a:lnTo>
                <a:lnTo>
                  <a:pt x="1303" y="812"/>
                </a:lnTo>
                <a:lnTo>
                  <a:pt x="1304" y="813"/>
                </a:lnTo>
                <a:lnTo>
                  <a:pt x="1304" y="814"/>
                </a:lnTo>
                <a:lnTo>
                  <a:pt x="1305" y="815"/>
                </a:lnTo>
                <a:lnTo>
                  <a:pt x="1305" y="817"/>
                </a:lnTo>
                <a:lnTo>
                  <a:pt x="1306" y="818"/>
                </a:lnTo>
                <a:lnTo>
                  <a:pt x="1306" y="819"/>
                </a:lnTo>
                <a:lnTo>
                  <a:pt x="1307" y="820"/>
                </a:lnTo>
                <a:lnTo>
                  <a:pt x="1307" y="822"/>
                </a:lnTo>
                <a:lnTo>
                  <a:pt x="1307" y="823"/>
                </a:lnTo>
                <a:lnTo>
                  <a:pt x="1308" y="824"/>
                </a:lnTo>
                <a:lnTo>
                  <a:pt x="1308" y="825"/>
                </a:lnTo>
                <a:lnTo>
                  <a:pt x="1309" y="826"/>
                </a:lnTo>
                <a:lnTo>
                  <a:pt x="1309" y="828"/>
                </a:lnTo>
                <a:lnTo>
                  <a:pt x="1310" y="829"/>
                </a:lnTo>
                <a:lnTo>
                  <a:pt x="1310" y="830"/>
                </a:lnTo>
                <a:lnTo>
                  <a:pt x="1311" y="831"/>
                </a:lnTo>
                <a:lnTo>
                  <a:pt x="1311" y="833"/>
                </a:lnTo>
                <a:lnTo>
                  <a:pt x="1312" y="834"/>
                </a:lnTo>
                <a:lnTo>
                  <a:pt x="1312" y="835"/>
                </a:lnTo>
                <a:lnTo>
                  <a:pt x="1313" y="836"/>
                </a:lnTo>
                <a:lnTo>
                  <a:pt x="1313" y="837"/>
                </a:lnTo>
                <a:lnTo>
                  <a:pt x="1314" y="839"/>
                </a:lnTo>
                <a:lnTo>
                  <a:pt x="1314" y="840"/>
                </a:lnTo>
                <a:lnTo>
                  <a:pt x="1315" y="841"/>
                </a:lnTo>
                <a:lnTo>
                  <a:pt x="1315" y="842"/>
                </a:lnTo>
                <a:lnTo>
                  <a:pt x="1316" y="844"/>
                </a:lnTo>
                <a:lnTo>
                  <a:pt x="1316" y="845"/>
                </a:lnTo>
                <a:lnTo>
                  <a:pt x="1317" y="846"/>
                </a:lnTo>
                <a:lnTo>
                  <a:pt x="1317" y="847"/>
                </a:lnTo>
                <a:lnTo>
                  <a:pt x="1318" y="848"/>
                </a:lnTo>
                <a:lnTo>
                  <a:pt x="1318" y="850"/>
                </a:lnTo>
                <a:lnTo>
                  <a:pt x="1318" y="851"/>
                </a:lnTo>
                <a:lnTo>
                  <a:pt x="1319" y="852"/>
                </a:lnTo>
                <a:lnTo>
                  <a:pt x="1319" y="853"/>
                </a:lnTo>
                <a:lnTo>
                  <a:pt x="1320" y="855"/>
                </a:lnTo>
                <a:lnTo>
                  <a:pt x="1320" y="856"/>
                </a:lnTo>
                <a:lnTo>
                  <a:pt x="1321" y="857"/>
                </a:lnTo>
                <a:lnTo>
                  <a:pt x="1321" y="858"/>
                </a:lnTo>
                <a:lnTo>
                  <a:pt x="1322" y="859"/>
                </a:lnTo>
                <a:lnTo>
                  <a:pt x="1322" y="861"/>
                </a:lnTo>
                <a:lnTo>
                  <a:pt x="1323" y="862"/>
                </a:lnTo>
                <a:lnTo>
                  <a:pt x="1323" y="863"/>
                </a:lnTo>
                <a:lnTo>
                  <a:pt x="1324" y="864"/>
                </a:lnTo>
                <a:lnTo>
                  <a:pt x="1324" y="866"/>
                </a:lnTo>
                <a:lnTo>
                  <a:pt x="1325" y="867"/>
                </a:lnTo>
                <a:lnTo>
                  <a:pt x="1325" y="868"/>
                </a:lnTo>
                <a:lnTo>
                  <a:pt x="1326" y="869"/>
                </a:lnTo>
                <a:lnTo>
                  <a:pt x="1326" y="871"/>
                </a:lnTo>
                <a:lnTo>
                  <a:pt x="1327" y="872"/>
                </a:lnTo>
                <a:lnTo>
                  <a:pt x="1327" y="873"/>
                </a:lnTo>
                <a:lnTo>
                  <a:pt x="1328" y="874"/>
                </a:lnTo>
                <a:lnTo>
                  <a:pt x="1328" y="876"/>
                </a:lnTo>
                <a:lnTo>
                  <a:pt x="1328" y="877"/>
                </a:lnTo>
                <a:lnTo>
                  <a:pt x="1329" y="878"/>
                </a:lnTo>
                <a:lnTo>
                  <a:pt x="1329" y="879"/>
                </a:lnTo>
                <a:lnTo>
                  <a:pt x="1330" y="880"/>
                </a:lnTo>
                <a:lnTo>
                  <a:pt x="1330" y="882"/>
                </a:lnTo>
                <a:lnTo>
                  <a:pt x="1331" y="883"/>
                </a:lnTo>
                <a:lnTo>
                  <a:pt x="1331" y="884"/>
                </a:lnTo>
                <a:lnTo>
                  <a:pt x="1332" y="885"/>
                </a:lnTo>
                <a:lnTo>
                  <a:pt x="1332" y="887"/>
                </a:lnTo>
                <a:lnTo>
                  <a:pt x="1333" y="888"/>
                </a:lnTo>
                <a:lnTo>
                  <a:pt x="1333" y="889"/>
                </a:lnTo>
                <a:lnTo>
                  <a:pt x="1334" y="890"/>
                </a:lnTo>
                <a:lnTo>
                  <a:pt x="1334" y="892"/>
                </a:lnTo>
                <a:lnTo>
                  <a:pt x="1334" y="893"/>
                </a:lnTo>
                <a:lnTo>
                  <a:pt x="1335" y="894"/>
                </a:lnTo>
                <a:lnTo>
                  <a:pt x="1335" y="895"/>
                </a:lnTo>
                <a:lnTo>
                  <a:pt x="1336" y="897"/>
                </a:lnTo>
                <a:lnTo>
                  <a:pt x="1336" y="898"/>
                </a:lnTo>
                <a:lnTo>
                  <a:pt x="1337" y="899"/>
                </a:lnTo>
                <a:lnTo>
                  <a:pt x="1337" y="900"/>
                </a:lnTo>
                <a:lnTo>
                  <a:pt x="1338" y="902"/>
                </a:lnTo>
                <a:lnTo>
                  <a:pt x="1338" y="903"/>
                </a:lnTo>
                <a:lnTo>
                  <a:pt x="1339" y="904"/>
                </a:lnTo>
                <a:lnTo>
                  <a:pt x="1339" y="905"/>
                </a:lnTo>
                <a:lnTo>
                  <a:pt x="1340" y="907"/>
                </a:lnTo>
                <a:lnTo>
                  <a:pt x="1340" y="908"/>
                </a:lnTo>
                <a:lnTo>
                  <a:pt x="1341" y="909"/>
                </a:lnTo>
                <a:lnTo>
                  <a:pt x="1341" y="910"/>
                </a:lnTo>
                <a:lnTo>
                  <a:pt x="1342" y="911"/>
                </a:lnTo>
                <a:lnTo>
                  <a:pt x="1342" y="913"/>
                </a:lnTo>
                <a:lnTo>
                  <a:pt x="1343" y="914"/>
                </a:lnTo>
                <a:lnTo>
                  <a:pt x="1343" y="915"/>
                </a:lnTo>
                <a:lnTo>
                  <a:pt x="1344" y="916"/>
                </a:lnTo>
                <a:lnTo>
                  <a:pt x="1344" y="918"/>
                </a:lnTo>
                <a:lnTo>
                  <a:pt x="1344" y="919"/>
                </a:lnTo>
                <a:lnTo>
                  <a:pt x="1345" y="920"/>
                </a:lnTo>
                <a:lnTo>
                  <a:pt x="1345" y="921"/>
                </a:lnTo>
                <a:lnTo>
                  <a:pt x="1346" y="923"/>
                </a:lnTo>
                <a:lnTo>
                  <a:pt x="1346" y="924"/>
                </a:lnTo>
                <a:lnTo>
                  <a:pt x="1347" y="925"/>
                </a:lnTo>
                <a:lnTo>
                  <a:pt x="1347" y="926"/>
                </a:lnTo>
                <a:lnTo>
                  <a:pt x="1348" y="928"/>
                </a:lnTo>
                <a:lnTo>
                  <a:pt x="1348" y="929"/>
                </a:lnTo>
                <a:lnTo>
                  <a:pt x="1349" y="930"/>
                </a:lnTo>
                <a:lnTo>
                  <a:pt x="1349" y="931"/>
                </a:lnTo>
                <a:lnTo>
                  <a:pt x="1350" y="933"/>
                </a:lnTo>
                <a:lnTo>
                  <a:pt x="1350" y="934"/>
                </a:lnTo>
                <a:lnTo>
                  <a:pt x="1351" y="935"/>
                </a:lnTo>
                <a:lnTo>
                  <a:pt x="1351" y="936"/>
                </a:lnTo>
                <a:lnTo>
                  <a:pt x="1352" y="938"/>
                </a:lnTo>
                <a:lnTo>
                  <a:pt x="1352" y="939"/>
                </a:lnTo>
                <a:lnTo>
                  <a:pt x="1353" y="940"/>
                </a:lnTo>
                <a:lnTo>
                  <a:pt x="1353" y="942"/>
                </a:lnTo>
                <a:lnTo>
                  <a:pt x="1354" y="943"/>
                </a:lnTo>
                <a:lnTo>
                  <a:pt x="1354" y="944"/>
                </a:lnTo>
                <a:lnTo>
                  <a:pt x="1355" y="945"/>
                </a:lnTo>
                <a:lnTo>
                  <a:pt x="1355" y="947"/>
                </a:lnTo>
                <a:lnTo>
                  <a:pt x="1355" y="948"/>
                </a:lnTo>
                <a:lnTo>
                  <a:pt x="1356" y="949"/>
                </a:lnTo>
                <a:lnTo>
                  <a:pt x="1356" y="950"/>
                </a:lnTo>
                <a:lnTo>
                  <a:pt x="1357" y="952"/>
                </a:lnTo>
                <a:lnTo>
                  <a:pt x="1357" y="953"/>
                </a:lnTo>
                <a:lnTo>
                  <a:pt x="1358" y="954"/>
                </a:lnTo>
                <a:lnTo>
                  <a:pt x="1358" y="955"/>
                </a:lnTo>
                <a:lnTo>
                  <a:pt x="1359" y="957"/>
                </a:lnTo>
                <a:lnTo>
                  <a:pt x="1359" y="958"/>
                </a:lnTo>
                <a:lnTo>
                  <a:pt x="1360" y="959"/>
                </a:lnTo>
                <a:lnTo>
                  <a:pt x="1360" y="961"/>
                </a:lnTo>
                <a:lnTo>
                  <a:pt x="1361" y="962"/>
                </a:lnTo>
                <a:lnTo>
                  <a:pt x="1361" y="963"/>
                </a:lnTo>
                <a:lnTo>
                  <a:pt x="1361" y="964"/>
                </a:lnTo>
                <a:lnTo>
                  <a:pt x="1362" y="966"/>
                </a:lnTo>
                <a:lnTo>
                  <a:pt x="1362" y="967"/>
                </a:lnTo>
                <a:lnTo>
                  <a:pt x="1363" y="968"/>
                </a:lnTo>
                <a:lnTo>
                  <a:pt x="1363" y="969"/>
                </a:lnTo>
                <a:lnTo>
                  <a:pt x="1364" y="971"/>
                </a:lnTo>
                <a:lnTo>
                  <a:pt x="1364" y="972"/>
                </a:lnTo>
                <a:lnTo>
                  <a:pt x="1365" y="973"/>
                </a:lnTo>
                <a:lnTo>
                  <a:pt x="1365" y="974"/>
                </a:lnTo>
                <a:lnTo>
                  <a:pt x="1366" y="976"/>
                </a:lnTo>
                <a:lnTo>
                  <a:pt x="1366" y="977"/>
                </a:lnTo>
                <a:lnTo>
                  <a:pt x="1367" y="978"/>
                </a:lnTo>
                <a:lnTo>
                  <a:pt x="1367" y="980"/>
                </a:lnTo>
                <a:lnTo>
                  <a:pt x="1368" y="981"/>
                </a:lnTo>
                <a:lnTo>
                  <a:pt x="1368" y="982"/>
                </a:lnTo>
                <a:lnTo>
                  <a:pt x="1369" y="983"/>
                </a:lnTo>
                <a:lnTo>
                  <a:pt x="1369" y="985"/>
                </a:lnTo>
                <a:lnTo>
                  <a:pt x="1370" y="986"/>
                </a:lnTo>
                <a:lnTo>
                  <a:pt x="1370" y="987"/>
                </a:lnTo>
                <a:lnTo>
                  <a:pt x="1371" y="988"/>
                </a:lnTo>
                <a:lnTo>
                  <a:pt x="1371" y="990"/>
                </a:lnTo>
                <a:lnTo>
                  <a:pt x="1371" y="991"/>
                </a:lnTo>
                <a:lnTo>
                  <a:pt x="1372" y="992"/>
                </a:lnTo>
                <a:lnTo>
                  <a:pt x="1372" y="993"/>
                </a:lnTo>
                <a:lnTo>
                  <a:pt x="1373" y="995"/>
                </a:lnTo>
                <a:lnTo>
                  <a:pt x="1373" y="996"/>
                </a:lnTo>
                <a:lnTo>
                  <a:pt x="1374" y="997"/>
                </a:lnTo>
                <a:lnTo>
                  <a:pt x="1374" y="999"/>
                </a:lnTo>
                <a:lnTo>
                  <a:pt x="1375" y="1000"/>
                </a:lnTo>
                <a:lnTo>
                  <a:pt x="1375" y="1001"/>
                </a:lnTo>
                <a:lnTo>
                  <a:pt x="1376" y="1002"/>
                </a:lnTo>
                <a:lnTo>
                  <a:pt x="1376" y="1004"/>
                </a:lnTo>
                <a:lnTo>
                  <a:pt x="1377" y="1005"/>
                </a:lnTo>
                <a:lnTo>
                  <a:pt x="1377" y="1006"/>
                </a:lnTo>
                <a:lnTo>
                  <a:pt x="1378" y="1007"/>
                </a:lnTo>
                <a:lnTo>
                  <a:pt x="1378" y="1009"/>
                </a:lnTo>
                <a:lnTo>
                  <a:pt x="1379" y="1010"/>
                </a:lnTo>
                <a:lnTo>
                  <a:pt x="1379" y="1011"/>
                </a:lnTo>
                <a:lnTo>
                  <a:pt x="1380" y="1013"/>
                </a:lnTo>
                <a:lnTo>
                  <a:pt x="1380" y="1014"/>
                </a:lnTo>
                <a:lnTo>
                  <a:pt x="1381" y="1015"/>
                </a:lnTo>
                <a:lnTo>
                  <a:pt x="1381" y="1017"/>
                </a:lnTo>
                <a:lnTo>
                  <a:pt x="1381" y="1018"/>
                </a:lnTo>
                <a:lnTo>
                  <a:pt x="1382" y="1019"/>
                </a:lnTo>
                <a:lnTo>
                  <a:pt x="1382" y="1020"/>
                </a:lnTo>
                <a:lnTo>
                  <a:pt x="1383" y="1022"/>
                </a:lnTo>
                <a:lnTo>
                  <a:pt x="1383" y="1023"/>
                </a:lnTo>
                <a:lnTo>
                  <a:pt x="1384" y="1024"/>
                </a:lnTo>
                <a:lnTo>
                  <a:pt x="1384" y="1025"/>
                </a:lnTo>
                <a:lnTo>
                  <a:pt x="1385" y="1027"/>
                </a:lnTo>
                <a:lnTo>
                  <a:pt x="1385" y="1028"/>
                </a:lnTo>
                <a:lnTo>
                  <a:pt x="1386" y="1029"/>
                </a:lnTo>
                <a:lnTo>
                  <a:pt x="1386" y="1030"/>
                </a:lnTo>
                <a:lnTo>
                  <a:pt x="1387" y="1032"/>
                </a:lnTo>
                <a:lnTo>
                  <a:pt x="1387" y="1033"/>
                </a:lnTo>
                <a:lnTo>
                  <a:pt x="1388" y="1034"/>
                </a:lnTo>
                <a:lnTo>
                  <a:pt x="1388" y="1036"/>
                </a:lnTo>
                <a:lnTo>
                  <a:pt x="1389" y="1037"/>
                </a:lnTo>
                <a:lnTo>
                  <a:pt x="1389" y="1038"/>
                </a:lnTo>
                <a:lnTo>
                  <a:pt x="1390" y="1039"/>
                </a:lnTo>
                <a:lnTo>
                  <a:pt x="1390" y="1041"/>
                </a:lnTo>
                <a:lnTo>
                  <a:pt x="1390" y="1042"/>
                </a:lnTo>
                <a:lnTo>
                  <a:pt x="1391" y="1043"/>
                </a:lnTo>
                <a:lnTo>
                  <a:pt x="1391" y="1045"/>
                </a:lnTo>
                <a:lnTo>
                  <a:pt x="1392" y="1046"/>
                </a:lnTo>
                <a:lnTo>
                  <a:pt x="1392" y="1047"/>
                </a:lnTo>
                <a:lnTo>
                  <a:pt x="1393" y="1049"/>
                </a:lnTo>
                <a:lnTo>
                  <a:pt x="1393" y="1050"/>
                </a:lnTo>
                <a:lnTo>
                  <a:pt x="1394" y="1051"/>
                </a:lnTo>
                <a:lnTo>
                  <a:pt x="1394" y="1052"/>
                </a:lnTo>
                <a:lnTo>
                  <a:pt x="1395" y="1054"/>
                </a:lnTo>
                <a:lnTo>
                  <a:pt x="1395" y="1055"/>
                </a:lnTo>
                <a:lnTo>
                  <a:pt x="1396" y="1056"/>
                </a:lnTo>
                <a:lnTo>
                  <a:pt x="1396" y="1057"/>
                </a:lnTo>
                <a:lnTo>
                  <a:pt x="1397" y="1059"/>
                </a:lnTo>
                <a:lnTo>
                  <a:pt x="1397" y="1060"/>
                </a:lnTo>
                <a:lnTo>
                  <a:pt x="1397" y="1061"/>
                </a:lnTo>
                <a:lnTo>
                  <a:pt x="1398" y="1063"/>
                </a:lnTo>
                <a:lnTo>
                  <a:pt x="1398" y="1064"/>
                </a:lnTo>
                <a:lnTo>
                  <a:pt x="1399" y="1065"/>
                </a:lnTo>
                <a:lnTo>
                  <a:pt x="1399" y="1066"/>
                </a:lnTo>
                <a:lnTo>
                  <a:pt x="1400" y="1068"/>
                </a:lnTo>
                <a:lnTo>
                  <a:pt x="1400" y="1069"/>
                </a:lnTo>
                <a:lnTo>
                  <a:pt x="1401" y="1070"/>
                </a:lnTo>
                <a:lnTo>
                  <a:pt x="1401" y="1072"/>
                </a:lnTo>
                <a:lnTo>
                  <a:pt x="1402" y="1073"/>
                </a:lnTo>
                <a:lnTo>
                  <a:pt x="1402" y="1074"/>
                </a:lnTo>
                <a:lnTo>
                  <a:pt x="1403" y="1076"/>
                </a:lnTo>
                <a:lnTo>
                  <a:pt x="1403" y="1077"/>
                </a:lnTo>
                <a:lnTo>
                  <a:pt x="1404" y="1078"/>
                </a:lnTo>
                <a:lnTo>
                  <a:pt x="1404" y="1079"/>
                </a:lnTo>
                <a:lnTo>
                  <a:pt x="1405" y="1081"/>
                </a:lnTo>
                <a:lnTo>
                  <a:pt x="1405" y="1082"/>
                </a:lnTo>
                <a:lnTo>
                  <a:pt x="1406" y="1083"/>
                </a:lnTo>
                <a:lnTo>
                  <a:pt x="1406" y="1085"/>
                </a:lnTo>
                <a:lnTo>
                  <a:pt x="1407" y="1086"/>
                </a:lnTo>
                <a:lnTo>
                  <a:pt x="1407" y="1087"/>
                </a:lnTo>
                <a:lnTo>
                  <a:pt x="1408" y="1088"/>
                </a:lnTo>
                <a:lnTo>
                  <a:pt x="1408" y="1090"/>
                </a:lnTo>
                <a:lnTo>
                  <a:pt x="1408" y="1091"/>
                </a:lnTo>
                <a:lnTo>
                  <a:pt x="1409" y="1092"/>
                </a:lnTo>
                <a:lnTo>
                  <a:pt x="1409" y="1093"/>
                </a:lnTo>
                <a:lnTo>
                  <a:pt x="1410" y="1095"/>
                </a:lnTo>
                <a:lnTo>
                  <a:pt x="1410" y="1096"/>
                </a:lnTo>
                <a:lnTo>
                  <a:pt x="1411" y="1098"/>
                </a:lnTo>
                <a:lnTo>
                  <a:pt x="1411" y="1099"/>
                </a:lnTo>
                <a:lnTo>
                  <a:pt x="1412" y="1100"/>
                </a:lnTo>
                <a:lnTo>
                  <a:pt x="1412" y="1101"/>
                </a:lnTo>
                <a:lnTo>
                  <a:pt x="1413" y="1103"/>
                </a:lnTo>
                <a:lnTo>
                  <a:pt x="1413" y="1104"/>
                </a:lnTo>
                <a:lnTo>
                  <a:pt x="1414" y="1105"/>
                </a:lnTo>
                <a:lnTo>
                  <a:pt x="1414" y="1107"/>
                </a:lnTo>
                <a:lnTo>
                  <a:pt x="1415" y="1108"/>
                </a:lnTo>
                <a:lnTo>
                  <a:pt x="1415" y="1109"/>
                </a:lnTo>
                <a:lnTo>
                  <a:pt x="1416" y="1110"/>
                </a:lnTo>
                <a:lnTo>
                  <a:pt x="1416" y="1112"/>
                </a:lnTo>
                <a:lnTo>
                  <a:pt x="1417" y="1113"/>
                </a:lnTo>
                <a:lnTo>
                  <a:pt x="1417" y="1114"/>
                </a:lnTo>
                <a:lnTo>
                  <a:pt x="1418" y="1116"/>
                </a:lnTo>
                <a:lnTo>
                  <a:pt x="1418" y="1117"/>
                </a:lnTo>
                <a:lnTo>
                  <a:pt x="1418" y="1118"/>
                </a:lnTo>
                <a:lnTo>
                  <a:pt x="1419" y="1120"/>
                </a:lnTo>
                <a:lnTo>
                  <a:pt x="1419" y="1121"/>
                </a:lnTo>
                <a:lnTo>
                  <a:pt x="1420" y="1122"/>
                </a:lnTo>
                <a:lnTo>
                  <a:pt x="1420" y="1123"/>
                </a:lnTo>
                <a:lnTo>
                  <a:pt x="1421" y="1125"/>
                </a:lnTo>
                <a:lnTo>
                  <a:pt x="1421" y="1126"/>
                </a:lnTo>
                <a:lnTo>
                  <a:pt x="1422" y="1127"/>
                </a:lnTo>
                <a:lnTo>
                  <a:pt x="1422" y="1129"/>
                </a:lnTo>
                <a:lnTo>
                  <a:pt x="1423" y="1130"/>
                </a:lnTo>
                <a:lnTo>
                  <a:pt x="1423" y="1131"/>
                </a:lnTo>
                <a:lnTo>
                  <a:pt x="1424" y="1132"/>
                </a:lnTo>
                <a:lnTo>
                  <a:pt x="1424" y="1134"/>
                </a:lnTo>
                <a:lnTo>
                  <a:pt x="1424" y="1135"/>
                </a:lnTo>
                <a:lnTo>
                  <a:pt x="1425" y="1136"/>
                </a:lnTo>
                <a:lnTo>
                  <a:pt x="1425" y="1138"/>
                </a:lnTo>
                <a:lnTo>
                  <a:pt x="1426" y="1139"/>
                </a:lnTo>
                <a:lnTo>
                  <a:pt x="1426" y="1140"/>
                </a:lnTo>
                <a:lnTo>
                  <a:pt x="1427" y="1142"/>
                </a:lnTo>
                <a:lnTo>
                  <a:pt x="1427" y="1143"/>
                </a:lnTo>
                <a:lnTo>
                  <a:pt x="1428" y="1144"/>
                </a:lnTo>
                <a:lnTo>
                  <a:pt x="1428" y="1146"/>
                </a:lnTo>
                <a:lnTo>
                  <a:pt x="1429" y="1147"/>
                </a:lnTo>
                <a:lnTo>
                  <a:pt x="1429" y="1148"/>
                </a:lnTo>
                <a:lnTo>
                  <a:pt x="1430" y="1149"/>
                </a:lnTo>
                <a:lnTo>
                  <a:pt x="1430" y="1151"/>
                </a:lnTo>
                <a:lnTo>
                  <a:pt x="1431" y="1152"/>
                </a:lnTo>
                <a:lnTo>
                  <a:pt x="1431" y="1153"/>
                </a:lnTo>
                <a:lnTo>
                  <a:pt x="1432" y="1155"/>
                </a:lnTo>
                <a:lnTo>
                  <a:pt x="1432" y="1156"/>
                </a:lnTo>
                <a:lnTo>
                  <a:pt x="1433" y="1157"/>
                </a:lnTo>
                <a:lnTo>
                  <a:pt x="1433" y="1158"/>
                </a:lnTo>
                <a:lnTo>
                  <a:pt x="1434" y="1160"/>
                </a:lnTo>
                <a:lnTo>
                  <a:pt x="1434" y="1161"/>
                </a:lnTo>
                <a:lnTo>
                  <a:pt x="1434" y="1162"/>
                </a:lnTo>
                <a:lnTo>
                  <a:pt x="1435" y="1164"/>
                </a:lnTo>
                <a:lnTo>
                  <a:pt x="1435" y="1165"/>
                </a:lnTo>
                <a:lnTo>
                  <a:pt x="1436" y="1166"/>
                </a:lnTo>
                <a:lnTo>
                  <a:pt x="1436" y="1168"/>
                </a:lnTo>
                <a:lnTo>
                  <a:pt x="1437" y="1169"/>
                </a:lnTo>
                <a:lnTo>
                  <a:pt x="1437" y="1170"/>
                </a:lnTo>
                <a:lnTo>
                  <a:pt x="1438" y="1172"/>
                </a:lnTo>
                <a:lnTo>
                  <a:pt x="1438" y="1173"/>
                </a:lnTo>
                <a:lnTo>
                  <a:pt x="1439" y="1174"/>
                </a:lnTo>
                <a:lnTo>
                  <a:pt x="1439" y="1175"/>
                </a:lnTo>
                <a:lnTo>
                  <a:pt x="1440" y="1177"/>
                </a:lnTo>
                <a:lnTo>
                  <a:pt x="1440" y="1178"/>
                </a:lnTo>
                <a:lnTo>
                  <a:pt x="1441" y="1179"/>
                </a:lnTo>
                <a:lnTo>
                  <a:pt x="1441" y="1181"/>
                </a:lnTo>
                <a:lnTo>
                  <a:pt x="1442" y="1182"/>
                </a:lnTo>
                <a:lnTo>
                  <a:pt x="1442" y="1183"/>
                </a:lnTo>
                <a:lnTo>
                  <a:pt x="1443" y="1185"/>
                </a:lnTo>
                <a:lnTo>
                  <a:pt x="1443" y="1186"/>
                </a:lnTo>
                <a:lnTo>
                  <a:pt x="1444" y="1187"/>
                </a:lnTo>
                <a:lnTo>
                  <a:pt x="1444" y="1189"/>
                </a:lnTo>
                <a:lnTo>
                  <a:pt x="1445" y="1190"/>
                </a:lnTo>
                <a:lnTo>
                  <a:pt x="1445" y="1191"/>
                </a:lnTo>
                <a:lnTo>
                  <a:pt x="1445" y="1192"/>
                </a:lnTo>
                <a:lnTo>
                  <a:pt x="1446" y="1194"/>
                </a:lnTo>
                <a:lnTo>
                  <a:pt x="1446" y="1195"/>
                </a:lnTo>
                <a:lnTo>
                  <a:pt x="1447" y="1196"/>
                </a:lnTo>
                <a:lnTo>
                  <a:pt x="1447" y="1198"/>
                </a:lnTo>
                <a:lnTo>
                  <a:pt x="1448" y="1199"/>
                </a:lnTo>
                <a:lnTo>
                  <a:pt x="1448" y="1200"/>
                </a:lnTo>
                <a:lnTo>
                  <a:pt x="1449" y="1202"/>
                </a:lnTo>
                <a:lnTo>
                  <a:pt x="1449" y="1203"/>
                </a:lnTo>
                <a:lnTo>
                  <a:pt x="1450" y="1204"/>
                </a:lnTo>
                <a:lnTo>
                  <a:pt x="1450" y="1206"/>
                </a:lnTo>
                <a:lnTo>
                  <a:pt x="1450" y="1207"/>
                </a:lnTo>
                <a:lnTo>
                  <a:pt x="1451" y="1208"/>
                </a:lnTo>
                <a:lnTo>
                  <a:pt x="1451" y="1209"/>
                </a:lnTo>
                <a:lnTo>
                  <a:pt x="1452" y="1211"/>
                </a:lnTo>
                <a:lnTo>
                  <a:pt x="1452" y="1212"/>
                </a:lnTo>
                <a:lnTo>
                  <a:pt x="1453" y="1213"/>
                </a:lnTo>
                <a:lnTo>
                  <a:pt x="1453" y="1215"/>
                </a:lnTo>
                <a:lnTo>
                  <a:pt x="1454" y="1216"/>
                </a:lnTo>
                <a:lnTo>
                  <a:pt x="1454" y="1217"/>
                </a:lnTo>
                <a:lnTo>
                  <a:pt x="1455" y="1218"/>
                </a:lnTo>
                <a:lnTo>
                  <a:pt x="1455" y="1220"/>
                </a:lnTo>
                <a:lnTo>
                  <a:pt x="1456" y="1221"/>
                </a:lnTo>
                <a:lnTo>
                  <a:pt x="1456" y="1223"/>
                </a:lnTo>
                <a:lnTo>
                  <a:pt x="1457" y="1224"/>
                </a:lnTo>
                <a:lnTo>
                  <a:pt x="1457" y="1225"/>
                </a:lnTo>
                <a:lnTo>
                  <a:pt x="1458" y="1226"/>
                </a:lnTo>
                <a:lnTo>
                  <a:pt x="1458" y="1228"/>
                </a:lnTo>
                <a:lnTo>
                  <a:pt x="1459" y="1229"/>
                </a:lnTo>
                <a:lnTo>
                  <a:pt x="1459" y="1230"/>
                </a:lnTo>
                <a:lnTo>
                  <a:pt x="1460" y="1232"/>
                </a:lnTo>
                <a:lnTo>
                  <a:pt x="1460" y="1233"/>
                </a:lnTo>
                <a:lnTo>
                  <a:pt x="1461" y="1234"/>
                </a:lnTo>
                <a:lnTo>
                  <a:pt x="1461" y="1236"/>
                </a:lnTo>
                <a:lnTo>
                  <a:pt x="1461" y="1237"/>
                </a:lnTo>
                <a:lnTo>
                  <a:pt x="1462" y="1238"/>
                </a:lnTo>
                <a:lnTo>
                  <a:pt x="1462" y="1239"/>
                </a:lnTo>
                <a:lnTo>
                  <a:pt x="1463" y="1241"/>
                </a:lnTo>
                <a:lnTo>
                  <a:pt x="1463" y="1242"/>
                </a:lnTo>
                <a:lnTo>
                  <a:pt x="1464" y="1243"/>
                </a:lnTo>
                <a:lnTo>
                  <a:pt x="1464" y="1245"/>
                </a:lnTo>
                <a:lnTo>
                  <a:pt x="1465" y="1246"/>
                </a:lnTo>
                <a:lnTo>
                  <a:pt x="1465" y="1247"/>
                </a:lnTo>
                <a:lnTo>
                  <a:pt x="1466" y="1249"/>
                </a:lnTo>
                <a:lnTo>
                  <a:pt x="1466" y="1250"/>
                </a:lnTo>
                <a:lnTo>
                  <a:pt x="1467" y="1251"/>
                </a:lnTo>
                <a:lnTo>
                  <a:pt x="1467" y="1253"/>
                </a:lnTo>
                <a:lnTo>
                  <a:pt x="1468" y="1254"/>
                </a:lnTo>
                <a:lnTo>
                  <a:pt x="1468" y="1255"/>
                </a:lnTo>
                <a:lnTo>
                  <a:pt x="1469" y="1256"/>
                </a:lnTo>
                <a:lnTo>
                  <a:pt x="1469" y="1258"/>
                </a:lnTo>
                <a:lnTo>
                  <a:pt x="1470" y="1259"/>
                </a:lnTo>
                <a:lnTo>
                  <a:pt x="1470" y="1261"/>
                </a:lnTo>
                <a:lnTo>
                  <a:pt x="1471" y="1262"/>
                </a:lnTo>
                <a:lnTo>
                  <a:pt x="1471" y="1263"/>
                </a:lnTo>
                <a:lnTo>
                  <a:pt x="1471" y="1264"/>
                </a:lnTo>
                <a:lnTo>
                  <a:pt x="1472" y="1266"/>
                </a:lnTo>
                <a:lnTo>
                  <a:pt x="1472" y="1267"/>
                </a:lnTo>
                <a:lnTo>
                  <a:pt x="1473" y="1268"/>
                </a:lnTo>
                <a:lnTo>
                  <a:pt x="1473" y="1270"/>
                </a:lnTo>
                <a:lnTo>
                  <a:pt x="1474" y="1271"/>
                </a:lnTo>
                <a:lnTo>
                  <a:pt x="1474" y="1272"/>
                </a:lnTo>
                <a:lnTo>
                  <a:pt x="1475" y="1274"/>
                </a:lnTo>
                <a:lnTo>
                  <a:pt x="1475" y="1275"/>
                </a:lnTo>
                <a:lnTo>
                  <a:pt x="1476" y="1276"/>
                </a:lnTo>
                <a:lnTo>
                  <a:pt x="1476" y="1277"/>
                </a:lnTo>
                <a:lnTo>
                  <a:pt x="1477" y="1279"/>
                </a:lnTo>
                <a:lnTo>
                  <a:pt x="1477" y="1280"/>
                </a:lnTo>
                <a:lnTo>
                  <a:pt x="1478" y="1281"/>
                </a:lnTo>
                <a:lnTo>
                  <a:pt x="1478" y="1283"/>
                </a:lnTo>
                <a:lnTo>
                  <a:pt x="1479" y="1284"/>
                </a:lnTo>
                <a:lnTo>
                  <a:pt x="1479" y="1285"/>
                </a:lnTo>
                <a:lnTo>
                  <a:pt x="1479" y="1287"/>
                </a:lnTo>
                <a:lnTo>
                  <a:pt x="1480" y="1288"/>
                </a:lnTo>
                <a:lnTo>
                  <a:pt x="1480" y="1289"/>
                </a:lnTo>
                <a:lnTo>
                  <a:pt x="1481" y="1291"/>
                </a:lnTo>
                <a:lnTo>
                  <a:pt x="1481" y="1292"/>
                </a:lnTo>
                <a:lnTo>
                  <a:pt x="1482" y="1293"/>
                </a:lnTo>
                <a:lnTo>
                  <a:pt x="1482" y="1294"/>
                </a:lnTo>
                <a:lnTo>
                  <a:pt x="1483" y="1296"/>
                </a:lnTo>
                <a:lnTo>
                  <a:pt x="1483" y="1297"/>
                </a:lnTo>
                <a:lnTo>
                  <a:pt x="1484" y="1299"/>
                </a:lnTo>
                <a:lnTo>
                  <a:pt x="1484" y="1300"/>
                </a:lnTo>
                <a:lnTo>
                  <a:pt x="1485" y="1301"/>
                </a:lnTo>
                <a:lnTo>
                  <a:pt x="1485" y="1302"/>
                </a:lnTo>
                <a:lnTo>
                  <a:pt x="1486" y="1304"/>
                </a:lnTo>
                <a:lnTo>
                  <a:pt x="1486" y="1305"/>
                </a:lnTo>
                <a:lnTo>
                  <a:pt x="1487" y="1306"/>
                </a:lnTo>
                <a:lnTo>
                  <a:pt x="1487" y="1308"/>
                </a:lnTo>
                <a:lnTo>
                  <a:pt x="1487" y="1309"/>
                </a:lnTo>
                <a:lnTo>
                  <a:pt x="1488" y="1310"/>
                </a:lnTo>
              </a:path>
            </a:pathLst>
          </a:custGeom>
          <a:noFill/>
          <a:ln w="38100" cap="flat">
            <a:solidFill>
              <a:srgbClr val="0072BD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4" name="AutoShape 69">
            <a:extLst>
              <a:ext uri="{FF2B5EF4-FFF2-40B4-BE49-F238E27FC236}">
                <a16:creationId xmlns:a16="http://schemas.microsoft.com/office/drawing/2014/main" id="{A265BDD1-5D54-43E0-8846-D29BD6A9A0B9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7656513" y="2157413"/>
            <a:ext cx="3389312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5" name="Rectangle 71">
            <a:extLst>
              <a:ext uri="{FF2B5EF4-FFF2-40B4-BE49-F238E27FC236}">
                <a16:creationId xmlns:a16="http://schemas.microsoft.com/office/drawing/2014/main" id="{287B61CB-74AB-4B18-93E6-A871FA88808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9425" y="2346326"/>
            <a:ext cx="2630487" cy="208121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6" name="Line 72">
            <a:extLst>
              <a:ext uri="{FF2B5EF4-FFF2-40B4-BE49-F238E27FC236}">
                <a16:creationId xmlns:a16="http://schemas.microsoft.com/office/drawing/2014/main" id="{78E60B76-6B3F-4786-8264-0F364A999ACC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4427538"/>
            <a:ext cx="26304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7" name="Line 73">
            <a:extLst>
              <a:ext uri="{FF2B5EF4-FFF2-40B4-BE49-F238E27FC236}">
                <a16:creationId xmlns:a16="http://schemas.microsoft.com/office/drawing/2014/main" id="{E2C3325C-F299-4295-B2D0-AA1199C1DBCC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2346326"/>
            <a:ext cx="26304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8" name="Line 74">
            <a:extLst>
              <a:ext uri="{FF2B5EF4-FFF2-40B4-BE49-F238E27FC236}">
                <a16:creationId xmlns:a16="http://schemas.microsoft.com/office/drawing/2014/main" id="{59FD4275-E5CB-4ECC-BF2B-F85B564D03F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99425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9" name="Line 75">
            <a:extLst>
              <a:ext uri="{FF2B5EF4-FFF2-40B4-BE49-F238E27FC236}">
                <a16:creationId xmlns:a16="http://schemas.microsoft.com/office/drawing/2014/main" id="{FD363D3D-7EDD-49AC-AD23-48E753D461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75663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" name="Line 76">
            <a:extLst>
              <a:ext uri="{FF2B5EF4-FFF2-40B4-BE49-F238E27FC236}">
                <a16:creationId xmlns:a16="http://schemas.microsoft.com/office/drawing/2014/main" id="{FE36B4C4-2192-43FF-BD07-66DE95B640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850313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1" name="Line 77">
            <a:extLst>
              <a:ext uri="{FF2B5EF4-FFF2-40B4-BE49-F238E27FC236}">
                <a16:creationId xmlns:a16="http://schemas.microsoft.com/office/drawing/2014/main" id="{1B39E17A-4B11-42E8-A6AC-5F9A1003BE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226550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2" name="Line 78">
            <a:extLst>
              <a:ext uri="{FF2B5EF4-FFF2-40B4-BE49-F238E27FC236}">
                <a16:creationId xmlns:a16="http://schemas.microsoft.com/office/drawing/2014/main" id="{CA356B3D-8465-4AEC-A21C-0B1317919C5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602788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Line 79">
            <a:extLst>
              <a:ext uri="{FF2B5EF4-FFF2-40B4-BE49-F238E27FC236}">
                <a16:creationId xmlns:a16="http://schemas.microsoft.com/office/drawing/2014/main" id="{A8AB560D-E6FB-4C1C-A8F2-07A30823911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979025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80">
            <a:extLst>
              <a:ext uri="{FF2B5EF4-FFF2-40B4-BE49-F238E27FC236}">
                <a16:creationId xmlns:a16="http://schemas.microsoft.com/office/drawing/2014/main" id="{434EBAF5-5ACB-456A-B1AA-45A96E3788C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355263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81">
            <a:extLst>
              <a:ext uri="{FF2B5EF4-FFF2-40B4-BE49-F238E27FC236}">
                <a16:creationId xmlns:a16="http://schemas.microsoft.com/office/drawing/2014/main" id="{452239B8-B32B-4CD9-B2D0-76BB6097993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29913" y="4400551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82">
            <a:extLst>
              <a:ext uri="{FF2B5EF4-FFF2-40B4-BE49-F238E27FC236}">
                <a16:creationId xmlns:a16="http://schemas.microsoft.com/office/drawing/2014/main" id="{BBD2727E-9D8C-47BA-BD3B-EB54D29B5E24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83">
            <a:extLst>
              <a:ext uri="{FF2B5EF4-FFF2-40B4-BE49-F238E27FC236}">
                <a16:creationId xmlns:a16="http://schemas.microsoft.com/office/drawing/2014/main" id="{0583FFEE-8570-43D6-8360-F72B5CC1F5BB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5663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Line 84">
            <a:extLst>
              <a:ext uri="{FF2B5EF4-FFF2-40B4-BE49-F238E27FC236}">
                <a16:creationId xmlns:a16="http://schemas.microsoft.com/office/drawing/2014/main" id="{9BC001D7-A9F4-4995-BDD7-DAD918B1FB47}"/>
              </a:ext>
            </a:extLst>
          </p:cNvPr>
          <p:cNvSpPr>
            <a:spLocks noChangeShapeType="1"/>
          </p:cNvSpPr>
          <p:nvPr/>
        </p:nvSpPr>
        <p:spPr bwMode="auto">
          <a:xfrm>
            <a:off x="8850313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85">
            <a:extLst>
              <a:ext uri="{FF2B5EF4-FFF2-40B4-BE49-F238E27FC236}">
                <a16:creationId xmlns:a16="http://schemas.microsoft.com/office/drawing/2014/main" id="{BB65BA9B-B9F4-4FF1-B17E-2A2FD675D829}"/>
              </a:ext>
            </a:extLst>
          </p:cNvPr>
          <p:cNvSpPr>
            <a:spLocks noChangeShapeType="1"/>
          </p:cNvSpPr>
          <p:nvPr/>
        </p:nvSpPr>
        <p:spPr bwMode="auto">
          <a:xfrm>
            <a:off x="9226550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86">
            <a:extLst>
              <a:ext uri="{FF2B5EF4-FFF2-40B4-BE49-F238E27FC236}">
                <a16:creationId xmlns:a16="http://schemas.microsoft.com/office/drawing/2014/main" id="{5ADF05A1-9452-419E-B48D-E349C4984C5E}"/>
              </a:ext>
            </a:extLst>
          </p:cNvPr>
          <p:cNvSpPr>
            <a:spLocks noChangeShapeType="1"/>
          </p:cNvSpPr>
          <p:nvPr/>
        </p:nvSpPr>
        <p:spPr bwMode="auto">
          <a:xfrm>
            <a:off x="9602788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87">
            <a:extLst>
              <a:ext uri="{FF2B5EF4-FFF2-40B4-BE49-F238E27FC236}">
                <a16:creationId xmlns:a16="http://schemas.microsoft.com/office/drawing/2014/main" id="{AE3138FA-5885-45BA-825A-53EDABDBECDD}"/>
              </a:ext>
            </a:extLst>
          </p:cNvPr>
          <p:cNvSpPr>
            <a:spLocks noChangeShapeType="1"/>
          </p:cNvSpPr>
          <p:nvPr/>
        </p:nvSpPr>
        <p:spPr bwMode="auto">
          <a:xfrm>
            <a:off x="9979025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88">
            <a:extLst>
              <a:ext uri="{FF2B5EF4-FFF2-40B4-BE49-F238E27FC236}">
                <a16:creationId xmlns:a16="http://schemas.microsoft.com/office/drawing/2014/main" id="{AB72D717-3F34-4C63-9AA6-31C0EC98B3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355263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89">
            <a:extLst>
              <a:ext uri="{FF2B5EF4-FFF2-40B4-BE49-F238E27FC236}">
                <a16:creationId xmlns:a16="http://schemas.microsoft.com/office/drawing/2014/main" id="{13AEC544-2972-4DE3-9AC6-0DCA2A981F4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29913" y="2346326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Rectangle 90">
            <a:extLst>
              <a:ext uri="{FF2B5EF4-FFF2-40B4-BE49-F238E27FC236}">
                <a16:creationId xmlns:a16="http://schemas.microsoft.com/office/drawing/2014/main" id="{8A7FB055-AD1E-48B9-9B01-6289093B7F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5613" y="4470401"/>
            <a:ext cx="9048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5" name="Rectangle 91">
            <a:extLst>
              <a:ext uri="{FF2B5EF4-FFF2-40B4-BE49-F238E27FC236}">
                <a16:creationId xmlns:a16="http://schemas.microsoft.com/office/drawing/2014/main" id="{8F6A30E7-4442-4FF3-80FD-A805997053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08988" y="4470401"/>
            <a:ext cx="19367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6" name="Rectangle 92">
            <a:extLst>
              <a:ext uri="{FF2B5EF4-FFF2-40B4-BE49-F238E27FC236}">
                <a16:creationId xmlns:a16="http://schemas.microsoft.com/office/drawing/2014/main" id="{8DE5EC53-C920-458F-955F-53D1505537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9825" y="4470401"/>
            <a:ext cx="24923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7" name="Rectangle 93">
            <a:extLst>
              <a:ext uri="{FF2B5EF4-FFF2-40B4-BE49-F238E27FC236}">
                <a16:creationId xmlns:a16="http://schemas.microsoft.com/office/drawing/2014/main" id="{2FE6C6C1-A154-4731-B9A8-F43EC0151E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36063" y="4470401"/>
            <a:ext cx="24923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1500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8" name="Rectangle 94">
            <a:extLst>
              <a:ext uri="{FF2B5EF4-FFF2-40B4-BE49-F238E27FC236}">
                <a16:creationId xmlns:a16="http://schemas.microsoft.com/office/drawing/2014/main" id="{A23C91FC-B222-4817-A769-D2235A1F16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9512300" y="4470401"/>
            <a:ext cx="24923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99" name="Rectangle 95">
            <a:extLst>
              <a:ext uri="{FF2B5EF4-FFF2-40B4-BE49-F238E27FC236}">
                <a16:creationId xmlns:a16="http://schemas.microsoft.com/office/drawing/2014/main" id="{3C50C8DD-76B1-4C06-AEEF-CEF02E46AB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88538" y="4470401"/>
            <a:ext cx="24923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2500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0" name="Rectangle 96">
            <a:extLst>
              <a:ext uri="{FF2B5EF4-FFF2-40B4-BE49-F238E27FC236}">
                <a16:creationId xmlns:a16="http://schemas.microsoft.com/office/drawing/2014/main" id="{CDB2B93F-0F36-4D59-80D1-0CA63030B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63188" y="4470401"/>
            <a:ext cx="24923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1" name="Rectangle 97">
            <a:extLst>
              <a:ext uri="{FF2B5EF4-FFF2-40B4-BE49-F238E27FC236}">
                <a16:creationId xmlns:a16="http://schemas.microsoft.com/office/drawing/2014/main" id="{C67B4ED7-AAEB-4228-A50A-E6FB72B807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39425" y="4470401"/>
            <a:ext cx="24923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3500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" name="Line 98">
            <a:extLst>
              <a:ext uri="{FF2B5EF4-FFF2-40B4-BE49-F238E27FC236}">
                <a16:creationId xmlns:a16="http://schemas.microsoft.com/office/drawing/2014/main" id="{957DB8ED-44B9-4212-BFEA-482C8EAC888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99425" y="2346326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3" name="Line 99">
            <a:extLst>
              <a:ext uri="{FF2B5EF4-FFF2-40B4-BE49-F238E27FC236}">
                <a16:creationId xmlns:a16="http://schemas.microsoft.com/office/drawing/2014/main" id="{A9E107E6-C7C4-42AD-AB16-076FFD002B03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29913" y="2346326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4" name="Line 100">
            <a:extLst>
              <a:ext uri="{FF2B5EF4-FFF2-40B4-BE49-F238E27FC236}">
                <a16:creationId xmlns:a16="http://schemas.microsoft.com/office/drawing/2014/main" id="{8E7DC6AE-8054-4E54-B039-20EDBF586F7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4427538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5" name="Line 101">
            <a:extLst>
              <a:ext uri="{FF2B5EF4-FFF2-40B4-BE49-F238E27FC236}">
                <a16:creationId xmlns:a16="http://schemas.microsoft.com/office/drawing/2014/main" id="{D0E681BF-AE24-4D92-927F-32FB6B3F79CC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4219576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6" name="Line 102">
            <a:extLst>
              <a:ext uri="{FF2B5EF4-FFF2-40B4-BE49-F238E27FC236}">
                <a16:creationId xmlns:a16="http://schemas.microsoft.com/office/drawing/2014/main" id="{6D8A1B86-A69D-44F6-8518-52553862F90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4011613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7" name="Line 103">
            <a:extLst>
              <a:ext uri="{FF2B5EF4-FFF2-40B4-BE49-F238E27FC236}">
                <a16:creationId xmlns:a16="http://schemas.microsoft.com/office/drawing/2014/main" id="{863963F8-5350-41E4-9ABD-CFA9F0BA3DE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3803651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Line 104">
            <a:extLst>
              <a:ext uri="{FF2B5EF4-FFF2-40B4-BE49-F238E27FC236}">
                <a16:creationId xmlns:a16="http://schemas.microsoft.com/office/drawing/2014/main" id="{7E2FB10E-F98C-469E-90BB-7A204E641155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3594101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Line 105">
            <a:extLst>
              <a:ext uri="{FF2B5EF4-FFF2-40B4-BE49-F238E27FC236}">
                <a16:creationId xmlns:a16="http://schemas.microsoft.com/office/drawing/2014/main" id="{F79EB790-1754-4176-A0E7-1B0471BCE372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3386138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Line 106">
            <a:extLst>
              <a:ext uri="{FF2B5EF4-FFF2-40B4-BE49-F238E27FC236}">
                <a16:creationId xmlns:a16="http://schemas.microsoft.com/office/drawing/2014/main" id="{9A78E660-74A1-4C0D-9BF9-6A55BD4A91B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3178176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Line 107">
            <a:extLst>
              <a:ext uri="{FF2B5EF4-FFF2-40B4-BE49-F238E27FC236}">
                <a16:creationId xmlns:a16="http://schemas.microsoft.com/office/drawing/2014/main" id="{189665F1-CA54-4BA1-A8C9-3DA811568DD9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2970213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Line 108">
            <a:extLst>
              <a:ext uri="{FF2B5EF4-FFF2-40B4-BE49-F238E27FC236}">
                <a16:creationId xmlns:a16="http://schemas.microsoft.com/office/drawing/2014/main" id="{F58A57B7-9147-4764-9FB2-D7B36D1E9400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2762251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Line 109">
            <a:extLst>
              <a:ext uri="{FF2B5EF4-FFF2-40B4-BE49-F238E27FC236}">
                <a16:creationId xmlns:a16="http://schemas.microsoft.com/office/drawing/2014/main" id="{CDD4AB04-DFD7-4BF5-A560-99BFC63D217D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2554288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Line 110">
            <a:extLst>
              <a:ext uri="{FF2B5EF4-FFF2-40B4-BE49-F238E27FC236}">
                <a16:creationId xmlns:a16="http://schemas.microsoft.com/office/drawing/2014/main" id="{836727DB-7C08-49EA-8BFC-756BD760D1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9425" y="2346326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Line 111">
            <a:extLst>
              <a:ext uri="{FF2B5EF4-FFF2-40B4-BE49-F238E27FC236}">
                <a16:creationId xmlns:a16="http://schemas.microsoft.com/office/drawing/2014/main" id="{A175D98B-2422-4376-B604-D9CF3FCDBAF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442753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Line 112">
            <a:extLst>
              <a:ext uri="{FF2B5EF4-FFF2-40B4-BE49-F238E27FC236}">
                <a16:creationId xmlns:a16="http://schemas.microsoft.com/office/drawing/2014/main" id="{1E56196E-610B-4FAD-8D5C-1CC7C5B40F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421957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Line 113">
            <a:extLst>
              <a:ext uri="{FF2B5EF4-FFF2-40B4-BE49-F238E27FC236}">
                <a16:creationId xmlns:a16="http://schemas.microsoft.com/office/drawing/2014/main" id="{2F8CEBF5-B8E7-4CFB-A9D1-F79A95D25B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401161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Line 114">
            <a:extLst>
              <a:ext uri="{FF2B5EF4-FFF2-40B4-BE49-F238E27FC236}">
                <a16:creationId xmlns:a16="http://schemas.microsoft.com/office/drawing/2014/main" id="{7D808B97-C2B4-4F05-B9EF-8A0BE653755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380365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Line 115">
            <a:extLst>
              <a:ext uri="{FF2B5EF4-FFF2-40B4-BE49-F238E27FC236}">
                <a16:creationId xmlns:a16="http://schemas.microsoft.com/office/drawing/2014/main" id="{55BDC878-3CE7-4D5B-A3AB-DA73EDCCE53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359410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Line 116">
            <a:extLst>
              <a:ext uri="{FF2B5EF4-FFF2-40B4-BE49-F238E27FC236}">
                <a16:creationId xmlns:a16="http://schemas.microsoft.com/office/drawing/2014/main" id="{E0BC6F1E-F806-4226-B1C8-BA5566D82DB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338613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Line 117">
            <a:extLst>
              <a:ext uri="{FF2B5EF4-FFF2-40B4-BE49-F238E27FC236}">
                <a16:creationId xmlns:a16="http://schemas.microsoft.com/office/drawing/2014/main" id="{04E5948A-5CDF-4E19-9F85-CFCA9D8A0E9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317817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Line 118">
            <a:extLst>
              <a:ext uri="{FF2B5EF4-FFF2-40B4-BE49-F238E27FC236}">
                <a16:creationId xmlns:a16="http://schemas.microsoft.com/office/drawing/2014/main" id="{F8E7F5CF-4304-4071-9FFA-DCD87ECC3B2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297021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Line 119">
            <a:extLst>
              <a:ext uri="{FF2B5EF4-FFF2-40B4-BE49-F238E27FC236}">
                <a16:creationId xmlns:a16="http://schemas.microsoft.com/office/drawing/2014/main" id="{3FAB7C8B-E82A-473C-9EC1-073BA00880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2762251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4" name="Line 120">
            <a:extLst>
              <a:ext uri="{FF2B5EF4-FFF2-40B4-BE49-F238E27FC236}">
                <a16:creationId xmlns:a16="http://schemas.microsoft.com/office/drawing/2014/main" id="{34F57D95-66FE-422F-87C5-499F3F503A3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255428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5" name="Line 121">
            <a:extLst>
              <a:ext uri="{FF2B5EF4-FFF2-40B4-BE49-F238E27FC236}">
                <a16:creationId xmlns:a16="http://schemas.microsoft.com/office/drawing/2014/main" id="{CBBA16C6-20A7-45A4-8D00-AA0A927641E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4513" y="2346326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6" name="Rectangle 122">
            <a:extLst>
              <a:ext uri="{FF2B5EF4-FFF2-40B4-BE49-F238E27FC236}">
                <a16:creationId xmlns:a16="http://schemas.microsoft.com/office/drawing/2014/main" id="{D53BB758-D5B0-49D0-B6DF-9B0C92FBD0B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6238" y="4384676"/>
            <a:ext cx="1206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Rectangle 123">
            <a:extLst>
              <a:ext uri="{FF2B5EF4-FFF2-40B4-BE49-F238E27FC236}">
                <a16:creationId xmlns:a16="http://schemas.microsoft.com/office/drawing/2014/main" id="{0D64C383-47F7-48C0-918B-5A40D7B4A8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4178301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-0.9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8" name="Rectangle 124">
            <a:extLst>
              <a:ext uri="{FF2B5EF4-FFF2-40B4-BE49-F238E27FC236}">
                <a16:creationId xmlns:a16="http://schemas.microsoft.com/office/drawing/2014/main" id="{275F3940-3ED3-4183-9746-F40B3ACB8B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3965576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-0.8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9" name="Rectangle 125">
            <a:extLst>
              <a:ext uri="{FF2B5EF4-FFF2-40B4-BE49-F238E27FC236}">
                <a16:creationId xmlns:a16="http://schemas.microsoft.com/office/drawing/2014/main" id="{99B3FE1C-472D-45ED-9952-B557BC0BD9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3759201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-0.7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0" name="Rectangle 126">
            <a:extLst>
              <a:ext uri="{FF2B5EF4-FFF2-40B4-BE49-F238E27FC236}">
                <a16:creationId xmlns:a16="http://schemas.microsoft.com/office/drawing/2014/main" id="{D52264F7-8EB2-43C4-9580-930BBA287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3552826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-0.6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1" name="Rectangle 127">
            <a:extLst>
              <a:ext uri="{FF2B5EF4-FFF2-40B4-BE49-F238E27FC236}">
                <a16:creationId xmlns:a16="http://schemas.microsoft.com/office/drawing/2014/main" id="{0951ABC2-E8E3-4067-A6A7-9257E506A82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3346451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2" name="Rectangle 128">
            <a:extLst>
              <a:ext uri="{FF2B5EF4-FFF2-40B4-BE49-F238E27FC236}">
                <a16:creationId xmlns:a16="http://schemas.microsoft.com/office/drawing/2014/main" id="{9E685F9E-47F2-430B-8E0C-4C3321808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3133726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-0.4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3" name="Rectangle 129">
            <a:extLst>
              <a:ext uri="{FF2B5EF4-FFF2-40B4-BE49-F238E27FC236}">
                <a16:creationId xmlns:a16="http://schemas.microsoft.com/office/drawing/2014/main" id="{372DAA31-100E-4D7B-A5B2-3B5F78EBFA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2927351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-0.3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4" name="Rectangle 130">
            <a:extLst>
              <a:ext uri="{FF2B5EF4-FFF2-40B4-BE49-F238E27FC236}">
                <a16:creationId xmlns:a16="http://schemas.microsoft.com/office/drawing/2014/main" id="{C04193CF-A185-48A9-9204-B2AB1C1668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2720976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-0.2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5" name="Rectangle 131">
            <a:extLst>
              <a:ext uri="{FF2B5EF4-FFF2-40B4-BE49-F238E27FC236}">
                <a16:creationId xmlns:a16="http://schemas.microsoft.com/office/drawing/2014/main" id="{63923F7D-273F-4397-9C2D-87EC67CE16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9563" y="2509838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6" name="Rectangle 132">
            <a:extLst>
              <a:ext uri="{FF2B5EF4-FFF2-40B4-BE49-F238E27FC236}">
                <a16:creationId xmlns:a16="http://schemas.microsoft.com/office/drawing/2014/main" id="{804756F3-A50C-411B-9DDC-672E3D4D8B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0050" y="2303463"/>
            <a:ext cx="9048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7" name="Freeform 133">
            <a:extLst>
              <a:ext uri="{FF2B5EF4-FFF2-40B4-BE49-F238E27FC236}">
                <a16:creationId xmlns:a16="http://schemas.microsoft.com/office/drawing/2014/main" id="{4069E5C6-9AC5-430F-A74B-1561D8FE9693}"/>
              </a:ext>
            </a:extLst>
          </p:cNvPr>
          <p:cNvSpPr>
            <a:spLocks/>
          </p:cNvSpPr>
          <p:nvPr/>
        </p:nvSpPr>
        <p:spPr bwMode="auto">
          <a:xfrm>
            <a:off x="8099425" y="2346326"/>
            <a:ext cx="2362200" cy="2081213"/>
          </a:xfrm>
          <a:custGeom>
            <a:avLst/>
            <a:gdLst>
              <a:gd name="T0" fmla="*/ 24 w 1488"/>
              <a:gd name="T1" fmla="*/ 64 h 1311"/>
              <a:gd name="T2" fmla="*/ 47 w 1488"/>
              <a:gd name="T3" fmla="*/ 129 h 1311"/>
              <a:gd name="T4" fmla="*/ 71 w 1488"/>
              <a:gd name="T5" fmla="*/ 194 h 1311"/>
              <a:gd name="T6" fmla="*/ 95 w 1488"/>
              <a:gd name="T7" fmla="*/ 259 h 1311"/>
              <a:gd name="T8" fmla="*/ 118 w 1488"/>
              <a:gd name="T9" fmla="*/ 323 h 1311"/>
              <a:gd name="T10" fmla="*/ 142 w 1488"/>
              <a:gd name="T11" fmla="*/ 386 h 1311"/>
              <a:gd name="T12" fmla="*/ 166 w 1488"/>
              <a:gd name="T13" fmla="*/ 448 h 1311"/>
              <a:gd name="T14" fmla="*/ 189 w 1488"/>
              <a:gd name="T15" fmla="*/ 509 h 1311"/>
              <a:gd name="T16" fmla="*/ 213 w 1488"/>
              <a:gd name="T17" fmla="*/ 569 h 1311"/>
              <a:gd name="T18" fmla="*/ 237 w 1488"/>
              <a:gd name="T19" fmla="*/ 627 h 1311"/>
              <a:gd name="T20" fmla="*/ 260 w 1488"/>
              <a:gd name="T21" fmla="*/ 684 h 1311"/>
              <a:gd name="T22" fmla="*/ 284 w 1488"/>
              <a:gd name="T23" fmla="*/ 739 h 1311"/>
              <a:gd name="T24" fmla="*/ 308 w 1488"/>
              <a:gd name="T25" fmla="*/ 792 h 1311"/>
              <a:gd name="T26" fmla="*/ 331 w 1488"/>
              <a:gd name="T27" fmla="*/ 844 h 1311"/>
              <a:gd name="T28" fmla="*/ 355 w 1488"/>
              <a:gd name="T29" fmla="*/ 893 h 1311"/>
              <a:gd name="T30" fmla="*/ 379 w 1488"/>
              <a:gd name="T31" fmla="*/ 939 h 1311"/>
              <a:gd name="T32" fmla="*/ 403 w 1488"/>
              <a:gd name="T33" fmla="*/ 984 h 1311"/>
              <a:gd name="T34" fmla="*/ 426 w 1488"/>
              <a:gd name="T35" fmla="*/ 1026 h 1311"/>
              <a:gd name="T36" fmla="*/ 450 w 1488"/>
              <a:gd name="T37" fmla="*/ 1066 h 1311"/>
              <a:gd name="T38" fmla="*/ 473 w 1488"/>
              <a:gd name="T39" fmla="*/ 1102 h 1311"/>
              <a:gd name="T40" fmla="*/ 497 w 1488"/>
              <a:gd name="T41" fmla="*/ 1137 h 1311"/>
              <a:gd name="T42" fmla="*/ 521 w 1488"/>
              <a:gd name="T43" fmla="*/ 1168 h 1311"/>
              <a:gd name="T44" fmla="*/ 545 w 1488"/>
              <a:gd name="T45" fmla="*/ 1196 h 1311"/>
              <a:gd name="T46" fmla="*/ 568 w 1488"/>
              <a:gd name="T47" fmla="*/ 1222 h 1311"/>
              <a:gd name="T48" fmla="*/ 592 w 1488"/>
              <a:gd name="T49" fmla="*/ 1244 h 1311"/>
              <a:gd name="T50" fmla="*/ 616 w 1488"/>
              <a:gd name="T51" fmla="*/ 1263 h 1311"/>
              <a:gd name="T52" fmla="*/ 639 w 1488"/>
              <a:gd name="T53" fmla="*/ 1279 h 1311"/>
              <a:gd name="T54" fmla="*/ 663 w 1488"/>
              <a:gd name="T55" fmla="*/ 1292 h 1311"/>
              <a:gd name="T56" fmla="*/ 687 w 1488"/>
              <a:gd name="T57" fmla="*/ 1301 h 1311"/>
              <a:gd name="T58" fmla="*/ 710 w 1488"/>
              <a:gd name="T59" fmla="*/ 1308 h 1311"/>
              <a:gd name="T60" fmla="*/ 734 w 1488"/>
              <a:gd name="T61" fmla="*/ 1311 h 1311"/>
              <a:gd name="T62" fmla="*/ 758 w 1488"/>
              <a:gd name="T63" fmla="*/ 1310 h 1311"/>
              <a:gd name="T64" fmla="*/ 781 w 1488"/>
              <a:gd name="T65" fmla="*/ 1307 h 1311"/>
              <a:gd name="T66" fmla="*/ 805 w 1488"/>
              <a:gd name="T67" fmla="*/ 1300 h 1311"/>
              <a:gd name="T68" fmla="*/ 829 w 1488"/>
              <a:gd name="T69" fmla="*/ 1290 h 1311"/>
              <a:gd name="T70" fmla="*/ 853 w 1488"/>
              <a:gd name="T71" fmla="*/ 1277 h 1311"/>
              <a:gd name="T72" fmla="*/ 876 w 1488"/>
              <a:gd name="T73" fmla="*/ 1261 h 1311"/>
              <a:gd name="T74" fmla="*/ 900 w 1488"/>
              <a:gd name="T75" fmla="*/ 1241 h 1311"/>
              <a:gd name="T76" fmla="*/ 923 w 1488"/>
              <a:gd name="T77" fmla="*/ 1218 h 1311"/>
              <a:gd name="T78" fmla="*/ 947 w 1488"/>
              <a:gd name="T79" fmla="*/ 1193 h 1311"/>
              <a:gd name="T80" fmla="*/ 971 w 1488"/>
              <a:gd name="T81" fmla="*/ 1164 h 1311"/>
              <a:gd name="T82" fmla="*/ 995 w 1488"/>
              <a:gd name="T83" fmla="*/ 1132 h 1311"/>
              <a:gd name="T84" fmla="*/ 1018 w 1488"/>
              <a:gd name="T85" fmla="*/ 1098 h 1311"/>
              <a:gd name="T86" fmla="*/ 1042 w 1488"/>
              <a:gd name="T87" fmla="*/ 1061 h 1311"/>
              <a:gd name="T88" fmla="*/ 1065 w 1488"/>
              <a:gd name="T89" fmla="*/ 1021 h 1311"/>
              <a:gd name="T90" fmla="*/ 1089 w 1488"/>
              <a:gd name="T91" fmla="*/ 979 h 1311"/>
              <a:gd name="T92" fmla="*/ 1113 w 1488"/>
              <a:gd name="T93" fmla="*/ 934 h 1311"/>
              <a:gd name="T94" fmla="*/ 1137 w 1488"/>
              <a:gd name="T95" fmla="*/ 886 h 1311"/>
              <a:gd name="T96" fmla="*/ 1160 w 1488"/>
              <a:gd name="T97" fmla="*/ 837 h 1311"/>
              <a:gd name="T98" fmla="*/ 1184 w 1488"/>
              <a:gd name="T99" fmla="*/ 785 h 1311"/>
              <a:gd name="T100" fmla="*/ 1208 w 1488"/>
              <a:gd name="T101" fmla="*/ 732 h 1311"/>
              <a:gd name="T102" fmla="*/ 1231 w 1488"/>
              <a:gd name="T103" fmla="*/ 677 h 1311"/>
              <a:gd name="T104" fmla="*/ 1255 w 1488"/>
              <a:gd name="T105" fmla="*/ 620 h 1311"/>
              <a:gd name="T106" fmla="*/ 1279 w 1488"/>
              <a:gd name="T107" fmla="*/ 561 h 1311"/>
              <a:gd name="T108" fmla="*/ 1302 w 1488"/>
              <a:gd name="T109" fmla="*/ 501 h 1311"/>
              <a:gd name="T110" fmla="*/ 1326 w 1488"/>
              <a:gd name="T111" fmla="*/ 440 h 1311"/>
              <a:gd name="T112" fmla="*/ 1350 w 1488"/>
              <a:gd name="T113" fmla="*/ 378 h 1311"/>
              <a:gd name="T114" fmla="*/ 1373 w 1488"/>
              <a:gd name="T115" fmla="*/ 315 h 1311"/>
              <a:gd name="T116" fmla="*/ 1397 w 1488"/>
              <a:gd name="T117" fmla="*/ 251 h 1311"/>
              <a:gd name="T118" fmla="*/ 1421 w 1488"/>
              <a:gd name="T119" fmla="*/ 186 h 1311"/>
              <a:gd name="T120" fmla="*/ 1445 w 1488"/>
              <a:gd name="T121" fmla="*/ 121 h 1311"/>
              <a:gd name="T122" fmla="*/ 1468 w 1488"/>
              <a:gd name="T123" fmla="*/ 55 h 13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1488" h="1311">
                <a:moveTo>
                  <a:pt x="0" y="0"/>
                </a:moveTo>
                <a:lnTo>
                  <a:pt x="1" y="1"/>
                </a:lnTo>
                <a:lnTo>
                  <a:pt x="1" y="2"/>
                </a:lnTo>
                <a:lnTo>
                  <a:pt x="2" y="4"/>
                </a:lnTo>
                <a:lnTo>
                  <a:pt x="2" y="5"/>
                </a:lnTo>
                <a:lnTo>
                  <a:pt x="3" y="6"/>
                </a:lnTo>
                <a:lnTo>
                  <a:pt x="3" y="7"/>
                </a:lnTo>
                <a:lnTo>
                  <a:pt x="4" y="9"/>
                </a:lnTo>
                <a:lnTo>
                  <a:pt x="4" y="10"/>
                </a:lnTo>
                <a:lnTo>
                  <a:pt x="5" y="11"/>
                </a:lnTo>
                <a:lnTo>
                  <a:pt x="5" y="13"/>
                </a:lnTo>
                <a:lnTo>
                  <a:pt x="6" y="14"/>
                </a:lnTo>
                <a:lnTo>
                  <a:pt x="6" y="15"/>
                </a:lnTo>
                <a:lnTo>
                  <a:pt x="7" y="17"/>
                </a:lnTo>
                <a:lnTo>
                  <a:pt x="7" y="18"/>
                </a:lnTo>
                <a:lnTo>
                  <a:pt x="7" y="19"/>
                </a:lnTo>
                <a:lnTo>
                  <a:pt x="8" y="21"/>
                </a:lnTo>
                <a:lnTo>
                  <a:pt x="8" y="22"/>
                </a:lnTo>
                <a:lnTo>
                  <a:pt x="9" y="23"/>
                </a:lnTo>
                <a:lnTo>
                  <a:pt x="9" y="25"/>
                </a:lnTo>
                <a:lnTo>
                  <a:pt x="10" y="26"/>
                </a:lnTo>
                <a:lnTo>
                  <a:pt x="10" y="27"/>
                </a:lnTo>
                <a:lnTo>
                  <a:pt x="11" y="28"/>
                </a:lnTo>
                <a:lnTo>
                  <a:pt x="11" y="30"/>
                </a:lnTo>
                <a:lnTo>
                  <a:pt x="12" y="31"/>
                </a:lnTo>
                <a:lnTo>
                  <a:pt x="12" y="33"/>
                </a:lnTo>
                <a:lnTo>
                  <a:pt x="13" y="34"/>
                </a:lnTo>
                <a:lnTo>
                  <a:pt x="13" y="35"/>
                </a:lnTo>
                <a:lnTo>
                  <a:pt x="14" y="36"/>
                </a:lnTo>
                <a:lnTo>
                  <a:pt x="14" y="38"/>
                </a:lnTo>
                <a:lnTo>
                  <a:pt x="15" y="39"/>
                </a:lnTo>
                <a:lnTo>
                  <a:pt x="15" y="40"/>
                </a:lnTo>
                <a:lnTo>
                  <a:pt x="16" y="42"/>
                </a:lnTo>
                <a:lnTo>
                  <a:pt x="16" y="43"/>
                </a:lnTo>
                <a:lnTo>
                  <a:pt x="17" y="44"/>
                </a:lnTo>
                <a:lnTo>
                  <a:pt x="17" y="46"/>
                </a:lnTo>
                <a:lnTo>
                  <a:pt x="17" y="47"/>
                </a:lnTo>
                <a:lnTo>
                  <a:pt x="18" y="48"/>
                </a:lnTo>
                <a:lnTo>
                  <a:pt x="18" y="49"/>
                </a:lnTo>
                <a:lnTo>
                  <a:pt x="19" y="51"/>
                </a:lnTo>
                <a:lnTo>
                  <a:pt x="19" y="52"/>
                </a:lnTo>
                <a:lnTo>
                  <a:pt x="20" y="53"/>
                </a:lnTo>
                <a:lnTo>
                  <a:pt x="20" y="55"/>
                </a:lnTo>
                <a:lnTo>
                  <a:pt x="21" y="56"/>
                </a:lnTo>
                <a:lnTo>
                  <a:pt x="21" y="57"/>
                </a:lnTo>
                <a:lnTo>
                  <a:pt x="22" y="59"/>
                </a:lnTo>
                <a:lnTo>
                  <a:pt x="22" y="60"/>
                </a:lnTo>
                <a:lnTo>
                  <a:pt x="23" y="61"/>
                </a:lnTo>
                <a:lnTo>
                  <a:pt x="23" y="63"/>
                </a:lnTo>
                <a:lnTo>
                  <a:pt x="24" y="64"/>
                </a:lnTo>
                <a:lnTo>
                  <a:pt x="24" y="65"/>
                </a:lnTo>
                <a:lnTo>
                  <a:pt x="25" y="66"/>
                </a:lnTo>
                <a:lnTo>
                  <a:pt x="25" y="68"/>
                </a:lnTo>
                <a:lnTo>
                  <a:pt x="26" y="69"/>
                </a:lnTo>
                <a:lnTo>
                  <a:pt x="26" y="70"/>
                </a:lnTo>
                <a:lnTo>
                  <a:pt x="27" y="72"/>
                </a:lnTo>
                <a:lnTo>
                  <a:pt x="27" y="73"/>
                </a:lnTo>
                <a:lnTo>
                  <a:pt x="28" y="74"/>
                </a:lnTo>
                <a:lnTo>
                  <a:pt x="28" y="76"/>
                </a:lnTo>
                <a:lnTo>
                  <a:pt x="28" y="77"/>
                </a:lnTo>
                <a:lnTo>
                  <a:pt x="29" y="78"/>
                </a:lnTo>
                <a:lnTo>
                  <a:pt x="29" y="80"/>
                </a:lnTo>
                <a:lnTo>
                  <a:pt x="30" y="81"/>
                </a:lnTo>
                <a:lnTo>
                  <a:pt x="30" y="82"/>
                </a:lnTo>
                <a:lnTo>
                  <a:pt x="31" y="83"/>
                </a:lnTo>
                <a:lnTo>
                  <a:pt x="31" y="85"/>
                </a:lnTo>
                <a:lnTo>
                  <a:pt x="32" y="86"/>
                </a:lnTo>
                <a:lnTo>
                  <a:pt x="32" y="87"/>
                </a:lnTo>
                <a:lnTo>
                  <a:pt x="33" y="89"/>
                </a:lnTo>
                <a:lnTo>
                  <a:pt x="33" y="90"/>
                </a:lnTo>
                <a:lnTo>
                  <a:pt x="33" y="91"/>
                </a:lnTo>
                <a:lnTo>
                  <a:pt x="34" y="93"/>
                </a:lnTo>
                <a:lnTo>
                  <a:pt x="34" y="94"/>
                </a:lnTo>
                <a:lnTo>
                  <a:pt x="35" y="95"/>
                </a:lnTo>
                <a:lnTo>
                  <a:pt x="35" y="97"/>
                </a:lnTo>
                <a:lnTo>
                  <a:pt x="36" y="98"/>
                </a:lnTo>
                <a:lnTo>
                  <a:pt x="36" y="99"/>
                </a:lnTo>
                <a:lnTo>
                  <a:pt x="37" y="101"/>
                </a:lnTo>
                <a:lnTo>
                  <a:pt x="37" y="102"/>
                </a:lnTo>
                <a:lnTo>
                  <a:pt x="38" y="103"/>
                </a:lnTo>
                <a:lnTo>
                  <a:pt x="38" y="104"/>
                </a:lnTo>
                <a:lnTo>
                  <a:pt x="39" y="106"/>
                </a:lnTo>
                <a:lnTo>
                  <a:pt x="39" y="107"/>
                </a:lnTo>
                <a:lnTo>
                  <a:pt x="40" y="108"/>
                </a:lnTo>
                <a:lnTo>
                  <a:pt x="40" y="110"/>
                </a:lnTo>
                <a:lnTo>
                  <a:pt x="41" y="111"/>
                </a:lnTo>
                <a:lnTo>
                  <a:pt x="41" y="112"/>
                </a:lnTo>
                <a:lnTo>
                  <a:pt x="42" y="114"/>
                </a:lnTo>
                <a:lnTo>
                  <a:pt x="42" y="115"/>
                </a:lnTo>
                <a:lnTo>
                  <a:pt x="43" y="116"/>
                </a:lnTo>
                <a:lnTo>
                  <a:pt x="43" y="118"/>
                </a:lnTo>
                <a:lnTo>
                  <a:pt x="44" y="119"/>
                </a:lnTo>
                <a:lnTo>
                  <a:pt x="44" y="120"/>
                </a:lnTo>
                <a:lnTo>
                  <a:pt x="44" y="121"/>
                </a:lnTo>
                <a:lnTo>
                  <a:pt x="45" y="123"/>
                </a:lnTo>
                <a:lnTo>
                  <a:pt x="45" y="124"/>
                </a:lnTo>
                <a:lnTo>
                  <a:pt x="46" y="125"/>
                </a:lnTo>
                <a:lnTo>
                  <a:pt x="46" y="127"/>
                </a:lnTo>
                <a:lnTo>
                  <a:pt x="47" y="128"/>
                </a:lnTo>
                <a:lnTo>
                  <a:pt x="47" y="129"/>
                </a:lnTo>
                <a:lnTo>
                  <a:pt x="48" y="130"/>
                </a:lnTo>
                <a:lnTo>
                  <a:pt x="48" y="132"/>
                </a:lnTo>
                <a:lnTo>
                  <a:pt x="49" y="133"/>
                </a:lnTo>
                <a:lnTo>
                  <a:pt x="49" y="135"/>
                </a:lnTo>
                <a:lnTo>
                  <a:pt x="50" y="136"/>
                </a:lnTo>
                <a:lnTo>
                  <a:pt x="50" y="137"/>
                </a:lnTo>
                <a:lnTo>
                  <a:pt x="51" y="138"/>
                </a:lnTo>
                <a:lnTo>
                  <a:pt x="51" y="140"/>
                </a:lnTo>
                <a:lnTo>
                  <a:pt x="52" y="141"/>
                </a:lnTo>
                <a:lnTo>
                  <a:pt x="52" y="142"/>
                </a:lnTo>
                <a:lnTo>
                  <a:pt x="53" y="144"/>
                </a:lnTo>
                <a:lnTo>
                  <a:pt x="53" y="145"/>
                </a:lnTo>
                <a:lnTo>
                  <a:pt x="54" y="146"/>
                </a:lnTo>
                <a:lnTo>
                  <a:pt x="54" y="147"/>
                </a:lnTo>
                <a:lnTo>
                  <a:pt x="54" y="149"/>
                </a:lnTo>
                <a:lnTo>
                  <a:pt x="55" y="150"/>
                </a:lnTo>
                <a:lnTo>
                  <a:pt x="55" y="152"/>
                </a:lnTo>
                <a:lnTo>
                  <a:pt x="56" y="153"/>
                </a:lnTo>
                <a:lnTo>
                  <a:pt x="56" y="154"/>
                </a:lnTo>
                <a:lnTo>
                  <a:pt x="57" y="155"/>
                </a:lnTo>
                <a:lnTo>
                  <a:pt x="57" y="157"/>
                </a:lnTo>
                <a:lnTo>
                  <a:pt x="58" y="158"/>
                </a:lnTo>
                <a:lnTo>
                  <a:pt x="58" y="159"/>
                </a:lnTo>
                <a:lnTo>
                  <a:pt x="59" y="161"/>
                </a:lnTo>
                <a:lnTo>
                  <a:pt x="59" y="162"/>
                </a:lnTo>
                <a:lnTo>
                  <a:pt x="59" y="163"/>
                </a:lnTo>
                <a:lnTo>
                  <a:pt x="60" y="164"/>
                </a:lnTo>
                <a:lnTo>
                  <a:pt x="60" y="166"/>
                </a:lnTo>
                <a:lnTo>
                  <a:pt x="61" y="167"/>
                </a:lnTo>
                <a:lnTo>
                  <a:pt x="61" y="168"/>
                </a:lnTo>
                <a:lnTo>
                  <a:pt x="62" y="170"/>
                </a:lnTo>
                <a:lnTo>
                  <a:pt x="62" y="171"/>
                </a:lnTo>
                <a:lnTo>
                  <a:pt x="63" y="172"/>
                </a:lnTo>
                <a:lnTo>
                  <a:pt x="63" y="173"/>
                </a:lnTo>
                <a:lnTo>
                  <a:pt x="64" y="175"/>
                </a:lnTo>
                <a:lnTo>
                  <a:pt x="64" y="176"/>
                </a:lnTo>
                <a:lnTo>
                  <a:pt x="65" y="178"/>
                </a:lnTo>
                <a:lnTo>
                  <a:pt x="65" y="179"/>
                </a:lnTo>
                <a:lnTo>
                  <a:pt x="66" y="180"/>
                </a:lnTo>
                <a:lnTo>
                  <a:pt x="66" y="181"/>
                </a:lnTo>
                <a:lnTo>
                  <a:pt x="67" y="183"/>
                </a:lnTo>
                <a:lnTo>
                  <a:pt x="67" y="184"/>
                </a:lnTo>
                <a:lnTo>
                  <a:pt x="68" y="185"/>
                </a:lnTo>
                <a:lnTo>
                  <a:pt x="68" y="187"/>
                </a:lnTo>
                <a:lnTo>
                  <a:pt x="69" y="188"/>
                </a:lnTo>
                <a:lnTo>
                  <a:pt x="69" y="189"/>
                </a:lnTo>
                <a:lnTo>
                  <a:pt x="70" y="190"/>
                </a:lnTo>
                <a:lnTo>
                  <a:pt x="70" y="192"/>
                </a:lnTo>
                <a:lnTo>
                  <a:pt x="70" y="193"/>
                </a:lnTo>
                <a:lnTo>
                  <a:pt x="71" y="194"/>
                </a:lnTo>
                <a:lnTo>
                  <a:pt x="71" y="196"/>
                </a:lnTo>
                <a:lnTo>
                  <a:pt x="72" y="197"/>
                </a:lnTo>
                <a:lnTo>
                  <a:pt x="72" y="198"/>
                </a:lnTo>
                <a:lnTo>
                  <a:pt x="73" y="200"/>
                </a:lnTo>
                <a:lnTo>
                  <a:pt x="73" y="201"/>
                </a:lnTo>
                <a:lnTo>
                  <a:pt x="74" y="202"/>
                </a:lnTo>
                <a:lnTo>
                  <a:pt x="74" y="203"/>
                </a:lnTo>
                <a:lnTo>
                  <a:pt x="75" y="205"/>
                </a:lnTo>
                <a:lnTo>
                  <a:pt x="75" y="206"/>
                </a:lnTo>
                <a:lnTo>
                  <a:pt x="76" y="207"/>
                </a:lnTo>
                <a:lnTo>
                  <a:pt x="76" y="209"/>
                </a:lnTo>
                <a:lnTo>
                  <a:pt x="77" y="210"/>
                </a:lnTo>
                <a:lnTo>
                  <a:pt x="77" y="211"/>
                </a:lnTo>
                <a:lnTo>
                  <a:pt x="78" y="212"/>
                </a:lnTo>
                <a:lnTo>
                  <a:pt x="78" y="214"/>
                </a:lnTo>
                <a:lnTo>
                  <a:pt x="79" y="215"/>
                </a:lnTo>
                <a:lnTo>
                  <a:pt x="79" y="216"/>
                </a:lnTo>
                <a:lnTo>
                  <a:pt x="80" y="218"/>
                </a:lnTo>
                <a:lnTo>
                  <a:pt x="80" y="219"/>
                </a:lnTo>
                <a:lnTo>
                  <a:pt x="81" y="220"/>
                </a:lnTo>
                <a:lnTo>
                  <a:pt x="81" y="222"/>
                </a:lnTo>
                <a:lnTo>
                  <a:pt x="81" y="223"/>
                </a:lnTo>
                <a:lnTo>
                  <a:pt x="82" y="224"/>
                </a:lnTo>
                <a:lnTo>
                  <a:pt x="82" y="225"/>
                </a:lnTo>
                <a:lnTo>
                  <a:pt x="83" y="227"/>
                </a:lnTo>
                <a:lnTo>
                  <a:pt x="83" y="228"/>
                </a:lnTo>
                <a:lnTo>
                  <a:pt x="84" y="229"/>
                </a:lnTo>
                <a:lnTo>
                  <a:pt x="84" y="231"/>
                </a:lnTo>
                <a:lnTo>
                  <a:pt x="85" y="232"/>
                </a:lnTo>
                <a:lnTo>
                  <a:pt x="85" y="233"/>
                </a:lnTo>
                <a:lnTo>
                  <a:pt x="86" y="234"/>
                </a:lnTo>
                <a:lnTo>
                  <a:pt x="86" y="236"/>
                </a:lnTo>
                <a:lnTo>
                  <a:pt x="87" y="237"/>
                </a:lnTo>
                <a:lnTo>
                  <a:pt x="87" y="238"/>
                </a:lnTo>
                <a:lnTo>
                  <a:pt x="88" y="240"/>
                </a:lnTo>
                <a:lnTo>
                  <a:pt x="88" y="241"/>
                </a:lnTo>
                <a:lnTo>
                  <a:pt x="88" y="242"/>
                </a:lnTo>
                <a:lnTo>
                  <a:pt x="89" y="244"/>
                </a:lnTo>
                <a:lnTo>
                  <a:pt x="89" y="245"/>
                </a:lnTo>
                <a:lnTo>
                  <a:pt x="90" y="246"/>
                </a:lnTo>
                <a:lnTo>
                  <a:pt x="90" y="247"/>
                </a:lnTo>
                <a:lnTo>
                  <a:pt x="91" y="249"/>
                </a:lnTo>
                <a:lnTo>
                  <a:pt x="91" y="250"/>
                </a:lnTo>
                <a:lnTo>
                  <a:pt x="92" y="251"/>
                </a:lnTo>
                <a:lnTo>
                  <a:pt x="92" y="252"/>
                </a:lnTo>
                <a:lnTo>
                  <a:pt x="93" y="254"/>
                </a:lnTo>
                <a:lnTo>
                  <a:pt x="93" y="255"/>
                </a:lnTo>
                <a:lnTo>
                  <a:pt x="94" y="256"/>
                </a:lnTo>
                <a:lnTo>
                  <a:pt x="94" y="258"/>
                </a:lnTo>
                <a:lnTo>
                  <a:pt x="95" y="259"/>
                </a:lnTo>
                <a:lnTo>
                  <a:pt x="95" y="260"/>
                </a:lnTo>
                <a:lnTo>
                  <a:pt x="96" y="261"/>
                </a:lnTo>
                <a:lnTo>
                  <a:pt x="96" y="263"/>
                </a:lnTo>
                <a:lnTo>
                  <a:pt x="96" y="264"/>
                </a:lnTo>
                <a:lnTo>
                  <a:pt x="97" y="265"/>
                </a:lnTo>
                <a:lnTo>
                  <a:pt x="97" y="267"/>
                </a:lnTo>
                <a:lnTo>
                  <a:pt x="98" y="268"/>
                </a:lnTo>
                <a:lnTo>
                  <a:pt x="98" y="269"/>
                </a:lnTo>
                <a:lnTo>
                  <a:pt x="99" y="271"/>
                </a:lnTo>
                <a:lnTo>
                  <a:pt x="99" y="272"/>
                </a:lnTo>
                <a:lnTo>
                  <a:pt x="100" y="273"/>
                </a:lnTo>
                <a:lnTo>
                  <a:pt x="100" y="274"/>
                </a:lnTo>
                <a:lnTo>
                  <a:pt x="101" y="276"/>
                </a:lnTo>
                <a:lnTo>
                  <a:pt x="101" y="277"/>
                </a:lnTo>
                <a:lnTo>
                  <a:pt x="102" y="278"/>
                </a:lnTo>
                <a:lnTo>
                  <a:pt x="102" y="279"/>
                </a:lnTo>
                <a:lnTo>
                  <a:pt x="103" y="281"/>
                </a:lnTo>
                <a:lnTo>
                  <a:pt x="103" y="282"/>
                </a:lnTo>
                <a:lnTo>
                  <a:pt x="104" y="283"/>
                </a:lnTo>
                <a:lnTo>
                  <a:pt x="104" y="285"/>
                </a:lnTo>
                <a:lnTo>
                  <a:pt x="105" y="286"/>
                </a:lnTo>
                <a:lnTo>
                  <a:pt x="105" y="287"/>
                </a:lnTo>
                <a:lnTo>
                  <a:pt x="106" y="288"/>
                </a:lnTo>
                <a:lnTo>
                  <a:pt x="106" y="290"/>
                </a:lnTo>
                <a:lnTo>
                  <a:pt x="107" y="291"/>
                </a:lnTo>
                <a:lnTo>
                  <a:pt x="107" y="292"/>
                </a:lnTo>
                <a:lnTo>
                  <a:pt x="107" y="293"/>
                </a:lnTo>
                <a:lnTo>
                  <a:pt x="108" y="295"/>
                </a:lnTo>
                <a:lnTo>
                  <a:pt x="108" y="296"/>
                </a:lnTo>
                <a:lnTo>
                  <a:pt x="109" y="297"/>
                </a:lnTo>
                <a:lnTo>
                  <a:pt x="109" y="299"/>
                </a:lnTo>
                <a:lnTo>
                  <a:pt x="110" y="300"/>
                </a:lnTo>
                <a:lnTo>
                  <a:pt x="110" y="301"/>
                </a:lnTo>
                <a:lnTo>
                  <a:pt x="111" y="303"/>
                </a:lnTo>
                <a:lnTo>
                  <a:pt x="111" y="304"/>
                </a:lnTo>
                <a:lnTo>
                  <a:pt x="112" y="305"/>
                </a:lnTo>
                <a:lnTo>
                  <a:pt x="112" y="306"/>
                </a:lnTo>
                <a:lnTo>
                  <a:pt x="113" y="308"/>
                </a:lnTo>
                <a:lnTo>
                  <a:pt x="113" y="309"/>
                </a:lnTo>
                <a:lnTo>
                  <a:pt x="114" y="310"/>
                </a:lnTo>
                <a:lnTo>
                  <a:pt x="114" y="311"/>
                </a:lnTo>
                <a:lnTo>
                  <a:pt x="115" y="313"/>
                </a:lnTo>
                <a:lnTo>
                  <a:pt x="115" y="314"/>
                </a:lnTo>
                <a:lnTo>
                  <a:pt x="116" y="315"/>
                </a:lnTo>
                <a:lnTo>
                  <a:pt x="116" y="316"/>
                </a:lnTo>
                <a:lnTo>
                  <a:pt x="117" y="318"/>
                </a:lnTo>
                <a:lnTo>
                  <a:pt x="117" y="319"/>
                </a:lnTo>
                <a:lnTo>
                  <a:pt x="118" y="320"/>
                </a:lnTo>
                <a:lnTo>
                  <a:pt x="118" y="322"/>
                </a:lnTo>
                <a:lnTo>
                  <a:pt x="118" y="323"/>
                </a:lnTo>
                <a:lnTo>
                  <a:pt x="119" y="324"/>
                </a:lnTo>
                <a:lnTo>
                  <a:pt x="119" y="325"/>
                </a:lnTo>
                <a:lnTo>
                  <a:pt x="120" y="327"/>
                </a:lnTo>
                <a:lnTo>
                  <a:pt x="120" y="328"/>
                </a:lnTo>
                <a:lnTo>
                  <a:pt x="121" y="329"/>
                </a:lnTo>
                <a:lnTo>
                  <a:pt x="121" y="330"/>
                </a:lnTo>
                <a:lnTo>
                  <a:pt x="122" y="332"/>
                </a:lnTo>
                <a:lnTo>
                  <a:pt x="122" y="333"/>
                </a:lnTo>
                <a:lnTo>
                  <a:pt x="123" y="334"/>
                </a:lnTo>
                <a:lnTo>
                  <a:pt x="123" y="336"/>
                </a:lnTo>
                <a:lnTo>
                  <a:pt x="123" y="337"/>
                </a:lnTo>
                <a:lnTo>
                  <a:pt x="124" y="338"/>
                </a:lnTo>
                <a:lnTo>
                  <a:pt x="124" y="339"/>
                </a:lnTo>
                <a:lnTo>
                  <a:pt x="125" y="341"/>
                </a:lnTo>
                <a:lnTo>
                  <a:pt x="125" y="342"/>
                </a:lnTo>
                <a:lnTo>
                  <a:pt x="126" y="343"/>
                </a:lnTo>
                <a:lnTo>
                  <a:pt x="126" y="344"/>
                </a:lnTo>
                <a:lnTo>
                  <a:pt x="127" y="346"/>
                </a:lnTo>
                <a:lnTo>
                  <a:pt x="127" y="347"/>
                </a:lnTo>
                <a:lnTo>
                  <a:pt x="128" y="348"/>
                </a:lnTo>
                <a:lnTo>
                  <a:pt x="128" y="349"/>
                </a:lnTo>
                <a:lnTo>
                  <a:pt x="129" y="351"/>
                </a:lnTo>
                <a:lnTo>
                  <a:pt x="129" y="352"/>
                </a:lnTo>
                <a:lnTo>
                  <a:pt x="130" y="353"/>
                </a:lnTo>
                <a:lnTo>
                  <a:pt x="130" y="354"/>
                </a:lnTo>
                <a:lnTo>
                  <a:pt x="131" y="356"/>
                </a:lnTo>
                <a:lnTo>
                  <a:pt x="131" y="357"/>
                </a:lnTo>
                <a:lnTo>
                  <a:pt x="132" y="358"/>
                </a:lnTo>
                <a:lnTo>
                  <a:pt x="132" y="360"/>
                </a:lnTo>
                <a:lnTo>
                  <a:pt x="133" y="361"/>
                </a:lnTo>
                <a:lnTo>
                  <a:pt x="133" y="362"/>
                </a:lnTo>
                <a:lnTo>
                  <a:pt x="133" y="363"/>
                </a:lnTo>
                <a:lnTo>
                  <a:pt x="134" y="365"/>
                </a:lnTo>
                <a:lnTo>
                  <a:pt x="134" y="366"/>
                </a:lnTo>
                <a:lnTo>
                  <a:pt x="135" y="367"/>
                </a:lnTo>
                <a:lnTo>
                  <a:pt x="135" y="368"/>
                </a:lnTo>
                <a:lnTo>
                  <a:pt x="136" y="370"/>
                </a:lnTo>
                <a:lnTo>
                  <a:pt x="136" y="371"/>
                </a:lnTo>
                <a:lnTo>
                  <a:pt x="137" y="372"/>
                </a:lnTo>
                <a:lnTo>
                  <a:pt x="137" y="374"/>
                </a:lnTo>
                <a:lnTo>
                  <a:pt x="138" y="375"/>
                </a:lnTo>
                <a:lnTo>
                  <a:pt x="138" y="376"/>
                </a:lnTo>
                <a:lnTo>
                  <a:pt x="139" y="377"/>
                </a:lnTo>
                <a:lnTo>
                  <a:pt x="139" y="379"/>
                </a:lnTo>
                <a:lnTo>
                  <a:pt x="140" y="380"/>
                </a:lnTo>
                <a:lnTo>
                  <a:pt x="140" y="381"/>
                </a:lnTo>
                <a:lnTo>
                  <a:pt x="141" y="382"/>
                </a:lnTo>
                <a:lnTo>
                  <a:pt x="141" y="384"/>
                </a:lnTo>
                <a:lnTo>
                  <a:pt x="142" y="385"/>
                </a:lnTo>
                <a:lnTo>
                  <a:pt x="142" y="386"/>
                </a:lnTo>
                <a:lnTo>
                  <a:pt x="143" y="387"/>
                </a:lnTo>
                <a:lnTo>
                  <a:pt x="143" y="389"/>
                </a:lnTo>
                <a:lnTo>
                  <a:pt x="144" y="390"/>
                </a:lnTo>
                <a:lnTo>
                  <a:pt x="144" y="391"/>
                </a:lnTo>
                <a:lnTo>
                  <a:pt x="144" y="392"/>
                </a:lnTo>
                <a:lnTo>
                  <a:pt x="145" y="393"/>
                </a:lnTo>
                <a:lnTo>
                  <a:pt x="145" y="395"/>
                </a:lnTo>
                <a:lnTo>
                  <a:pt x="146" y="396"/>
                </a:lnTo>
                <a:lnTo>
                  <a:pt x="146" y="397"/>
                </a:lnTo>
                <a:lnTo>
                  <a:pt x="147" y="398"/>
                </a:lnTo>
                <a:lnTo>
                  <a:pt x="147" y="400"/>
                </a:lnTo>
                <a:lnTo>
                  <a:pt x="148" y="401"/>
                </a:lnTo>
                <a:lnTo>
                  <a:pt x="148" y="402"/>
                </a:lnTo>
                <a:lnTo>
                  <a:pt x="149" y="403"/>
                </a:lnTo>
                <a:lnTo>
                  <a:pt x="149" y="405"/>
                </a:lnTo>
                <a:lnTo>
                  <a:pt x="149" y="406"/>
                </a:lnTo>
                <a:lnTo>
                  <a:pt x="150" y="407"/>
                </a:lnTo>
                <a:lnTo>
                  <a:pt x="150" y="408"/>
                </a:lnTo>
                <a:lnTo>
                  <a:pt x="151" y="410"/>
                </a:lnTo>
                <a:lnTo>
                  <a:pt x="151" y="411"/>
                </a:lnTo>
                <a:lnTo>
                  <a:pt x="152" y="412"/>
                </a:lnTo>
                <a:lnTo>
                  <a:pt x="152" y="413"/>
                </a:lnTo>
                <a:lnTo>
                  <a:pt x="153" y="415"/>
                </a:lnTo>
                <a:lnTo>
                  <a:pt x="153" y="416"/>
                </a:lnTo>
                <a:lnTo>
                  <a:pt x="154" y="417"/>
                </a:lnTo>
                <a:lnTo>
                  <a:pt x="154" y="418"/>
                </a:lnTo>
                <a:lnTo>
                  <a:pt x="155" y="420"/>
                </a:lnTo>
                <a:lnTo>
                  <a:pt x="155" y="421"/>
                </a:lnTo>
                <a:lnTo>
                  <a:pt x="156" y="422"/>
                </a:lnTo>
                <a:lnTo>
                  <a:pt x="156" y="423"/>
                </a:lnTo>
                <a:lnTo>
                  <a:pt x="157" y="425"/>
                </a:lnTo>
                <a:lnTo>
                  <a:pt x="157" y="426"/>
                </a:lnTo>
                <a:lnTo>
                  <a:pt x="158" y="427"/>
                </a:lnTo>
                <a:lnTo>
                  <a:pt x="158" y="428"/>
                </a:lnTo>
                <a:lnTo>
                  <a:pt x="159" y="430"/>
                </a:lnTo>
                <a:lnTo>
                  <a:pt x="159" y="431"/>
                </a:lnTo>
                <a:lnTo>
                  <a:pt x="160" y="432"/>
                </a:lnTo>
                <a:lnTo>
                  <a:pt x="160" y="433"/>
                </a:lnTo>
                <a:lnTo>
                  <a:pt x="160" y="434"/>
                </a:lnTo>
                <a:lnTo>
                  <a:pt x="161" y="436"/>
                </a:lnTo>
                <a:lnTo>
                  <a:pt x="161" y="437"/>
                </a:lnTo>
                <a:lnTo>
                  <a:pt x="162" y="438"/>
                </a:lnTo>
                <a:lnTo>
                  <a:pt x="162" y="439"/>
                </a:lnTo>
                <a:lnTo>
                  <a:pt x="163" y="441"/>
                </a:lnTo>
                <a:lnTo>
                  <a:pt x="163" y="442"/>
                </a:lnTo>
                <a:lnTo>
                  <a:pt x="164" y="443"/>
                </a:lnTo>
                <a:lnTo>
                  <a:pt x="164" y="444"/>
                </a:lnTo>
                <a:lnTo>
                  <a:pt x="165" y="446"/>
                </a:lnTo>
                <a:lnTo>
                  <a:pt x="165" y="447"/>
                </a:lnTo>
                <a:lnTo>
                  <a:pt x="166" y="448"/>
                </a:lnTo>
                <a:lnTo>
                  <a:pt x="166" y="449"/>
                </a:lnTo>
                <a:lnTo>
                  <a:pt x="167" y="450"/>
                </a:lnTo>
                <a:lnTo>
                  <a:pt x="167" y="452"/>
                </a:lnTo>
                <a:lnTo>
                  <a:pt x="168" y="453"/>
                </a:lnTo>
                <a:lnTo>
                  <a:pt x="168" y="454"/>
                </a:lnTo>
                <a:lnTo>
                  <a:pt x="169" y="455"/>
                </a:lnTo>
                <a:lnTo>
                  <a:pt x="169" y="457"/>
                </a:lnTo>
                <a:lnTo>
                  <a:pt x="170" y="458"/>
                </a:lnTo>
                <a:lnTo>
                  <a:pt x="170" y="459"/>
                </a:lnTo>
                <a:lnTo>
                  <a:pt x="170" y="460"/>
                </a:lnTo>
                <a:lnTo>
                  <a:pt x="171" y="462"/>
                </a:lnTo>
                <a:lnTo>
                  <a:pt x="171" y="463"/>
                </a:lnTo>
                <a:lnTo>
                  <a:pt x="172" y="464"/>
                </a:lnTo>
                <a:lnTo>
                  <a:pt x="172" y="465"/>
                </a:lnTo>
                <a:lnTo>
                  <a:pt x="173" y="466"/>
                </a:lnTo>
                <a:lnTo>
                  <a:pt x="173" y="468"/>
                </a:lnTo>
                <a:lnTo>
                  <a:pt x="174" y="469"/>
                </a:lnTo>
                <a:lnTo>
                  <a:pt x="174" y="470"/>
                </a:lnTo>
                <a:lnTo>
                  <a:pt x="175" y="471"/>
                </a:lnTo>
                <a:lnTo>
                  <a:pt x="175" y="473"/>
                </a:lnTo>
                <a:lnTo>
                  <a:pt x="176" y="474"/>
                </a:lnTo>
                <a:lnTo>
                  <a:pt x="176" y="475"/>
                </a:lnTo>
                <a:lnTo>
                  <a:pt x="177" y="476"/>
                </a:lnTo>
                <a:lnTo>
                  <a:pt x="177" y="477"/>
                </a:lnTo>
                <a:lnTo>
                  <a:pt x="177" y="479"/>
                </a:lnTo>
                <a:lnTo>
                  <a:pt x="178" y="480"/>
                </a:lnTo>
                <a:lnTo>
                  <a:pt x="178" y="481"/>
                </a:lnTo>
                <a:lnTo>
                  <a:pt x="179" y="482"/>
                </a:lnTo>
                <a:lnTo>
                  <a:pt x="179" y="484"/>
                </a:lnTo>
                <a:lnTo>
                  <a:pt x="180" y="485"/>
                </a:lnTo>
                <a:lnTo>
                  <a:pt x="180" y="486"/>
                </a:lnTo>
                <a:lnTo>
                  <a:pt x="181" y="487"/>
                </a:lnTo>
                <a:lnTo>
                  <a:pt x="181" y="488"/>
                </a:lnTo>
                <a:lnTo>
                  <a:pt x="182" y="490"/>
                </a:lnTo>
                <a:lnTo>
                  <a:pt x="182" y="491"/>
                </a:lnTo>
                <a:lnTo>
                  <a:pt x="183" y="492"/>
                </a:lnTo>
                <a:lnTo>
                  <a:pt x="183" y="493"/>
                </a:lnTo>
                <a:lnTo>
                  <a:pt x="184" y="495"/>
                </a:lnTo>
                <a:lnTo>
                  <a:pt x="184" y="496"/>
                </a:lnTo>
                <a:lnTo>
                  <a:pt x="185" y="497"/>
                </a:lnTo>
                <a:lnTo>
                  <a:pt x="185" y="498"/>
                </a:lnTo>
                <a:lnTo>
                  <a:pt x="186" y="499"/>
                </a:lnTo>
                <a:lnTo>
                  <a:pt x="186" y="501"/>
                </a:lnTo>
                <a:lnTo>
                  <a:pt x="186" y="502"/>
                </a:lnTo>
                <a:lnTo>
                  <a:pt x="187" y="503"/>
                </a:lnTo>
                <a:lnTo>
                  <a:pt x="187" y="504"/>
                </a:lnTo>
                <a:lnTo>
                  <a:pt x="188" y="505"/>
                </a:lnTo>
                <a:lnTo>
                  <a:pt x="188" y="507"/>
                </a:lnTo>
                <a:lnTo>
                  <a:pt x="189" y="508"/>
                </a:lnTo>
                <a:lnTo>
                  <a:pt x="189" y="509"/>
                </a:lnTo>
                <a:lnTo>
                  <a:pt x="190" y="510"/>
                </a:lnTo>
                <a:lnTo>
                  <a:pt x="190" y="512"/>
                </a:lnTo>
                <a:lnTo>
                  <a:pt x="191" y="513"/>
                </a:lnTo>
                <a:lnTo>
                  <a:pt x="191" y="514"/>
                </a:lnTo>
                <a:lnTo>
                  <a:pt x="192" y="515"/>
                </a:lnTo>
                <a:lnTo>
                  <a:pt x="192" y="516"/>
                </a:lnTo>
                <a:lnTo>
                  <a:pt x="193" y="518"/>
                </a:lnTo>
                <a:lnTo>
                  <a:pt x="193" y="519"/>
                </a:lnTo>
                <a:lnTo>
                  <a:pt x="194" y="520"/>
                </a:lnTo>
                <a:lnTo>
                  <a:pt x="194" y="521"/>
                </a:lnTo>
                <a:lnTo>
                  <a:pt x="195" y="522"/>
                </a:lnTo>
                <a:lnTo>
                  <a:pt x="195" y="524"/>
                </a:lnTo>
                <a:lnTo>
                  <a:pt x="196" y="525"/>
                </a:lnTo>
                <a:lnTo>
                  <a:pt x="196" y="526"/>
                </a:lnTo>
                <a:lnTo>
                  <a:pt x="197" y="527"/>
                </a:lnTo>
                <a:lnTo>
                  <a:pt x="197" y="528"/>
                </a:lnTo>
                <a:lnTo>
                  <a:pt x="197" y="530"/>
                </a:lnTo>
                <a:lnTo>
                  <a:pt x="198" y="531"/>
                </a:lnTo>
                <a:lnTo>
                  <a:pt x="198" y="532"/>
                </a:lnTo>
                <a:lnTo>
                  <a:pt x="199" y="533"/>
                </a:lnTo>
                <a:lnTo>
                  <a:pt x="199" y="534"/>
                </a:lnTo>
                <a:lnTo>
                  <a:pt x="200" y="536"/>
                </a:lnTo>
                <a:lnTo>
                  <a:pt x="200" y="537"/>
                </a:lnTo>
                <a:lnTo>
                  <a:pt x="201" y="538"/>
                </a:lnTo>
                <a:lnTo>
                  <a:pt x="201" y="539"/>
                </a:lnTo>
                <a:lnTo>
                  <a:pt x="202" y="540"/>
                </a:lnTo>
                <a:lnTo>
                  <a:pt x="202" y="541"/>
                </a:lnTo>
                <a:lnTo>
                  <a:pt x="203" y="543"/>
                </a:lnTo>
                <a:lnTo>
                  <a:pt x="203" y="544"/>
                </a:lnTo>
                <a:lnTo>
                  <a:pt x="204" y="545"/>
                </a:lnTo>
                <a:lnTo>
                  <a:pt x="204" y="546"/>
                </a:lnTo>
                <a:lnTo>
                  <a:pt x="205" y="547"/>
                </a:lnTo>
                <a:lnTo>
                  <a:pt x="205" y="549"/>
                </a:lnTo>
                <a:lnTo>
                  <a:pt x="206" y="550"/>
                </a:lnTo>
                <a:lnTo>
                  <a:pt x="206" y="551"/>
                </a:lnTo>
                <a:lnTo>
                  <a:pt x="206" y="552"/>
                </a:lnTo>
                <a:lnTo>
                  <a:pt x="207" y="553"/>
                </a:lnTo>
                <a:lnTo>
                  <a:pt x="207" y="555"/>
                </a:lnTo>
                <a:lnTo>
                  <a:pt x="208" y="556"/>
                </a:lnTo>
                <a:lnTo>
                  <a:pt x="208" y="557"/>
                </a:lnTo>
                <a:lnTo>
                  <a:pt x="209" y="558"/>
                </a:lnTo>
                <a:lnTo>
                  <a:pt x="209" y="559"/>
                </a:lnTo>
                <a:lnTo>
                  <a:pt x="210" y="561"/>
                </a:lnTo>
                <a:lnTo>
                  <a:pt x="210" y="562"/>
                </a:lnTo>
                <a:lnTo>
                  <a:pt x="211" y="563"/>
                </a:lnTo>
                <a:lnTo>
                  <a:pt x="211" y="564"/>
                </a:lnTo>
                <a:lnTo>
                  <a:pt x="212" y="565"/>
                </a:lnTo>
                <a:lnTo>
                  <a:pt x="212" y="567"/>
                </a:lnTo>
                <a:lnTo>
                  <a:pt x="213" y="568"/>
                </a:lnTo>
                <a:lnTo>
                  <a:pt x="213" y="569"/>
                </a:lnTo>
                <a:lnTo>
                  <a:pt x="213" y="570"/>
                </a:lnTo>
                <a:lnTo>
                  <a:pt x="214" y="571"/>
                </a:lnTo>
                <a:lnTo>
                  <a:pt x="214" y="572"/>
                </a:lnTo>
                <a:lnTo>
                  <a:pt x="215" y="574"/>
                </a:lnTo>
                <a:lnTo>
                  <a:pt x="215" y="575"/>
                </a:lnTo>
                <a:lnTo>
                  <a:pt x="216" y="576"/>
                </a:lnTo>
                <a:lnTo>
                  <a:pt x="216" y="577"/>
                </a:lnTo>
                <a:lnTo>
                  <a:pt x="217" y="578"/>
                </a:lnTo>
                <a:lnTo>
                  <a:pt x="217" y="579"/>
                </a:lnTo>
                <a:lnTo>
                  <a:pt x="218" y="581"/>
                </a:lnTo>
                <a:lnTo>
                  <a:pt x="218" y="582"/>
                </a:lnTo>
                <a:lnTo>
                  <a:pt x="219" y="583"/>
                </a:lnTo>
                <a:lnTo>
                  <a:pt x="219" y="584"/>
                </a:lnTo>
                <a:lnTo>
                  <a:pt x="220" y="585"/>
                </a:lnTo>
                <a:lnTo>
                  <a:pt x="220" y="587"/>
                </a:lnTo>
                <a:lnTo>
                  <a:pt x="221" y="588"/>
                </a:lnTo>
                <a:lnTo>
                  <a:pt x="221" y="589"/>
                </a:lnTo>
                <a:lnTo>
                  <a:pt x="222" y="590"/>
                </a:lnTo>
                <a:lnTo>
                  <a:pt x="222" y="591"/>
                </a:lnTo>
                <a:lnTo>
                  <a:pt x="223" y="592"/>
                </a:lnTo>
                <a:lnTo>
                  <a:pt x="223" y="594"/>
                </a:lnTo>
                <a:lnTo>
                  <a:pt x="223" y="595"/>
                </a:lnTo>
                <a:lnTo>
                  <a:pt x="224" y="596"/>
                </a:lnTo>
                <a:lnTo>
                  <a:pt x="224" y="597"/>
                </a:lnTo>
                <a:lnTo>
                  <a:pt x="225" y="598"/>
                </a:lnTo>
                <a:lnTo>
                  <a:pt x="225" y="599"/>
                </a:lnTo>
                <a:lnTo>
                  <a:pt x="226" y="601"/>
                </a:lnTo>
                <a:lnTo>
                  <a:pt x="226" y="602"/>
                </a:lnTo>
                <a:lnTo>
                  <a:pt x="227" y="603"/>
                </a:lnTo>
                <a:lnTo>
                  <a:pt x="227" y="604"/>
                </a:lnTo>
                <a:lnTo>
                  <a:pt x="228" y="605"/>
                </a:lnTo>
                <a:lnTo>
                  <a:pt x="228" y="606"/>
                </a:lnTo>
                <a:lnTo>
                  <a:pt x="229" y="607"/>
                </a:lnTo>
                <a:lnTo>
                  <a:pt x="229" y="609"/>
                </a:lnTo>
                <a:lnTo>
                  <a:pt x="230" y="610"/>
                </a:lnTo>
                <a:lnTo>
                  <a:pt x="230" y="611"/>
                </a:lnTo>
                <a:lnTo>
                  <a:pt x="231" y="612"/>
                </a:lnTo>
                <a:lnTo>
                  <a:pt x="231" y="613"/>
                </a:lnTo>
                <a:lnTo>
                  <a:pt x="232" y="615"/>
                </a:lnTo>
                <a:lnTo>
                  <a:pt x="232" y="616"/>
                </a:lnTo>
                <a:lnTo>
                  <a:pt x="233" y="617"/>
                </a:lnTo>
                <a:lnTo>
                  <a:pt x="233" y="618"/>
                </a:lnTo>
                <a:lnTo>
                  <a:pt x="234" y="619"/>
                </a:lnTo>
                <a:lnTo>
                  <a:pt x="234" y="620"/>
                </a:lnTo>
                <a:lnTo>
                  <a:pt x="234" y="622"/>
                </a:lnTo>
                <a:lnTo>
                  <a:pt x="235" y="622"/>
                </a:lnTo>
                <a:lnTo>
                  <a:pt x="235" y="624"/>
                </a:lnTo>
                <a:lnTo>
                  <a:pt x="236" y="625"/>
                </a:lnTo>
                <a:lnTo>
                  <a:pt x="236" y="626"/>
                </a:lnTo>
                <a:lnTo>
                  <a:pt x="237" y="627"/>
                </a:lnTo>
                <a:lnTo>
                  <a:pt x="237" y="628"/>
                </a:lnTo>
                <a:lnTo>
                  <a:pt x="238" y="629"/>
                </a:lnTo>
                <a:lnTo>
                  <a:pt x="238" y="631"/>
                </a:lnTo>
                <a:lnTo>
                  <a:pt x="239" y="632"/>
                </a:lnTo>
                <a:lnTo>
                  <a:pt x="239" y="633"/>
                </a:lnTo>
                <a:lnTo>
                  <a:pt x="239" y="634"/>
                </a:lnTo>
                <a:lnTo>
                  <a:pt x="240" y="635"/>
                </a:lnTo>
                <a:lnTo>
                  <a:pt x="240" y="636"/>
                </a:lnTo>
                <a:lnTo>
                  <a:pt x="241" y="638"/>
                </a:lnTo>
                <a:lnTo>
                  <a:pt x="241" y="639"/>
                </a:lnTo>
                <a:lnTo>
                  <a:pt x="242" y="640"/>
                </a:lnTo>
                <a:lnTo>
                  <a:pt x="242" y="641"/>
                </a:lnTo>
                <a:lnTo>
                  <a:pt x="243" y="642"/>
                </a:lnTo>
                <a:lnTo>
                  <a:pt x="243" y="643"/>
                </a:lnTo>
                <a:lnTo>
                  <a:pt x="244" y="644"/>
                </a:lnTo>
                <a:lnTo>
                  <a:pt x="244" y="646"/>
                </a:lnTo>
                <a:lnTo>
                  <a:pt x="245" y="647"/>
                </a:lnTo>
                <a:lnTo>
                  <a:pt x="245" y="648"/>
                </a:lnTo>
                <a:lnTo>
                  <a:pt x="246" y="649"/>
                </a:lnTo>
                <a:lnTo>
                  <a:pt x="246" y="650"/>
                </a:lnTo>
                <a:lnTo>
                  <a:pt x="247" y="651"/>
                </a:lnTo>
                <a:lnTo>
                  <a:pt x="247" y="652"/>
                </a:lnTo>
                <a:lnTo>
                  <a:pt x="248" y="654"/>
                </a:lnTo>
                <a:lnTo>
                  <a:pt x="248" y="655"/>
                </a:lnTo>
                <a:lnTo>
                  <a:pt x="249" y="656"/>
                </a:lnTo>
                <a:lnTo>
                  <a:pt x="249" y="657"/>
                </a:lnTo>
                <a:lnTo>
                  <a:pt x="250" y="658"/>
                </a:lnTo>
                <a:lnTo>
                  <a:pt x="250" y="659"/>
                </a:lnTo>
                <a:lnTo>
                  <a:pt x="250" y="660"/>
                </a:lnTo>
                <a:lnTo>
                  <a:pt x="251" y="661"/>
                </a:lnTo>
                <a:lnTo>
                  <a:pt x="251" y="663"/>
                </a:lnTo>
                <a:lnTo>
                  <a:pt x="252" y="664"/>
                </a:lnTo>
                <a:lnTo>
                  <a:pt x="252" y="665"/>
                </a:lnTo>
                <a:lnTo>
                  <a:pt x="253" y="666"/>
                </a:lnTo>
                <a:lnTo>
                  <a:pt x="253" y="667"/>
                </a:lnTo>
                <a:lnTo>
                  <a:pt x="254" y="668"/>
                </a:lnTo>
                <a:lnTo>
                  <a:pt x="254" y="669"/>
                </a:lnTo>
                <a:lnTo>
                  <a:pt x="255" y="671"/>
                </a:lnTo>
                <a:lnTo>
                  <a:pt x="255" y="672"/>
                </a:lnTo>
                <a:lnTo>
                  <a:pt x="256" y="673"/>
                </a:lnTo>
                <a:lnTo>
                  <a:pt x="256" y="674"/>
                </a:lnTo>
                <a:lnTo>
                  <a:pt x="257" y="675"/>
                </a:lnTo>
                <a:lnTo>
                  <a:pt x="257" y="676"/>
                </a:lnTo>
                <a:lnTo>
                  <a:pt x="258" y="677"/>
                </a:lnTo>
                <a:lnTo>
                  <a:pt x="258" y="678"/>
                </a:lnTo>
                <a:lnTo>
                  <a:pt x="259" y="680"/>
                </a:lnTo>
                <a:lnTo>
                  <a:pt x="259" y="681"/>
                </a:lnTo>
                <a:lnTo>
                  <a:pt x="260" y="682"/>
                </a:lnTo>
                <a:lnTo>
                  <a:pt x="260" y="683"/>
                </a:lnTo>
                <a:lnTo>
                  <a:pt x="260" y="684"/>
                </a:lnTo>
                <a:lnTo>
                  <a:pt x="261" y="685"/>
                </a:lnTo>
                <a:lnTo>
                  <a:pt x="261" y="686"/>
                </a:lnTo>
                <a:lnTo>
                  <a:pt x="262" y="687"/>
                </a:lnTo>
                <a:lnTo>
                  <a:pt x="262" y="688"/>
                </a:lnTo>
                <a:lnTo>
                  <a:pt x="263" y="690"/>
                </a:lnTo>
                <a:lnTo>
                  <a:pt x="263" y="691"/>
                </a:lnTo>
                <a:lnTo>
                  <a:pt x="264" y="692"/>
                </a:lnTo>
                <a:lnTo>
                  <a:pt x="264" y="693"/>
                </a:lnTo>
                <a:lnTo>
                  <a:pt x="265" y="694"/>
                </a:lnTo>
                <a:lnTo>
                  <a:pt x="265" y="695"/>
                </a:lnTo>
                <a:lnTo>
                  <a:pt x="266" y="696"/>
                </a:lnTo>
                <a:lnTo>
                  <a:pt x="266" y="697"/>
                </a:lnTo>
                <a:lnTo>
                  <a:pt x="266" y="698"/>
                </a:lnTo>
                <a:lnTo>
                  <a:pt x="267" y="700"/>
                </a:lnTo>
                <a:lnTo>
                  <a:pt x="267" y="701"/>
                </a:lnTo>
                <a:lnTo>
                  <a:pt x="268" y="702"/>
                </a:lnTo>
                <a:lnTo>
                  <a:pt x="268" y="703"/>
                </a:lnTo>
                <a:lnTo>
                  <a:pt x="269" y="704"/>
                </a:lnTo>
                <a:lnTo>
                  <a:pt x="269" y="705"/>
                </a:lnTo>
                <a:lnTo>
                  <a:pt x="270" y="706"/>
                </a:lnTo>
                <a:lnTo>
                  <a:pt x="270" y="707"/>
                </a:lnTo>
                <a:lnTo>
                  <a:pt x="271" y="709"/>
                </a:lnTo>
                <a:lnTo>
                  <a:pt x="271" y="709"/>
                </a:lnTo>
                <a:lnTo>
                  <a:pt x="272" y="711"/>
                </a:lnTo>
                <a:lnTo>
                  <a:pt x="272" y="712"/>
                </a:lnTo>
                <a:lnTo>
                  <a:pt x="273" y="713"/>
                </a:lnTo>
                <a:lnTo>
                  <a:pt x="273" y="714"/>
                </a:lnTo>
                <a:lnTo>
                  <a:pt x="274" y="715"/>
                </a:lnTo>
                <a:lnTo>
                  <a:pt x="274" y="716"/>
                </a:lnTo>
                <a:lnTo>
                  <a:pt x="275" y="717"/>
                </a:lnTo>
                <a:lnTo>
                  <a:pt x="275" y="718"/>
                </a:lnTo>
                <a:lnTo>
                  <a:pt x="276" y="720"/>
                </a:lnTo>
                <a:lnTo>
                  <a:pt x="276" y="720"/>
                </a:lnTo>
                <a:lnTo>
                  <a:pt x="276" y="722"/>
                </a:lnTo>
                <a:lnTo>
                  <a:pt x="277" y="723"/>
                </a:lnTo>
                <a:lnTo>
                  <a:pt x="277" y="724"/>
                </a:lnTo>
                <a:lnTo>
                  <a:pt x="278" y="725"/>
                </a:lnTo>
                <a:lnTo>
                  <a:pt x="278" y="726"/>
                </a:lnTo>
                <a:lnTo>
                  <a:pt x="279" y="727"/>
                </a:lnTo>
                <a:lnTo>
                  <a:pt x="279" y="728"/>
                </a:lnTo>
                <a:lnTo>
                  <a:pt x="280" y="729"/>
                </a:lnTo>
                <a:lnTo>
                  <a:pt x="280" y="730"/>
                </a:lnTo>
                <a:lnTo>
                  <a:pt x="281" y="731"/>
                </a:lnTo>
                <a:lnTo>
                  <a:pt x="281" y="732"/>
                </a:lnTo>
                <a:lnTo>
                  <a:pt x="282" y="734"/>
                </a:lnTo>
                <a:lnTo>
                  <a:pt x="282" y="735"/>
                </a:lnTo>
                <a:lnTo>
                  <a:pt x="283" y="736"/>
                </a:lnTo>
                <a:lnTo>
                  <a:pt x="283" y="737"/>
                </a:lnTo>
                <a:lnTo>
                  <a:pt x="284" y="738"/>
                </a:lnTo>
                <a:lnTo>
                  <a:pt x="284" y="739"/>
                </a:lnTo>
                <a:lnTo>
                  <a:pt x="285" y="740"/>
                </a:lnTo>
                <a:lnTo>
                  <a:pt x="285" y="741"/>
                </a:lnTo>
                <a:lnTo>
                  <a:pt x="286" y="742"/>
                </a:lnTo>
                <a:lnTo>
                  <a:pt x="286" y="743"/>
                </a:lnTo>
                <a:lnTo>
                  <a:pt x="287" y="744"/>
                </a:lnTo>
                <a:lnTo>
                  <a:pt x="287" y="746"/>
                </a:lnTo>
                <a:lnTo>
                  <a:pt x="287" y="747"/>
                </a:lnTo>
                <a:lnTo>
                  <a:pt x="288" y="748"/>
                </a:lnTo>
                <a:lnTo>
                  <a:pt x="288" y="749"/>
                </a:lnTo>
                <a:lnTo>
                  <a:pt x="289" y="750"/>
                </a:lnTo>
                <a:lnTo>
                  <a:pt x="289" y="751"/>
                </a:lnTo>
                <a:lnTo>
                  <a:pt x="290" y="752"/>
                </a:lnTo>
                <a:lnTo>
                  <a:pt x="290" y="753"/>
                </a:lnTo>
                <a:lnTo>
                  <a:pt x="291" y="754"/>
                </a:lnTo>
                <a:lnTo>
                  <a:pt x="291" y="755"/>
                </a:lnTo>
                <a:lnTo>
                  <a:pt x="292" y="756"/>
                </a:lnTo>
                <a:lnTo>
                  <a:pt x="292" y="757"/>
                </a:lnTo>
                <a:lnTo>
                  <a:pt x="293" y="758"/>
                </a:lnTo>
                <a:lnTo>
                  <a:pt x="293" y="759"/>
                </a:lnTo>
                <a:lnTo>
                  <a:pt x="294" y="761"/>
                </a:lnTo>
                <a:lnTo>
                  <a:pt x="294" y="762"/>
                </a:lnTo>
                <a:lnTo>
                  <a:pt x="295" y="763"/>
                </a:lnTo>
                <a:lnTo>
                  <a:pt x="295" y="764"/>
                </a:lnTo>
                <a:lnTo>
                  <a:pt x="295" y="765"/>
                </a:lnTo>
                <a:lnTo>
                  <a:pt x="296" y="766"/>
                </a:lnTo>
                <a:lnTo>
                  <a:pt x="296" y="767"/>
                </a:lnTo>
                <a:lnTo>
                  <a:pt x="297" y="768"/>
                </a:lnTo>
                <a:lnTo>
                  <a:pt x="297" y="769"/>
                </a:lnTo>
                <a:lnTo>
                  <a:pt x="298" y="770"/>
                </a:lnTo>
                <a:lnTo>
                  <a:pt x="298" y="771"/>
                </a:lnTo>
                <a:lnTo>
                  <a:pt x="299" y="772"/>
                </a:lnTo>
                <a:lnTo>
                  <a:pt x="299" y="773"/>
                </a:lnTo>
                <a:lnTo>
                  <a:pt x="300" y="774"/>
                </a:lnTo>
                <a:lnTo>
                  <a:pt x="300" y="775"/>
                </a:lnTo>
                <a:lnTo>
                  <a:pt x="301" y="776"/>
                </a:lnTo>
                <a:lnTo>
                  <a:pt x="301" y="778"/>
                </a:lnTo>
                <a:lnTo>
                  <a:pt x="302" y="779"/>
                </a:lnTo>
                <a:lnTo>
                  <a:pt x="302" y="780"/>
                </a:lnTo>
                <a:lnTo>
                  <a:pt x="303" y="781"/>
                </a:lnTo>
                <a:lnTo>
                  <a:pt x="303" y="782"/>
                </a:lnTo>
                <a:lnTo>
                  <a:pt x="303" y="783"/>
                </a:lnTo>
                <a:lnTo>
                  <a:pt x="304" y="784"/>
                </a:lnTo>
                <a:lnTo>
                  <a:pt x="304" y="785"/>
                </a:lnTo>
                <a:lnTo>
                  <a:pt x="305" y="786"/>
                </a:lnTo>
                <a:lnTo>
                  <a:pt x="305" y="787"/>
                </a:lnTo>
                <a:lnTo>
                  <a:pt x="306" y="788"/>
                </a:lnTo>
                <a:lnTo>
                  <a:pt x="306" y="789"/>
                </a:lnTo>
                <a:lnTo>
                  <a:pt x="307" y="790"/>
                </a:lnTo>
                <a:lnTo>
                  <a:pt x="307" y="791"/>
                </a:lnTo>
                <a:lnTo>
                  <a:pt x="308" y="792"/>
                </a:lnTo>
                <a:lnTo>
                  <a:pt x="308" y="793"/>
                </a:lnTo>
                <a:lnTo>
                  <a:pt x="309" y="794"/>
                </a:lnTo>
                <a:lnTo>
                  <a:pt x="309" y="795"/>
                </a:lnTo>
                <a:lnTo>
                  <a:pt x="310" y="796"/>
                </a:lnTo>
                <a:lnTo>
                  <a:pt x="310" y="797"/>
                </a:lnTo>
                <a:lnTo>
                  <a:pt x="311" y="799"/>
                </a:lnTo>
                <a:lnTo>
                  <a:pt x="311" y="800"/>
                </a:lnTo>
                <a:lnTo>
                  <a:pt x="312" y="801"/>
                </a:lnTo>
                <a:lnTo>
                  <a:pt x="312" y="802"/>
                </a:lnTo>
                <a:lnTo>
                  <a:pt x="313" y="803"/>
                </a:lnTo>
                <a:lnTo>
                  <a:pt x="313" y="804"/>
                </a:lnTo>
                <a:lnTo>
                  <a:pt x="313" y="805"/>
                </a:lnTo>
                <a:lnTo>
                  <a:pt x="314" y="806"/>
                </a:lnTo>
                <a:lnTo>
                  <a:pt x="314" y="807"/>
                </a:lnTo>
                <a:lnTo>
                  <a:pt x="315" y="808"/>
                </a:lnTo>
                <a:lnTo>
                  <a:pt x="315" y="809"/>
                </a:lnTo>
                <a:lnTo>
                  <a:pt x="316" y="810"/>
                </a:lnTo>
                <a:lnTo>
                  <a:pt x="316" y="811"/>
                </a:lnTo>
                <a:lnTo>
                  <a:pt x="317" y="812"/>
                </a:lnTo>
                <a:lnTo>
                  <a:pt x="317" y="813"/>
                </a:lnTo>
                <a:lnTo>
                  <a:pt x="318" y="814"/>
                </a:lnTo>
                <a:lnTo>
                  <a:pt x="318" y="815"/>
                </a:lnTo>
                <a:lnTo>
                  <a:pt x="319" y="816"/>
                </a:lnTo>
                <a:lnTo>
                  <a:pt x="319" y="817"/>
                </a:lnTo>
                <a:lnTo>
                  <a:pt x="320" y="818"/>
                </a:lnTo>
                <a:lnTo>
                  <a:pt x="320" y="819"/>
                </a:lnTo>
                <a:lnTo>
                  <a:pt x="321" y="820"/>
                </a:lnTo>
                <a:lnTo>
                  <a:pt x="321" y="821"/>
                </a:lnTo>
                <a:lnTo>
                  <a:pt x="322" y="822"/>
                </a:lnTo>
                <a:lnTo>
                  <a:pt x="322" y="823"/>
                </a:lnTo>
                <a:lnTo>
                  <a:pt x="323" y="824"/>
                </a:lnTo>
                <a:lnTo>
                  <a:pt x="323" y="825"/>
                </a:lnTo>
                <a:lnTo>
                  <a:pt x="324" y="826"/>
                </a:lnTo>
                <a:lnTo>
                  <a:pt x="324" y="827"/>
                </a:lnTo>
                <a:lnTo>
                  <a:pt x="324" y="828"/>
                </a:lnTo>
                <a:lnTo>
                  <a:pt x="325" y="829"/>
                </a:lnTo>
                <a:lnTo>
                  <a:pt x="325" y="830"/>
                </a:lnTo>
                <a:lnTo>
                  <a:pt x="326" y="831"/>
                </a:lnTo>
                <a:lnTo>
                  <a:pt x="326" y="832"/>
                </a:lnTo>
                <a:lnTo>
                  <a:pt x="327" y="834"/>
                </a:lnTo>
                <a:lnTo>
                  <a:pt x="327" y="834"/>
                </a:lnTo>
                <a:lnTo>
                  <a:pt x="328" y="835"/>
                </a:lnTo>
                <a:lnTo>
                  <a:pt x="328" y="836"/>
                </a:lnTo>
                <a:lnTo>
                  <a:pt x="329" y="837"/>
                </a:lnTo>
                <a:lnTo>
                  <a:pt x="329" y="839"/>
                </a:lnTo>
                <a:lnTo>
                  <a:pt x="329" y="839"/>
                </a:lnTo>
                <a:lnTo>
                  <a:pt x="330" y="840"/>
                </a:lnTo>
                <a:lnTo>
                  <a:pt x="330" y="841"/>
                </a:lnTo>
                <a:lnTo>
                  <a:pt x="331" y="843"/>
                </a:lnTo>
                <a:lnTo>
                  <a:pt x="331" y="844"/>
                </a:lnTo>
                <a:lnTo>
                  <a:pt x="332" y="844"/>
                </a:lnTo>
                <a:lnTo>
                  <a:pt x="332" y="845"/>
                </a:lnTo>
                <a:lnTo>
                  <a:pt x="333" y="846"/>
                </a:lnTo>
                <a:lnTo>
                  <a:pt x="333" y="848"/>
                </a:lnTo>
                <a:lnTo>
                  <a:pt x="334" y="849"/>
                </a:lnTo>
                <a:lnTo>
                  <a:pt x="334" y="850"/>
                </a:lnTo>
                <a:lnTo>
                  <a:pt x="335" y="850"/>
                </a:lnTo>
                <a:lnTo>
                  <a:pt x="335" y="851"/>
                </a:lnTo>
                <a:lnTo>
                  <a:pt x="336" y="852"/>
                </a:lnTo>
                <a:lnTo>
                  <a:pt x="336" y="854"/>
                </a:lnTo>
                <a:lnTo>
                  <a:pt x="337" y="855"/>
                </a:lnTo>
                <a:lnTo>
                  <a:pt x="337" y="855"/>
                </a:lnTo>
                <a:lnTo>
                  <a:pt x="338" y="856"/>
                </a:lnTo>
                <a:lnTo>
                  <a:pt x="338" y="857"/>
                </a:lnTo>
                <a:lnTo>
                  <a:pt x="339" y="858"/>
                </a:lnTo>
                <a:lnTo>
                  <a:pt x="339" y="859"/>
                </a:lnTo>
                <a:lnTo>
                  <a:pt x="340" y="861"/>
                </a:lnTo>
                <a:lnTo>
                  <a:pt x="340" y="861"/>
                </a:lnTo>
                <a:lnTo>
                  <a:pt x="340" y="862"/>
                </a:lnTo>
                <a:lnTo>
                  <a:pt x="341" y="863"/>
                </a:lnTo>
                <a:lnTo>
                  <a:pt x="341" y="864"/>
                </a:lnTo>
                <a:lnTo>
                  <a:pt x="342" y="865"/>
                </a:lnTo>
                <a:lnTo>
                  <a:pt x="342" y="866"/>
                </a:lnTo>
                <a:lnTo>
                  <a:pt x="343" y="867"/>
                </a:lnTo>
                <a:lnTo>
                  <a:pt x="343" y="868"/>
                </a:lnTo>
                <a:lnTo>
                  <a:pt x="344" y="869"/>
                </a:lnTo>
                <a:lnTo>
                  <a:pt x="344" y="870"/>
                </a:lnTo>
                <a:lnTo>
                  <a:pt x="345" y="871"/>
                </a:lnTo>
                <a:lnTo>
                  <a:pt x="345" y="872"/>
                </a:lnTo>
                <a:lnTo>
                  <a:pt x="346" y="873"/>
                </a:lnTo>
                <a:lnTo>
                  <a:pt x="346" y="874"/>
                </a:lnTo>
                <a:lnTo>
                  <a:pt x="347" y="875"/>
                </a:lnTo>
                <a:lnTo>
                  <a:pt x="347" y="876"/>
                </a:lnTo>
                <a:lnTo>
                  <a:pt x="348" y="877"/>
                </a:lnTo>
                <a:lnTo>
                  <a:pt x="348" y="878"/>
                </a:lnTo>
                <a:lnTo>
                  <a:pt x="349" y="879"/>
                </a:lnTo>
                <a:lnTo>
                  <a:pt x="349" y="880"/>
                </a:lnTo>
                <a:lnTo>
                  <a:pt x="350" y="881"/>
                </a:lnTo>
                <a:lnTo>
                  <a:pt x="350" y="882"/>
                </a:lnTo>
                <a:lnTo>
                  <a:pt x="350" y="883"/>
                </a:lnTo>
                <a:lnTo>
                  <a:pt x="351" y="884"/>
                </a:lnTo>
                <a:lnTo>
                  <a:pt x="351" y="885"/>
                </a:lnTo>
                <a:lnTo>
                  <a:pt x="352" y="886"/>
                </a:lnTo>
                <a:lnTo>
                  <a:pt x="352" y="887"/>
                </a:lnTo>
                <a:lnTo>
                  <a:pt x="353" y="888"/>
                </a:lnTo>
                <a:lnTo>
                  <a:pt x="353" y="889"/>
                </a:lnTo>
                <a:lnTo>
                  <a:pt x="354" y="890"/>
                </a:lnTo>
                <a:lnTo>
                  <a:pt x="354" y="891"/>
                </a:lnTo>
                <a:lnTo>
                  <a:pt x="355" y="892"/>
                </a:lnTo>
                <a:lnTo>
                  <a:pt x="355" y="893"/>
                </a:lnTo>
                <a:lnTo>
                  <a:pt x="355" y="893"/>
                </a:lnTo>
                <a:lnTo>
                  <a:pt x="356" y="894"/>
                </a:lnTo>
                <a:lnTo>
                  <a:pt x="356" y="895"/>
                </a:lnTo>
                <a:lnTo>
                  <a:pt x="357" y="896"/>
                </a:lnTo>
                <a:lnTo>
                  <a:pt x="357" y="897"/>
                </a:lnTo>
                <a:lnTo>
                  <a:pt x="358" y="898"/>
                </a:lnTo>
                <a:lnTo>
                  <a:pt x="358" y="899"/>
                </a:lnTo>
                <a:lnTo>
                  <a:pt x="359" y="900"/>
                </a:lnTo>
                <a:lnTo>
                  <a:pt x="359" y="901"/>
                </a:lnTo>
                <a:lnTo>
                  <a:pt x="360" y="902"/>
                </a:lnTo>
                <a:lnTo>
                  <a:pt x="360" y="903"/>
                </a:lnTo>
                <a:lnTo>
                  <a:pt x="361" y="904"/>
                </a:lnTo>
                <a:lnTo>
                  <a:pt x="361" y="905"/>
                </a:lnTo>
                <a:lnTo>
                  <a:pt x="362" y="906"/>
                </a:lnTo>
                <a:lnTo>
                  <a:pt x="362" y="907"/>
                </a:lnTo>
                <a:lnTo>
                  <a:pt x="363" y="908"/>
                </a:lnTo>
                <a:lnTo>
                  <a:pt x="363" y="909"/>
                </a:lnTo>
                <a:lnTo>
                  <a:pt x="364" y="910"/>
                </a:lnTo>
                <a:lnTo>
                  <a:pt x="364" y="911"/>
                </a:lnTo>
                <a:lnTo>
                  <a:pt x="365" y="912"/>
                </a:lnTo>
                <a:lnTo>
                  <a:pt x="365" y="913"/>
                </a:lnTo>
                <a:lnTo>
                  <a:pt x="366" y="914"/>
                </a:lnTo>
                <a:lnTo>
                  <a:pt x="366" y="915"/>
                </a:lnTo>
                <a:lnTo>
                  <a:pt x="366" y="915"/>
                </a:lnTo>
                <a:lnTo>
                  <a:pt x="367" y="916"/>
                </a:lnTo>
                <a:lnTo>
                  <a:pt x="367" y="917"/>
                </a:lnTo>
                <a:lnTo>
                  <a:pt x="368" y="918"/>
                </a:lnTo>
                <a:lnTo>
                  <a:pt x="368" y="919"/>
                </a:lnTo>
                <a:lnTo>
                  <a:pt x="369" y="920"/>
                </a:lnTo>
                <a:lnTo>
                  <a:pt x="369" y="921"/>
                </a:lnTo>
                <a:lnTo>
                  <a:pt x="370" y="922"/>
                </a:lnTo>
                <a:lnTo>
                  <a:pt x="370" y="923"/>
                </a:lnTo>
                <a:lnTo>
                  <a:pt x="371" y="924"/>
                </a:lnTo>
                <a:lnTo>
                  <a:pt x="371" y="925"/>
                </a:lnTo>
                <a:lnTo>
                  <a:pt x="372" y="926"/>
                </a:lnTo>
                <a:lnTo>
                  <a:pt x="372" y="927"/>
                </a:lnTo>
                <a:lnTo>
                  <a:pt x="373" y="927"/>
                </a:lnTo>
                <a:lnTo>
                  <a:pt x="373" y="928"/>
                </a:lnTo>
                <a:lnTo>
                  <a:pt x="374" y="929"/>
                </a:lnTo>
                <a:lnTo>
                  <a:pt x="374" y="930"/>
                </a:lnTo>
                <a:lnTo>
                  <a:pt x="375" y="931"/>
                </a:lnTo>
                <a:lnTo>
                  <a:pt x="375" y="932"/>
                </a:lnTo>
                <a:lnTo>
                  <a:pt x="376" y="933"/>
                </a:lnTo>
                <a:lnTo>
                  <a:pt x="376" y="934"/>
                </a:lnTo>
                <a:lnTo>
                  <a:pt x="377" y="935"/>
                </a:lnTo>
                <a:lnTo>
                  <a:pt x="377" y="936"/>
                </a:lnTo>
                <a:lnTo>
                  <a:pt x="377" y="937"/>
                </a:lnTo>
                <a:lnTo>
                  <a:pt x="378" y="938"/>
                </a:lnTo>
                <a:lnTo>
                  <a:pt x="378" y="939"/>
                </a:lnTo>
                <a:lnTo>
                  <a:pt x="379" y="939"/>
                </a:lnTo>
                <a:lnTo>
                  <a:pt x="379" y="940"/>
                </a:lnTo>
                <a:lnTo>
                  <a:pt x="380" y="941"/>
                </a:lnTo>
                <a:lnTo>
                  <a:pt x="380" y="942"/>
                </a:lnTo>
                <a:lnTo>
                  <a:pt x="381" y="943"/>
                </a:lnTo>
                <a:lnTo>
                  <a:pt x="381" y="944"/>
                </a:lnTo>
                <a:lnTo>
                  <a:pt x="382" y="945"/>
                </a:lnTo>
                <a:lnTo>
                  <a:pt x="382" y="946"/>
                </a:lnTo>
                <a:lnTo>
                  <a:pt x="383" y="947"/>
                </a:lnTo>
                <a:lnTo>
                  <a:pt x="383" y="948"/>
                </a:lnTo>
                <a:lnTo>
                  <a:pt x="384" y="949"/>
                </a:lnTo>
                <a:lnTo>
                  <a:pt x="384" y="949"/>
                </a:lnTo>
                <a:lnTo>
                  <a:pt x="384" y="950"/>
                </a:lnTo>
                <a:lnTo>
                  <a:pt x="385" y="951"/>
                </a:lnTo>
                <a:lnTo>
                  <a:pt x="385" y="952"/>
                </a:lnTo>
                <a:lnTo>
                  <a:pt x="386" y="953"/>
                </a:lnTo>
                <a:lnTo>
                  <a:pt x="386" y="954"/>
                </a:lnTo>
                <a:lnTo>
                  <a:pt x="387" y="955"/>
                </a:lnTo>
                <a:lnTo>
                  <a:pt x="387" y="956"/>
                </a:lnTo>
                <a:lnTo>
                  <a:pt x="388" y="957"/>
                </a:lnTo>
                <a:lnTo>
                  <a:pt x="388" y="958"/>
                </a:lnTo>
                <a:lnTo>
                  <a:pt x="389" y="958"/>
                </a:lnTo>
                <a:lnTo>
                  <a:pt x="389" y="959"/>
                </a:lnTo>
                <a:lnTo>
                  <a:pt x="390" y="960"/>
                </a:lnTo>
                <a:lnTo>
                  <a:pt x="390" y="961"/>
                </a:lnTo>
                <a:lnTo>
                  <a:pt x="391" y="962"/>
                </a:lnTo>
                <a:lnTo>
                  <a:pt x="391" y="963"/>
                </a:lnTo>
                <a:lnTo>
                  <a:pt x="392" y="964"/>
                </a:lnTo>
                <a:lnTo>
                  <a:pt x="392" y="965"/>
                </a:lnTo>
                <a:lnTo>
                  <a:pt x="392" y="966"/>
                </a:lnTo>
                <a:lnTo>
                  <a:pt x="393" y="967"/>
                </a:lnTo>
                <a:lnTo>
                  <a:pt x="393" y="967"/>
                </a:lnTo>
                <a:lnTo>
                  <a:pt x="394" y="968"/>
                </a:lnTo>
                <a:lnTo>
                  <a:pt x="394" y="969"/>
                </a:lnTo>
                <a:lnTo>
                  <a:pt x="395" y="970"/>
                </a:lnTo>
                <a:lnTo>
                  <a:pt x="395" y="971"/>
                </a:lnTo>
                <a:lnTo>
                  <a:pt x="396" y="972"/>
                </a:lnTo>
                <a:lnTo>
                  <a:pt x="396" y="973"/>
                </a:lnTo>
                <a:lnTo>
                  <a:pt x="397" y="974"/>
                </a:lnTo>
                <a:lnTo>
                  <a:pt x="397" y="974"/>
                </a:lnTo>
                <a:lnTo>
                  <a:pt x="398" y="975"/>
                </a:lnTo>
                <a:lnTo>
                  <a:pt x="398" y="976"/>
                </a:lnTo>
                <a:lnTo>
                  <a:pt x="399" y="977"/>
                </a:lnTo>
                <a:lnTo>
                  <a:pt x="399" y="978"/>
                </a:lnTo>
                <a:lnTo>
                  <a:pt x="400" y="979"/>
                </a:lnTo>
                <a:lnTo>
                  <a:pt x="400" y="980"/>
                </a:lnTo>
                <a:lnTo>
                  <a:pt x="401" y="980"/>
                </a:lnTo>
                <a:lnTo>
                  <a:pt x="401" y="981"/>
                </a:lnTo>
                <a:lnTo>
                  <a:pt x="402" y="982"/>
                </a:lnTo>
                <a:lnTo>
                  <a:pt x="402" y="983"/>
                </a:lnTo>
                <a:lnTo>
                  <a:pt x="403" y="984"/>
                </a:lnTo>
                <a:lnTo>
                  <a:pt x="403" y="985"/>
                </a:lnTo>
                <a:lnTo>
                  <a:pt x="403" y="986"/>
                </a:lnTo>
                <a:lnTo>
                  <a:pt x="404" y="987"/>
                </a:lnTo>
                <a:lnTo>
                  <a:pt x="404" y="987"/>
                </a:lnTo>
                <a:lnTo>
                  <a:pt x="405" y="988"/>
                </a:lnTo>
                <a:lnTo>
                  <a:pt x="405" y="989"/>
                </a:lnTo>
                <a:lnTo>
                  <a:pt x="406" y="990"/>
                </a:lnTo>
                <a:lnTo>
                  <a:pt x="406" y="991"/>
                </a:lnTo>
                <a:lnTo>
                  <a:pt x="407" y="992"/>
                </a:lnTo>
                <a:lnTo>
                  <a:pt x="407" y="993"/>
                </a:lnTo>
                <a:lnTo>
                  <a:pt x="408" y="994"/>
                </a:lnTo>
                <a:lnTo>
                  <a:pt x="408" y="994"/>
                </a:lnTo>
                <a:lnTo>
                  <a:pt x="409" y="995"/>
                </a:lnTo>
                <a:lnTo>
                  <a:pt x="409" y="996"/>
                </a:lnTo>
                <a:lnTo>
                  <a:pt x="410" y="997"/>
                </a:lnTo>
                <a:lnTo>
                  <a:pt x="410" y="998"/>
                </a:lnTo>
                <a:lnTo>
                  <a:pt x="411" y="999"/>
                </a:lnTo>
                <a:lnTo>
                  <a:pt x="411" y="999"/>
                </a:lnTo>
                <a:lnTo>
                  <a:pt x="412" y="1000"/>
                </a:lnTo>
                <a:lnTo>
                  <a:pt x="412" y="1001"/>
                </a:lnTo>
                <a:lnTo>
                  <a:pt x="413" y="1002"/>
                </a:lnTo>
                <a:lnTo>
                  <a:pt x="413" y="1003"/>
                </a:lnTo>
                <a:lnTo>
                  <a:pt x="414" y="1004"/>
                </a:lnTo>
                <a:lnTo>
                  <a:pt x="414" y="1005"/>
                </a:lnTo>
                <a:lnTo>
                  <a:pt x="414" y="1005"/>
                </a:lnTo>
                <a:lnTo>
                  <a:pt x="415" y="1006"/>
                </a:lnTo>
                <a:lnTo>
                  <a:pt x="415" y="1007"/>
                </a:lnTo>
                <a:lnTo>
                  <a:pt x="416" y="1008"/>
                </a:lnTo>
                <a:lnTo>
                  <a:pt x="416" y="1009"/>
                </a:lnTo>
                <a:lnTo>
                  <a:pt x="417" y="1010"/>
                </a:lnTo>
                <a:lnTo>
                  <a:pt x="417" y="1010"/>
                </a:lnTo>
                <a:lnTo>
                  <a:pt x="418" y="1011"/>
                </a:lnTo>
                <a:lnTo>
                  <a:pt x="418" y="1012"/>
                </a:lnTo>
                <a:lnTo>
                  <a:pt x="419" y="1013"/>
                </a:lnTo>
                <a:lnTo>
                  <a:pt x="419" y="1014"/>
                </a:lnTo>
                <a:lnTo>
                  <a:pt x="419" y="1015"/>
                </a:lnTo>
                <a:lnTo>
                  <a:pt x="420" y="1015"/>
                </a:lnTo>
                <a:lnTo>
                  <a:pt x="420" y="1016"/>
                </a:lnTo>
                <a:lnTo>
                  <a:pt x="421" y="1017"/>
                </a:lnTo>
                <a:lnTo>
                  <a:pt x="421" y="1018"/>
                </a:lnTo>
                <a:lnTo>
                  <a:pt x="422" y="1019"/>
                </a:lnTo>
                <a:lnTo>
                  <a:pt x="422" y="1019"/>
                </a:lnTo>
                <a:lnTo>
                  <a:pt x="423" y="1020"/>
                </a:lnTo>
                <a:lnTo>
                  <a:pt x="423" y="1021"/>
                </a:lnTo>
                <a:lnTo>
                  <a:pt x="424" y="1022"/>
                </a:lnTo>
                <a:lnTo>
                  <a:pt x="424" y="1023"/>
                </a:lnTo>
                <a:lnTo>
                  <a:pt x="425" y="1024"/>
                </a:lnTo>
                <a:lnTo>
                  <a:pt x="425" y="1024"/>
                </a:lnTo>
                <a:lnTo>
                  <a:pt x="426" y="1025"/>
                </a:lnTo>
                <a:lnTo>
                  <a:pt x="426" y="1026"/>
                </a:lnTo>
                <a:lnTo>
                  <a:pt x="427" y="1027"/>
                </a:lnTo>
                <a:lnTo>
                  <a:pt x="427" y="1028"/>
                </a:lnTo>
                <a:lnTo>
                  <a:pt x="428" y="1028"/>
                </a:lnTo>
                <a:lnTo>
                  <a:pt x="428" y="1029"/>
                </a:lnTo>
                <a:lnTo>
                  <a:pt x="429" y="1030"/>
                </a:lnTo>
                <a:lnTo>
                  <a:pt x="429" y="1031"/>
                </a:lnTo>
                <a:lnTo>
                  <a:pt x="430" y="1032"/>
                </a:lnTo>
                <a:lnTo>
                  <a:pt x="430" y="1033"/>
                </a:lnTo>
                <a:lnTo>
                  <a:pt x="430" y="1034"/>
                </a:lnTo>
                <a:lnTo>
                  <a:pt x="431" y="1034"/>
                </a:lnTo>
                <a:lnTo>
                  <a:pt x="431" y="1035"/>
                </a:lnTo>
                <a:lnTo>
                  <a:pt x="432" y="1036"/>
                </a:lnTo>
                <a:lnTo>
                  <a:pt x="432" y="1037"/>
                </a:lnTo>
                <a:lnTo>
                  <a:pt x="433" y="1037"/>
                </a:lnTo>
                <a:lnTo>
                  <a:pt x="433" y="1038"/>
                </a:lnTo>
                <a:lnTo>
                  <a:pt x="434" y="1039"/>
                </a:lnTo>
                <a:lnTo>
                  <a:pt x="434" y="1040"/>
                </a:lnTo>
                <a:lnTo>
                  <a:pt x="435" y="1041"/>
                </a:lnTo>
                <a:lnTo>
                  <a:pt x="435" y="1041"/>
                </a:lnTo>
                <a:lnTo>
                  <a:pt x="436" y="1042"/>
                </a:lnTo>
                <a:lnTo>
                  <a:pt x="436" y="1043"/>
                </a:lnTo>
                <a:lnTo>
                  <a:pt x="437" y="1044"/>
                </a:lnTo>
                <a:lnTo>
                  <a:pt x="437" y="1045"/>
                </a:lnTo>
                <a:lnTo>
                  <a:pt x="438" y="1045"/>
                </a:lnTo>
                <a:lnTo>
                  <a:pt x="438" y="1046"/>
                </a:lnTo>
                <a:lnTo>
                  <a:pt x="439" y="1047"/>
                </a:lnTo>
                <a:lnTo>
                  <a:pt x="439" y="1048"/>
                </a:lnTo>
                <a:lnTo>
                  <a:pt x="440" y="1049"/>
                </a:lnTo>
                <a:lnTo>
                  <a:pt x="440" y="1049"/>
                </a:lnTo>
                <a:lnTo>
                  <a:pt x="440" y="1050"/>
                </a:lnTo>
                <a:lnTo>
                  <a:pt x="441" y="1051"/>
                </a:lnTo>
                <a:lnTo>
                  <a:pt x="441" y="1052"/>
                </a:lnTo>
                <a:lnTo>
                  <a:pt x="442" y="1052"/>
                </a:lnTo>
                <a:lnTo>
                  <a:pt x="442" y="1053"/>
                </a:lnTo>
                <a:lnTo>
                  <a:pt x="443" y="1054"/>
                </a:lnTo>
                <a:lnTo>
                  <a:pt x="443" y="1055"/>
                </a:lnTo>
                <a:lnTo>
                  <a:pt x="444" y="1055"/>
                </a:lnTo>
                <a:lnTo>
                  <a:pt x="444" y="1056"/>
                </a:lnTo>
                <a:lnTo>
                  <a:pt x="445" y="1057"/>
                </a:lnTo>
                <a:lnTo>
                  <a:pt x="445" y="1058"/>
                </a:lnTo>
                <a:lnTo>
                  <a:pt x="445" y="1059"/>
                </a:lnTo>
                <a:lnTo>
                  <a:pt x="446" y="1060"/>
                </a:lnTo>
                <a:lnTo>
                  <a:pt x="446" y="1060"/>
                </a:lnTo>
                <a:lnTo>
                  <a:pt x="447" y="1061"/>
                </a:lnTo>
                <a:lnTo>
                  <a:pt x="447" y="1062"/>
                </a:lnTo>
                <a:lnTo>
                  <a:pt x="448" y="1062"/>
                </a:lnTo>
                <a:lnTo>
                  <a:pt x="448" y="1063"/>
                </a:lnTo>
                <a:lnTo>
                  <a:pt x="449" y="1064"/>
                </a:lnTo>
                <a:lnTo>
                  <a:pt x="449" y="1065"/>
                </a:lnTo>
                <a:lnTo>
                  <a:pt x="450" y="1066"/>
                </a:lnTo>
                <a:lnTo>
                  <a:pt x="450" y="1066"/>
                </a:lnTo>
                <a:lnTo>
                  <a:pt x="451" y="1067"/>
                </a:lnTo>
                <a:lnTo>
                  <a:pt x="451" y="1068"/>
                </a:lnTo>
                <a:lnTo>
                  <a:pt x="452" y="1069"/>
                </a:lnTo>
                <a:lnTo>
                  <a:pt x="452" y="1069"/>
                </a:lnTo>
                <a:lnTo>
                  <a:pt x="453" y="1070"/>
                </a:lnTo>
                <a:lnTo>
                  <a:pt x="453" y="1071"/>
                </a:lnTo>
                <a:lnTo>
                  <a:pt x="454" y="1072"/>
                </a:lnTo>
                <a:lnTo>
                  <a:pt x="454" y="1072"/>
                </a:lnTo>
                <a:lnTo>
                  <a:pt x="455" y="1073"/>
                </a:lnTo>
                <a:lnTo>
                  <a:pt x="455" y="1074"/>
                </a:lnTo>
                <a:lnTo>
                  <a:pt x="456" y="1075"/>
                </a:lnTo>
                <a:lnTo>
                  <a:pt x="456" y="1075"/>
                </a:lnTo>
                <a:lnTo>
                  <a:pt x="456" y="1076"/>
                </a:lnTo>
                <a:lnTo>
                  <a:pt x="457" y="1077"/>
                </a:lnTo>
                <a:lnTo>
                  <a:pt x="457" y="1078"/>
                </a:lnTo>
                <a:lnTo>
                  <a:pt x="458" y="1078"/>
                </a:lnTo>
                <a:lnTo>
                  <a:pt x="458" y="1079"/>
                </a:lnTo>
                <a:lnTo>
                  <a:pt x="459" y="1080"/>
                </a:lnTo>
                <a:lnTo>
                  <a:pt x="459" y="1081"/>
                </a:lnTo>
                <a:lnTo>
                  <a:pt x="460" y="1081"/>
                </a:lnTo>
                <a:lnTo>
                  <a:pt x="460" y="1082"/>
                </a:lnTo>
                <a:lnTo>
                  <a:pt x="461" y="1083"/>
                </a:lnTo>
                <a:lnTo>
                  <a:pt x="461" y="1084"/>
                </a:lnTo>
                <a:lnTo>
                  <a:pt x="462" y="1084"/>
                </a:lnTo>
                <a:lnTo>
                  <a:pt x="462" y="1085"/>
                </a:lnTo>
                <a:lnTo>
                  <a:pt x="463" y="1086"/>
                </a:lnTo>
                <a:lnTo>
                  <a:pt x="463" y="1087"/>
                </a:lnTo>
                <a:lnTo>
                  <a:pt x="464" y="1087"/>
                </a:lnTo>
                <a:lnTo>
                  <a:pt x="464" y="1088"/>
                </a:lnTo>
                <a:lnTo>
                  <a:pt x="465" y="1089"/>
                </a:lnTo>
                <a:lnTo>
                  <a:pt x="465" y="1089"/>
                </a:lnTo>
                <a:lnTo>
                  <a:pt x="466" y="1090"/>
                </a:lnTo>
                <a:lnTo>
                  <a:pt x="466" y="1091"/>
                </a:lnTo>
                <a:lnTo>
                  <a:pt x="467" y="1092"/>
                </a:lnTo>
                <a:lnTo>
                  <a:pt x="467" y="1092"/>
                </a:lnTo>
                <a:lnTo>
                  <a:pt x="467" y="1093"/>
                </a:lnTo>
                <a:lnTo>
                  <a:pt x="468" y="1094"/>
                </a:lnTo>
                <a:lnTo>
                  <a:pt x="468" y="1095"/>
                </a:lnTo>
                <a:lnTo>
                  <a:pt x="469" y="1095"/>
                </a:lnTo>
                <a:lnTo>
                  <a:pt x="469" y="1096"/>
                </a:lnTo>
                <a:lnTo>
                  <a:pt x="470" y="1097"/>
                </a:lnTo>
                <a:lnTo>
                  <a:pt x="470" y="1098"/>
                </a:lnTo>
                <a:lnTo>
                  <a:pt x="471" y="1098"/>
                </a:lnTo>
                <a:lnTo>
                  <a:pt x="471" y="1099"/>
                </a:lnTo>
                <a:lnTo>
                  <a:pt x="472" y="1100"/>
                </a:lnTo>
                <a:lnTo>
                  <a:pt x="472" y="1100"/>
                </a:lnTo>
                <a:lnTo>
                  <a:pt x="473" y="1101"/>
                </a:lnTo>
                <a:lnTo>
                  <a:pt x="473" y="1102"/>
                </a:lnTo>
                <a:lnTo>
                  <a:pt x="473" y="1102"/>
                </a:lnTo>
                <a:lnTo>
                  <a:pt x="474" y="1103"/>
                </a:lnTo>
                <a:lnTo>
                  <a:pt x="474" y="1104"/>
                </a:lnTo>
                <a:lnTo>
                  <a:pt x="475" y="1104"/>
                </a:lnTo>
                <a:lnTo>
                  <a:pt x="475" y="1105"/>
                </a:lnTo>
                <a:lnTo>
                  <a:pt x="476" y="1106"/>
                </a:lnTo>
                <a:lnTo>
                  <a:pt x="476" y="1107"/>
                </a:lnTo>
                <a:lnTo>
                  <a:pt x="477" y="1107"/>
                </a:lnTo>
                <a:lnTo>
                  <a:pt x="477" y="1108"/>
                </a:lnTo>
                <a:lnTo>
                  <a:pt x="478" y="1109"/>
                </a:lnTo>
                <a:lnTo>
                  <a:pt x="478" y="1110"/>
                </a:lnTo>
                <a:lnTo>
                  <a:pt x="479" y="1110"/>
                </a:lnTo>
                <a:lnTo>
                  <a:pt x="479" y="1111"/>
                </a:lnTo>
                <a:lnTo>
                  <a:pt x="480" y="1112"/>
                </a:lnTo>
                <a:lnTo>
                  <a:pt x="480" y="1112"/>
                </a:lnTo>
                <a:lnTo>
                  <a:pt x="481" y="1113"/>
                </a:lnTo>
                <a:lnTo>
                  <a:pt x="481" y="1114"/>
                </a:lnTo>
                <a:lnTo>
                  <a:pt x="482" y="1114"/>
                </a:lnTo>
                <a:lnTo>
                  <a:pt x="482" y="1115"/>
                </a:lnTo>
                <a:lnTo>
                  <a:pt x="482" y="1116"/>
                </a:lnTo>
                <a:lnTo>
                  <a:pt x="483" y="1116"/>
                </a:lnTo>
                <a:lnTo>
                  <a:pt x="483" y="1117"/>
                </a:lnTo>
                <a:lnTo>
                  <a:pt x="484" y="1118"/>
                </a:lnTo>
                <a:lnTo>
                  <a:pt x="484" y="1119"/>
                </a:lnTo>
                <a:lnTo>
                  <a:pt x="485" y="1119"/>
                </a:lnTo>
                <a:lnTo>
                  <a:pt x="485" y="1120"/>
                </a:lnTo>
                <a:lnTo>
                  <a:pt x="486" y="1120"/>
                </a:lnTo>
                <a:lnTo>
                  <a:pt x="486" y="1121"/>
                </a:lnTo>
                <a:lnTo>
                  <a:pt x="487" y="1122"/>
                </a:lnTo>
                <a:lnTo>
                  <a:pt x="487" y="1123"/>
                </a:lnTo>
                <a:lnTo>
                  <a:pt x="488" y="1123"/>
                </a:lnTo>
                <a:lnTo>
                  <a:pt x="488" y="1124"/>
                </a:lnTo>
                <a:lnTo>
                  <a:pt x="489" y="1125"/>
                </a:lnTo>
                <a:lnTo>
                  <a:pt x="489" y="1125"/>
                </a:lnTo>
                <a:lnTo>
                  <a:pt x="490" y="1126"/>
                </a:lnTo>
                <a:lnTo>
                  <a:pt x="490" y="1127"/>
                </a:lnTo>
                <a:lnTo>
                  <a:pt x="491" y="1127"/>
                </a:lnTo>
                <a:lnTo>
                  <a:pt x="491" y="1128"/>
                </a:lnTo>
                <a:lnTo>
                  <a:pt x="492" y="1129"/>
                </a:lnTo>
                <a:lnTo>
                  <a:pt x="492" y="1129"/>
                </a:lnTo>
                <a:lnTo>
                  <a:pt x="493" y="1130"/>
                </a:lnTo>
                <a:lnTo>
                  <a:pt x="493" y="1131"/>
                </a:lnTo>
                <a:lnTo>
                  <a:pt x="493" y="1131"/>
                </a:lnTo>
                <a:lnTo>
                  <a:pt x="494" y="1132"/>
                </a:lnTo>
                <a:lnTo>
                  <a:pt x="494" y="1133"/>
                </a:lnTo>
                <a:lnTo>
                  <a:pt x="495" y="1133"/>
                </a:lnTo>
                <a:lnTo>
                  <a:pt x="495" y="1134"/>
                </a:lnTo>
                <a:lnTo>
                  <a:pt x="496" y="1135"/>
                </a:lnTo>
                <a:lnTo>
                  <a:pt x="496" y="1135"/>
                </a:lnTo>
                <a:lnTo>
                  <a:pt x="497" y="1136"/>
                </a:lnTo>
                <a:lnTo>
                  <a:pt x="497" y="1137"/>
                </a:lnTo>
                <a:lnTo>
                  <a:pt x="498" y="1137"/>
                </a:lnTo>
                <a:lnTo>
                  <a:pt x="498" y="1138"/>
                </a:lnTo>
                <a:lnTo>
                  <a:pt x="499" y="1138"/>
                </a:lnTo>
                <a:lnTo>
                  <a:pt x="499" y="1139"/>
                </a:lnTo>
                <a:lnTo>
                  <a:pt x="500" y="1140"/>
                </a:lnTo>
                <a:lnTo>
                  <a:pt x="500" y="1140"/>
                </a:lnTo>
                <a:lnTo>
                  <a:pt x="501" y="1141"/>
                </a:lnTo>
                <a:lnTo>
                  <a:pt x="501" y="1142"/>
                </a:lnTo>
                <a:lnTo>
                  <a:pt x="502" y="1142"/>
                </a:lnTo>
                <a:lnTo>
                  <a:pt x="502" y="1143"/>
                </a:lnTo>
                <a:lnTo>
                  <a:pt x="502" y="1144"/>
                </a:lnTo>
                <a:lnTo>
                  <a:pt x="503" y="1144"/>
                </a:lnTo>
                <a:lnTo>
                  <a:pt x="503" y="1145"/>
                </a:lnTo>
                <a:lnTo>
                  <a:pt x="504" y="1146"/>
                </a:lnTo>
                <a:lnTo>
                  <a:pt x="504" y="1146"/>
                </a:lnTo>
                <a:lnTo>
                  <a:pt x="505" y="1147"/>
                </a:lnTo>
                <a:lnTo>
                  <a:pt x="505" y="1147"/>
                </a:lnTo>
                <a:lnTo>
                  <a:pt x="506" y="1148"/>
                </a:lnTo>
                <a:lnTo>
                  <a:pt x="506" y="1149"/>
                </a:lnTo>
                <a:lnTo>
                  <a:pt x="507" y="1149"/>
                </a:lnTo>
                <a:lnTo>
                  <a:pt x="507" y="1150"/>
                </a:lnTo>
                <a:lnTo>
                  <a:pt x="508" y="1151"/>
                </a:lnTo>
                <a:lnTo>
                  <a:pt x="508" y="1151"/>
                </a:lnTo>
                <a:lnTo>
                  <a:pt x="509" y="1152"/>
                </a:lnTo>
                <a:lnTo>
                  <a:pt x="509" y="1153"/>
                </a:lnTo>
                <a:lnTo>
                  <a:pt x="509" y="1153"/>
                </a:lnTo>
                <a:lnTo>
                  <a:pt x="510" y="1154"/>
                </a:lnTo>
                <a:lnTo>
                  <a:pt x="510" y="1154"/>
                </a:lnTo>
                <a:lnTo>
                  <a:pt x="511" y="1155"/>
                </a:lnTo>
                <a:lnTo>
                  <a:pt x="511" y="1156"/>
                </a:lnTo>
                <a:lnTo>
                  <a:pt x="512" y="1156"/>
                </a:lnTo>
                <a:lnTo>
                  <a:pt x="512" y="1157"/>
                </a:lnTo>
                <a:lnTo>
                  <a:pt x="513" y="1158"/>
                </a:lnTo>
                <a:lnTo>
                  <a:pt x="513" y="1158"/>
                </a:lnTo>
                <a:lnTo>
                  <a:pt x="514" y="1159"/>
                </a:lnTo>
                <a:lnTo>
                  <a:pt x="514" y="1159"/>
                </a:lnTo>
                <a:lnTo>
                  <a:pt x="515" y="1160"/>
                </a:lnTo>
                <a:lnTo>
                  <a:pt x="515" y="1161"/>
                </a:lnTo>
                <a:lnTo>
                  <a:pt x="516" y="1161"/>
                </a:lnTo>
                <a:lnTo>
                  <a:pt x="516" y="1162"/>
                </a:lnTo>
                <a:lnTo>
                  <a:pt x="517" y="1162"/>
                </a:lnTo>
                <a:lnTo>
                  <a:pt x="517" y="1163"/>
                </a:lnTo>
                <a:lnTo>
                  <a:pt x="518" y="1164"/>
                </a:lnTo>
                <a:lnTo>
                  <a:pt x="518" y="1164"/>
                </a:lnTo>
                <a:lnTo>
                  <a:pt x="519" y="1165"/>
                </a:lnTo>
                <a:lnTo>
                  <a:pt x="519" y="1165"/>
                </a:lnTo>
                <a:lnTo>
                  <a:pt x="519" y="1166"/>
                </a:lnTo>
                <a:lnTo>
                  <a:pt x="520" y="1167"/>
                </a:lnTo>
                <a:lnTo>
                  <a:pt x="520" y="1167"/>
                </a:lnTo>
                <a:lnTo>
                  <a:pt x="521" y="1168"/>
                </a:lnTo>
                <a:lnTo>
                  <a:pt x="521" y="1168"/>
                </a:lnTo>
                <a:lnTo>
                  <a:pt x="522" y="1169"/>
                </a:lnTo>
                <a:lnTo>
                  <a:pt x="522" y="1169"/>
                </a:lnTo>
                <a:lnTo>
                  <a:pt x="523" y="1170"/>
                </a:lnTo>
                <a:lnTo>
                  <a:pt x="523" y="1171"/>
                </a:lnTo>
                <a:lnTo>
                  <a:pt x="524" y="1171"/>
                </a:lnTo>
                <a:lnTo>
                  <a:pt x="524" y="1172"/>
                </a:lnTo>
                <a:lnTo>
                  <a:pt x="525" y="1173"/>
                </a:lnTo>
                <a:lnTo>
                  <a:pt x="525" y="1173"/>
                </a:lnTo>
                <a:lnTo>
                  <a:pt x="526" y="1174"/>
                </a:lnTo>
                <a:lnTo>
                  <a:pt x="526" y="1174"/>
                </a:lnTo>
                <a:lnTo>
                  <a:pt x="527" y="1175"/>
                </a:lnTo>
                <a:lnTo>
                  <a:pt x="527" y="1175"/>
                </a:lnTo>
                <a:lnTo>
                  <a:pt x="528" y="1176"/>
                </a:lnTo>
                <a:lnTo>
                  <a:pt x="528" y="1177"/>
                </a:lnTo>
                <a:lnTo>
                  <a:pt x="529" y="1177"/>
                </a:lnTo>
                <a:lnTo>
                  <a:pt x="529" y="1178"/>
                </a:lnTo>
                <a:lnTo>
                  <a:pt x="530" y="1178"/>
                </a:lnTo>
                <a:lnTo>
                  <a:pt x="530" y="1179"/>
                </a:lnTo>
                <a:lnTo>
                  <a:pt x="530" y="1180"/>
                </a:lnTo>
                <a:lnTo>
                  <a:pt x="531" y="1180"/>
                </a:lnTo>
                <a:lnTo>
                  <a:pt x="531" y="1181"/>
                </a:lnTo>
                <a:lnTo>
                  <a:pt x="532" y="1181"/>
                </a:lnTo>
                <a:lnTo>
                  <a:pt x="532" y="1182"/>
                </a:lnTo>
                <a:lnTo>
                  <a:pt x="533" y="1182"/>
                </a:lnTo>
                <a:lnTo>
                  <a:pt x="533" y="1183"/>
                </a:lnTo>
                <a:lnTo>
                  <a:pt x="534" y="1183"/>
                </a:lnTo>
                <a:lnTo>
                  <a:pt x="534" y="1184"/>
                </a:lnTo>
                <a:lnTo>
                  <a:pt x="535" y="1185"/>
                </a:lnTo>
                <a:lnTo>
                  <a:pt x="535" y="1185"/>
                </a:lnTo>
                <a:lnTo>
                  <a:pt x="535" y="1186"/>
                </a:lnTo>
                <a:lnTo>
                  <a:pt x="536" y="1186"/>
                </a:lnTo>
                <a:lnTo>
                  <a:pt x="536" y="1187"/>
                </a:lnTo>
                <a:lnTo>
                  <a:pt x="537" y="1187"/>
                </a:lnTo>
                <a:lnTo>
                  <a:pt x="537" y="1188"/>
                </a:lnTo>
                <a:lnTo>
                  <a:pt x="538" y="1189"/>
                </a:lnTo>
                <a:lnTo>
                  <a:pt x="538" y="1189"/>
                </a:lnTo>
                <a:lnTo>
                  <a:pt x="539" y="1190"/>
                </a:lnTo>
                <a:lnTo>
                  <a:pt x="539" y="1190"/>
                </a:lnTo>
                <a:lnTo>
                  <a:pt x="540" y="1191"/>
                </a:lnTo>
                <a:lnTo>
                  <a:pt x="540" y="1191"/>
                </a:lnTo>
                <a:lnTo>
                  <a:pt x="541" y="1192"/>
                </a:lnTo>
                <a:lnTo>
                  <a:pt x="541" y="1192"/>
                </a:lnTo>
                <a:lnTo>
                  <a:pt x="542" y="1193"/>
                </a:lnTo>
                <a:lnTo>
                  <a:pt x="542" y="1193"/>
                </a:lnTo>
                <a:lnTo>
                  <a:pt x="543" y="1194"/>
                </a:lnTo>
                <a:lnTo>
                  <a:pt x="543" y="1195"/>
                </a:lnTo>
                <a:lnTo>
                  <a:pt x="544" y="1195"/>
                </a:lnTo>
                <a:lnTo>
                  <a:pt x="544" y="1196"/>
                </a:lnTo>
                <a:lnTo>
                  <a:pt x="545" y="1196"/>
                </a:lnTo>
                <a:lnTo>
                  <a:pt x="545" y="1197"/>
                </a:lnTo>
                <a:lnTo>
                  <a:pt x="546" y="1197"/>
                </a:lnTo>
                <a:lnTo>
                  <a:pt x="546" y="1198"/>
                </a:lnTo>
                <a:lnTo>
                  <a:pt x="546" y="1198"/>
                </a:lnTo>
                <a:lnTo>
                  <a:pt x="547" y="1199"/>
                </a:lnTo>
                <a:lnTo>
                  <a:pt x="547" y="1199"/>
                </a:lnTo>
                <a:lnTo>
                  <a:pt x="548" y="1200"/>
                </a:lnTo>
                <a:lnTo>
                  <a:pt x="548" y="1200"/>
                </a:lnTo>
                <a:lnTo>
                  <a:pt x="549" y="1201"/>
                </a:lnTo>
                <a:lnTo>
                  <a:pt x="549" y="1202"/>
                </a:lnTo>
                <a:lnTo>
                  <a:pt x="550" y="1202"/>
                </a:lnTo>
                <a:lnTo>
                  <a:pt x="550" y="1202"/>
                </a:lnTo>
                <a:lnTo>
                  <a:pt x="551" y="1203"/>
                </a:lnTo>
                <a:lnTo>
                  <a:pt x="551" y="1203"/>
                </a:lnTo>
                <a:lnTo>
                  <a:pt x="552" y="1204"/>
                </a:lnTo>
                <a:lnTo>
                  <a:pt x="552" y="1205"/>
                </a:lnTo>
                <a:lnTo>
                  <a:pt x="553" y="1205"/>
                </a:lnTo>
                <a:lnTo>
                  <a:pt x="553" y="1206"/>
                </a:lnTo>
                <a:lnTo>
                  <a:pt x="554" y="1206"/>
                </a:lnTo>
                <a:lnTo>
                  <a:pt x="554" y="1207"/>
                </a:lnTo>
                <a:lnTo>
                  <a:pt x="555" y="1207"/>
                </a:lnTo>
                <a:lnTo>
                  <a:pt x="555" y="1208"/>
                </a:lnTo>
                <a:lnTo>
                  <a:pt x="556" y="1208"/>
                </a:lnTo>
                <a:lnTo>
                  <a:pt x="556" y="1209"/>
                </a:lnTo>
                <a:lnTo>
                  <a:pt x="556" y="1209"/>
                </a:lnTo>
                <a:lnTo>
                  <a:pt x="557" y="1210"/>
                </a:lnTo>
                <a:lnTo>
                  <a:pt x="557" y="1210"/>
                </a:lnTo>
                <a:lnTo>
                  <a:pt x="558" y="1211"/>
                </a:lnTo>
                <a:lnTo>
                  <a:pt x="558" y="1211"/>
                </a:lnTo>
                <a:lnTo>
                  <a:pt x="559" y="1212"/>
                </a:lnTo>
                <a:lnTo>
                  <a:pt x="559" y="1212"/>
                </a:lnTo>
                <a:lnTo>
                  <a:pt x="560" y="1213"/>
                </a:lnTo>
                <a:lnTo>
                  <a:pt x="560" y="1213"/>
                </a:lnTo>
                <a:lnTo>
                  <a:pt x="561" y="1214"/>
                </a:lnTo>
                <a:lnTo>
                  <a:pt x="561" y="1214"/>
                </a:lnTo>
                <a:lnTo>
                  <a:pt x="562" y="1215"/>
                </a:lnTo>
                <a:lnTo>
                  <a:pt x="562" y="1215"/>
                </a:lnTo>
                <a:lnTo>
                  <a:pt x="562" y="1216"/>
                </a:lnTo>
                <a:lnTo>
                  <a:pt x="563" y="1216"/>
                </a:lnTo>
                <a:lnTo>
                  <a:pt x="563" y="1217"/>
                </a:lnTo>
                <a:lnTo>
                  <a:pt x="564" y="1217"/>
                </a:lnTo>
                <a:lnTo>
                  <a:pt x="564" y="1218"/>
                </a:lnTo>
                <a:lnTo>
                  <a:pt x="565" y="1218"/>
                </a:lnTo>
                <a:lnTo>
                  <a:pt x="565" y="1218"/>
                </a:lnTo>
                <a:lnTo>
                  <a:pt x="566" y="1219"/>
                </a:lnTo>
                <a:lnTo>
                  <a:pt x="566" y="1219"/>
                </a:lnTo>
                <a:lnTo>
                  <a:pt x="567" y="1220"/>
                </a:lnTo>
                <a:lnTo>
                  <a:pt x="567" y="1221"/>
                </a:lnTo>
                <a:lnTo>
                  <a:pt x="568" y="1221"/>
                </a:lnTo>
                <a:lnTo>
                  <a:pt x="568" y="1222"/>
                </a:lnTo>
                <a:lnTo>
                  <a:pt x="569" y="1222"/>
                </a:lnTo>
                <a:lnTo>
                  <a:pt x="569" y="1222"/>
                </a:lnTo>
                <a:lnTo>
                  <a:pt x="570" y="1223"/>
                </a:lnTo>
                <a:lnTo>
                  <a:pt x="570" y="1223"/>
                </a:lnTo>
                <a:lnTo>
                  <a:pt x="571" y="1224"/>
                </a:lnTo>
                <a:lnTo>
                  <a:pt x="571" y="1224"/>
                </a:lnTo>
                <a:lnTo>
                  <a:pt x="572" y="1225"/>
                </a:lnTo>
                <a:lnTo>
                  <a:pt x="572" y="1225"/>
                </a:lnTo>
                <a:lnTo>
                  <a:pt x="572" y="1226"/>
                </a:lnTo>
                <a:lnTo>
                  <a:pt x="573" y="1226"/>
                </a:lnTo>
                <a:lnTo>
                  <a:pt x="573" y="1227"/>
                </a:lnTo>
                <a:lnTo>
                  <a:pt x="574" y="1227"/>
                </a:lnTo>
                <a:lnTo>
                  <a:pt x="574" y="1228"/>
                </a:lnTo>
                <a:lnTo>
                  <a:pt x="575" y="1228"/>
                </a:lnTo>
                <a:lnTo>
                  <a:pt x="575" y="1229"/>
                </a:lnTo>
                <a:lnTo>
                  <a:pt x="576" y="1229"/>
                </a:lnTo>
                <a:lnTo>
                  <a:pt x="576" y="1229"/>
                </a:lnTo>
                <a:lnTo>
                  <a:pt x="577" y="1230"/>
                </a:lnTo>
                <a:lnTo>
                  <a:pt x="577" y="1230"/>
                </a:lnTo>
                <a:lnTo>
                  <a:pt x="578" y="1231"/>
                </a:lnTo>
                <a:lnTo>
                  <a:pt x="578" y="1231"/>
                </a:lnTo>
                <a:lnTo>
                  <a:pt x="579" y="1232"/>
                </a:lnTo>
                <a:lnTo>
                  <a:pt x="579" y="1232"/>
                </a:lnTo>
                <a:lnTo>
                  <a:pt x="580" y="1233"/>
                </a:lnTo>
                <a:lnTo>
                  <a:pt x="580" y="1233"/>
                </a:lnTo>
                <a:lnTo>
                  <a:pt x="581" y="1234"/>
                </a:lnTo>
                <a:lnTo>
                  <a:pt x="581" y="1234"/>
                </a:lnTo>
                <a:lnTo>
                  <a:pt x="582" y="1234"/>
                </a:lnTo>
                <a:lnTo>
                  <a:pt x="582" y="1235"/>
                </a:lnTo>
                <a:lnTo>
                  <a:pt x="583" y="1235"/>
                </a:lnTo>
                <a:lnTo>
                  <a:pt x="583" y="1236"/>
                </a:lnTo>
                <a:lnTo>
                  <a:pt x="583" y="1236"/>
                </a:lnTo>
                <a:lnTo>
                  <a:pt x="584" y="1237"/>
                </a:lnTo>
                <a:lnTo>
                  <a:pt x="584" y="1237"/>
                </a:lnTo>
                <a:lnTo>
                  <a:pt x="585" y="1237"/>
                </a:lnTo>
                <a:lnTo>
                  <a:pt x="585" y="1238"/>
                </a:lnTo>
                <a:lnTo>
                  <a:pt x="586" y="1238"/>
                </a:lnTo>
                <a:lnTo>
                  <a:pt x="586" y="1239"/>
                </a:lnTo>
                <a:lnTo>
                  <a:pt x="587" y="1239"/>
                </a:lnTo>
                <a:lnTo>
                  <a:pt x="587" y="1239"/>
                </a:lnTo>
                <a:lnTo>
                  <a:pt x="588" y="1240"/>
                </a:lnTo>
                <a:lnTo>
                  <a:pt x="588" y="1240"/>
                </a:lnTo>
                <a:lnTo>
                  <a:pt x="589" y="1241"/>
                </a:lnTo>
                <a:lnTo>
                  <a:pt x="589" y="1241"/>
                </a:lnTo>
                <a:lnTo>
                  <a:pt x="590" y="1242"/>
                </a:lnTo>
                <a:lnTo>
                  <a:pt x="590" y="1242"/>
                </a:lnTo>
                <a:lnTo>
                  <a:pt x="591" y="1243"/>
                </a:lnTo>
                <a:lnTo>
                  <a:pt x="591" y="1243"/>
                </a:lnTo>
                <a:lnTo>
                  <a:pt x="591" y="1243"/>
                </a:lnTo>
                <a:lnTo>
                  <a:pt x="592" y="1244"/>
                </a:lnTo>
                <a:lnTo>
                  <a:pt x="592" y="1244"/>
                </a:lnTo>
                <a:lnTo>
                  <a:pt x="593" y="1245"/>
                </a:lnTo>
                <a:lnTo>
                  <a:pt x="593" y="1245"/>
                </a:lnTo>
                <a:lnTo>
                  <a:pt x="594" y="1245"/>
                </a:lnTo>
                <a:lnTo>
                  <a:pt x="594" y="1246"/>
                </a:lnTo>
                <a:lnTo>
                  <a:pt x="595" y="1246"/>
                </a:lnTo>
                <a:lnTo>
                  <a:pt x="595" y="1247"/>
                </a:lnTo>
                <a:lnTo>
                  <a:pt x="596" y="1247"/>
                </a:lnTo>
                <a:lnTo>
                  <a:pt x="596" y="1247"/>
                </a:lnTo>
                <a:lnTo>
                  <a:pt x="597" y="1248"/>
                </a:lnTo>
                <a:lnTo>
                  <a:pt x="597" y="1248"/>
                </a:lnTo>
                <a:lnTo>
                  <a:pt x="598" y="1249"/>
                </a:lnTo>
                <a:lnTo>
                  <a:pt x="598" y="1249"/>
                </a:lnTo>
                <a:lnTo>
                  <a:pt x="599" y="1250"/>
                </a:lnTo>
                <a:lnTo>
                  <a:pt x="599" y="1250"/>
                </a:lnTo>
                <a:lnTo>
                  <a:pt x="599" y="1250"/>
                </a:lnTo>
                <a:lnTo>
                  <a:pt x="600" y="1251"/>
                </a:lnTo>
                <a:lnTo>
                  <a:pt x="600" y="1251"/>
                </a:lnTo>
                <a:lnTo>
                  <a:pt x="601" y="1251"/>
                </a:lnTo>
                <a:lnTo>
                  <a:pt x="601" y="1252"/>
                </a:lnTo>
                <a:lnTo>
                  <a:pt x="602" y="1252"/>
                </a:lnTo>
                <a:lnTo>
                  <a:pt x="602" y="1253"/>
                </a:lnTo>
                <a:lnTo>
                  <a:pt x="603" y="1253"/>
                </a:lnTo>
                <a:lnTo>
                  <a:pt x="603" y="1253"/>
                </a:lnTo>
                <a:lnTo>
                  <a:pt x="604" y="1254"/>
                </a:lnTo>
                <a:lnTo>
                  <a:pt x="604" y="1254"/>
                </a:lnTo>
                <a:lnTo>
                  <a:pt x="605" y="1255"/>
                </a:lnTo>
                <a:lnTo>
                  <a:pt x="605" y="1255"/>
                </a:lnTo>
                <a:lnTo>
                  <a:pt x="606" y="1255"/>
                </a:lnTo>
                <a:lnTo>
                  <a:pt x="606" y="1256"/>
                </a:lnTo>
                <a:lnTo>
                  <a:pt x="607" y="1256"/>
                </a:lnTo>
                <a:lnTo>
                  <a:pt x="607" y="1256"/>
                </a:lnTo>
                <a:lnTo>
                  <a:pt x="608" y="1257"/>
                </a:lnTo>
                <a:lnTo>
                  <a:pt x="608" y="1257"/>
                </a:lnTo>
                <a:lnTo>
                  <a:pt x="609" y="1257"/>
                </a:lnTo>
                <a:lnTo>
                  <a:pt x="609" y="1258"/>
                </a:lnTo>
                <a:lnTo>
                  <a:pt x="609" y="1258"/>
                </a:lnTo>
                <a:lnTo>
                  <a:pt x="610" y="1259"/>
                </a:lnTo>
                <a:lnTo>
                  <a:pt x="610" y="1259"/>
                </a:lnTo>
                <a:lnTo>
                  <a:pt x="611" y="1259"/>
                </a:lnTo>
                <a:lnTo>
                  <a:pt x="611" y="1260"/>
                </a:lnTo>
                <a:lnTo>
                  <a:pt x="612" y="1260"/>
                </a:lnTo>
                <a:lnTo>
                  <a:pt x="612" y="1261"/>
                </a:lnTo>
                <a:lnTo>
                  <a:pt x="613" y="1261"/>
                </a:lnTo>
                <a:lnTo>
                  <a:pt x="613" y="1261"/>
                </a:lnTo>
                <a:lnTo>
                  <a:pt x="614" y="1261"/>
                </a:lnTo>
                <a:lnTo>
                  <a:pt x="614" y="1262"/>
                </a:lnTo>
                <a:lnTo>
                  <a:pt x="615" y="1262"/>
                </a:lnTo>
                <a:lnTo>
                  <a:pt x="615" y="1263"/>
                </a:lnTo>
                <a:lnTo>
                  <a:pt x="616" y="1263"/>
                </a:lnTo>
                <a:lnTo>
                  <a:pt x="616" y="1263"/>
                </a:lnTo>
                <a:lnTo>
                  <a:pt x="617" y="1264"/>
                </a:lnTo>
                <a:lnTo>
                  <a:pt x="617" y="1264"/>
                </a:lnTo>
                <a:lnTo>
                  <a:pt x="618" y="1264"/>
                </a:lnTo>
                <a:lnTo>
                  <a:pt x="618" y="1265"/>
                </a:lnTo>
                <a:lnTo>
                  <a:pt x="619" y="1265"/>
                </a:lnTo>
                <a:lnTo>
                  <a:pt x="619" y="1265"/>
                </a:lnTo>
                <a:lnTo>
                  <a:pt x="620" y="1266"/>
                </a:lnTo>
                <a:lnTo>
                  <a:pt x="620" y="1266"/>
                </a:lnTo>
                <a:lnTo>
                  <a:pt x="620" y="1266"/>
                </a:lnTo>
                <a:lnTo>
                  <a:pt x="621" y="1267"/>
                </a:lnTo>
                <a:lnTo>
                  <a:pt x="621" y="1267"/>
                </a:lnTo>
                <a:lnTo>
                  <a:pt x="622" y="1267"/>
                </a:lnTo>
                <a:lnTo>
                  <a:pt x="622" y="1268"/>
                </a:lnTo>
                <a:lnTo>
                  <a:pt x="623" y="1268"/>
                </a:lnTo>
                <a:lnTo>
                  <a:pt x="623" y="1268"/>
                </a:lnTo>
                <a:lnTo>
                  <a:pt x="624" y="1269"/>
                </a:lnTo>
                <a:lnTo>
                  <a:pt x="624" y="1269"/>
                </a:lnTo>
                <a:lnTo>
                  <a:pt x="625" y="1269"/>
                </a:lnTo>
                <a:lnTo>
                  <a:pt x="625" y="1270"/>
                </a:lnTo>
                <a:lnTo>
                  <a:pt x="625" y="1270"/>
                </a:lnTo>
                <a:lnTo>
                  <a:pt x="626" y="1270"/>
                </a:lnTo>
                <a:lnTo>
                  <a:pt x="626" y="1271"/>
                </a:lnTo>
                <a:lnTo>
                  <a:pt x="627" y="1271"/>
                </a:lnTo>
                <a:lnTo>
                  <a:pt x="627" y="1271"/>
                </a:lnTo>
                <a:lnTo>
                  <a:pt x="628" y="1272"/>
                </a:lnTo>
                <a:lnTo>
                  <a:pt x="628" y="1272"/>
                </a:lnTo>
                <a:lnTo>
                  <a:pt x="629" y="1272"/>
                </a:lnTo>
                <a:lnTo>
                  <a:pt x="629" y="1273"/>
                </a:lnTo>
                <a:lnTo>
                  <a:pt x="630" y="1273"/>
                </a:lnTo>
                <a:lnTo>
                  <a:pt x="630" y="1273"/>
                </a:lnTo>
                <a:lnTo>
                  <a:pt x="631" y="1273"/>
                </a:lnTo>
                <a:lnTo>
                  <a:pt x="631" y="1274"/>
                </a:lnTo>
                <a:lnTo>
                  <a:pt x="632" y="1274"/>
                </a:lnTo>
                <a:lnTo>
                  <a:pt x="632" y="1274"/>
                </a:lnTo>
                <a:lnTo>
                  <a:pt x="633" y="1275"/>
                </a:lnTo>
                <a:lnTo>
                  <a:pt x="633" y="1275"/>
                </a:lnTo>
                <a:lnTo>
                  <a:pt x="634" y="1275"/>
                </a:lnTo>
                <a:lnTo>
                  <a:pt x="634" y="1276"/>
                </a:lnTo>
                <a:lnTo>
                  <a:pt x="635" y="1276"/>
                </a:lnTo>
                <a:lnTo>
                  <a:pt x="635" y="1276"/>
                </a:lnTo>
                <a:lnTo>
                  <a:pt x="636" y="1277"/>
                </a:lnTo>
                <a:lnTo>
                  <a:pt x="636" y="1277"/>
                </a:lnTo>
                <a:lnTo>
                  <a:pt x="636" y="1277"/>
                </a:lnTo>
                <a:lnTo>
                  <a:pt x="637" y="1277"/>
                </a:lnTo>
                <a:lnTo>
                  <a:pt x="637" y="1278"/>
                </a:lnTo>
                <a:lnTo>
                  <a:pt x="638" y="1278"/>
                </a:lnTo>
                <a:lnTo>
                  <a:pt x="638" y="1278"/>
                </a:lnTo>
                <a:lnTo>
                  <a:pt x="639" y="1279"/>
                </a:lnTo>
                <a:lnTo>
                  <a:pt x="639" y="1279"/>
                </a:lnTo>
                <a:lnTo>
                  <a:pt x="640" y="1279"/>
                </a:lnTo>
                <a:lnTo>
                  <a:pt x="640" y="1279"/>
                </a:lnTo>
                <a:lnTo>
                  <a:pt x="641" y="1280"/>
                </a:lnTo>
                <a:lnTo>
                  <a:pt x="641" y="1280"/>
                </a:lnTo>
                <a:lnTo>
                  <a:pt x="642" y="1280"/>
                </a:lnTo>
                <a:lnTo>
                  <a:pt x="642" y="1281"/>
                </a:lnTo>
                <a:lnTo>
                  <a:pt x="643" y="1281"/>
                </a:lnTo>
                <a:lnTo>
                  <a:pt x="643" y="1281"/>
                </a:lnTo>
                <a:lnTo>
                  <a:pt x="644" y="1282"/>
                </a:lnTo>
                <a:lnTo>
                  <a:pt x="644" y="1282"/>
                </a:lnTo>
                <a:lnTo>
                  <a:pt x="645" y="1282"/>
                </a:lnTo>
                <a:lnTo>
                  <a:pt x="645" y="1282"/>
                </a:lnTo>
                <a:lnTo>
                  <a:pt x="646" y="1283"/>
                </a:lnTo>
                <a:lnTo>
                  <a:pt x="646" y="1283"/>
                </a:lnTo>
                <a:lnTo>
                  <a:pt x="646" y="1283"/>
                </a:lnTo>
                <a:lnTo>
                  <a:pt x="647" y="1283"/>
                </a:lnTo>
                <a:lnTo>
                  <a:pt x="647" y="1284"/>
                </a:lnTo>
                <a:lnTo>
                  <a:pt x="648" y="1284"/>
                </a:lnTo>
                <a:lnTo>
                  <a:pt x="648" y="1284"/>
                </a:lnTo>
                <a:lnTo>
                  <a:pt x="649" y="1284"/>
                </a:lnTo>
                <a:lnTo>
                  <a:pt x="649" y="1285"/>
                </a:lnTo>
                <a:lnTo>
                  <a:pt x="650" y="1285"/>
                </a:lnTo>
                <a:lnTo>
                  <a:pt x="650" y="1285"/>
                </a:lnTo>
                <a:lnTo>
                  <a:pt x="651" y="1285"/>
                </a:lnTo>
                <a:lnTo>
                  <a:pt x="651" y="1286"/>
                </a:lnTo>
                <a:lnTo>
                  <a:pt x="652" y="1286"/>
                </a:lnTo>
                <a:lnTo>
                  <a:pt x="652" y="1286"/>
                </a:lnTo>
                <a:lnTo>
                  <a:pt x="652" y="1287"/>
                </a:lnTo>
                <a:lnTo>
                  <a:pt x="653" y="1287"/>
                </a:lnTo>
                <a:lnTo>
                  <a:pt x="653" y="1287"/>
                </a:lnTo>
                <a:lnTo>
                  <a:pt x="654" y="1287"/>
                </a:lnTo>
                <a:lnTo>
                  <a:pt x="654" y="1288"/>
                </a:lnTo>
                <a:lnTo>
                  <a:pt x="655" y="1288"/>
                </a:lnTo>
                <a:lnTo>
                  <a:pt x="655" y="1288"/>
                </a:lnTo>
                <a:lnTo>
                  <a:pt x="656" y="1288"/>
                </a:lnTo>
                <a:lnTo>
                  <a:pt x="656" y="1288"/>
                </a:lnTo>
                <a:lnTo>
                  <a:pt x="657" y="1289"/>
                </a:lnTo>
                <a:lnTo>
                  <a:pt x="657" y="1289"/>
                </a:lnTo>
                <a:lnTo>
                  <a:pt x="658" y="1289"/>
                </a:lnTo>
                <a:lnTo>
                  <a:pt x="658" y="1289"/>
                </a:lnTo>
                <a:lnTo>
                  <a:pt x="659" y="1290"/>
                </a:lnTo>
                <a:lnTo>
                  <a:pt x="659" y="1290"/>
                </a:lnTo>
                <a:lnTo>
                  <a:pt x="660" y="1290"/>
                </a:lnTo>
                <a:lnTo>
                  <a:pt x="660" y="1290"/>
                </a:lnTo>
                <a:lnTo>
                  <a:pt x="661" y="1291"/>
                </a:lnTo>
                <a:lnTo>
                  <a:pt x="661" y="1291"/>
                </a:lnTo>
                <a:lnTo>
                  <a:pt x="662" y="1291"/>
                </a:lnTo>
                <a:lnTo>
                  <a:pt x="662" y="1291"/>
                </a:lnTo>
                <a:lnTo>
                  <a:pt x="662" y="1292"/>
                </a:lnTo>
                <a:lnTo>
                  <a:pt x="663" y="1292"/>
                </a:lnTo>
                <a:lnTo>
                  <a:pt x="663" y="1292"/>
                </a:lnTo>
                <a:lnTo>
                  <a:pt x="664" y="1292"/>
                </a:lnTo>
                <a:lnTo>
                  <a:pt x="664" y="1292"/>
                </a:lnTo>
                <a:lnTo>
                  <a:pt x="665" y="1293"/>
                </a:lnTo>
                <a:lnTo>
                  <a:pt x="665" y="1293"/>
                </a:lnTo>
                <a:lnTo>
                  <a:pt x="666" y="1293"/>
                </a:lnTo>
                <a:lnTo>
                  <a:pt x="666" y="1293"/>
                </a:lnTo>
                <a:lnTo>
                  <a:pt x="667" y="1294"/>
                </a:lnTo>
                <a:lnTo>
                  <a:pt x="667" y="1294"/>
                </a:lnTo>
                <a:lnTo>
                  <a:pt x="668" y="1294"/>
                </a:lnTo>
                <a:lnTo>
                  <a:pt x="668" y="1294"/>
                </a:lnTo>
                <a:lnTo>
                  <a:pt x="669" y="1294"/>
                </a:lnTo>
                <a:lnTo>
                  <a:pt x="669" y="1294"/>
                </a:lnTo>
                <a:lnTo>
                  <a:pt x="670" y="1295"/>
                </a:lnTo>
                <a:lnTo>
                  <a:pt x="670" y="1295"/>
                </a:lnTo>
                <a:lnTo>
                  <a:pt x="671" y="1295"/>
                </a:lnTo>
                <a:lnTo>
                  <a:pt x="671" y="1295"/>
                </a:lnTo>
                <a:lnTo>
                  <a:pt x="672" y="1296"/>
                </a:lnTo>
                <a:lnTo>
                  <a:pt x="672" y="1296"/>
                </a:lnTo>
                <a:lnTo>
                  <a:pt x="673" y="1296"/>
                </a:lnTo>
                <a:lnTo>
                  <a:pt x="673" y="1296"/>
                </a:lnTo>
                <a:lnTo>
                  <a:pt x="673" y="1296"/>
                </a:lnTo>
                <a:lnTo>
                  <a:pt x="674" y="1297"/>
                </a:lnTo>
                <a:lnTo>
                  <a:pt x="674" y="1297"/>
                </a:lnTo>
                <a:lnTo>
                  <a:pt x="675" y="1297"/>
                </a:lnTo>
                <a:lnTo>
                  <a:pt x="675" y="1297"/>
                </a:lnTo>
                <a:lnTo>
                  <a:pt x="676" y="1297"/>
                </a:lnTo>
                <a:lnTo>
                  <a:pt x="676" y="1298"/>
                </a:lnTo>
                <a:lnTo>
                  <a:pt x="677" y="1298"/>
                </a:lnTo>
                <a:lnTo>
                  <a:pt x="677" y="1298"/>
                </a:lnTo>
                <a:lnTo>
                  <a:pt x="678" y="1298"/>
                </a:lnTo>
                <a:lnTo>
                  <a:pt x="678" y="1298"/>
                </a:lnTo>
                <a:lnTo>
                  <a:pt x="679" y="1299"/>
                </a:lnTo>
                <a:lnTo>
                  <a:pt x="679" y="1299"/>
                </a:lnTo>
                <a:lnTo>
                  <a:pt x="680" y="1299"/>
                </a:lnTo>
                <a:lnTo>
                  <a:pt x="680" y="1299"/>
                </a:lnTo>
                <a:lnTo>
                  <a:pt x="680" y="1299"/>
                </a:lnTo>
                <a:lnTo>
                  <a:pt x="681" y="1299"/>
                </a:lnTo>
                <a:lnTo>
                  <a:pt x="681" y="1299"/>
                </a:lnTo>
                <a:lnTo>
                  <a:pt x="682" y="1300"/>
                </a:lnTo>
                <a:lnTo>
                  <a:pt x="682" y="1300"/>
                </a:lnTo>
                <a:lnTo>
                  <a:pt x="683" y="1300"/>
                </a:lnTo>
                <a:lnTo>
                  <a:pt x="683" y="1300"/>
                </a:lnTo>
                <a:lnTo>
                  <a:pt x="684" y="1300"/>
                </a:lnTo>
                <a:lnTo>
                  <a:pt x="684" y="1300"/>
                </a:lnTo>
                <a:lnTo>
                  <a:pt x="685" y="1301"/>
                </a:lnTo>
                <a:lnTo>
                  <a:pt x="685" y="1301"/>
                </a:lnTo>
                <a:lnTo>
                  <a:pt x="686" y="1301"/>
                </a:lnTo>
                <a:lnTo>
                  <a:pt x="686" y="1301"/>
                </a:lnTo>
                <a:lnTo>
                  <a:pt x="687" y="1301"/>
                </a:lnTo>
                <a:lnTo>
                  <a:pt x="687" y="1301"/>
                </a:lnTo>
                <a:lnTo>
                  <a:pt x="688" y="1302"/>
                </a:lnTo>
                <a:lnTo>
                  <a:pt x="688" y="1302"/>
                </a:lnTo>
                <a:lnTo>
                  <a:pt x="689" y="1302"/>
                </a:lnTo>
                <a:lnTo>
                  <a:pt x="689" y="1302"/>
                </a:lnTo>
                <a:lnTo>
                  <a:pt x="689" y="1302"/>
                </a:lnTo>
                <a:lnTo>
                  <a:pt x="690" y="1302"/>
                </a:lnTo>
                <a:lnTo>
                  <a:pt x="690" y="1303"/>
                </a:lnTo>
                <a:lnTo>
                  <a:pt x="691" y="1303"/>
                </a:lnTo>
                <a:lnTo>
                  <a:pt x="691" y="1303"/>
                </a:lnTo>
                <a:lnTo>
                  <a:pt x="692" y="1303"/>
                </a:lnTo>
                <a:lnTo>
                  <a:pt x="692" y="1303"/>
                </a:lnTo>
                <a:lnTo>
                  <a:pt x="693" y="1303"/>
                </a:lnTo>
                <a:lnTo>
                  <a:pt x="693" y="1304"/>
                </a:lnTo>
                <a:lnTo>
                  <a:pt x="694" y="1304"/>
                </a:lnTo>
                <a:lnTo>
                  <a:pt x="694" y="1304"/>
                </a:lnTo>
                <a:lnTo>
                  <a:pt x="695" y="1304"/>
                </a:lnTo>
                <a:lnTo>
                  <a:pt x="695" y="1304"/>
                </a:lnTo>
                <a:lnTo>
                  <a:pt x="696" y="1304"/>
                </a:lnTo>
                <a:lnTo>
                  <a:pt x="696" y="1304"/>
                </a:lnTo>
                <a:lnTo>
                  <a:pt x="697" y="1304"/>
                </a:lnTo>
                <a:lnTo>
                  <a:pt x="697" y="1304"/>
                </a:lnTo>
                <a:lnTo>
                  <a:pt x="698" y="1305"/>
                </a:lnTo>
                <a:lnTo>
                  <a:pt x="698" y="1305"/>
                </a:lnTo>
                <a:lnTo>
                  <a:pt x="699" y="1305"/>
                </a:lnTo>
                <a:lnTo>
                  <a:pt x="699" y="1305"/>
                </a:lnTo>
                <a:lnTo>
                  <a:pt x="699" y="1305"/>
                </a:lnTo>
                <a:lnTo>
                  <a:pt x="700" y="1305"/>
                </a:lnTo>
                <a:lnTo>
                  <a:pt x="700" y="1305"/>
                </a:lnTo>
                <a:lnTo>
                  <a:pt x="701" y="1305"/>
                </a:lnTo>
                <a:lnTo>
                  <a:pt x="701" y="1306"/>
                </a:lnTo>
                <a:lnTo>
                  <a:pt x="702" y="1306"/>
                </a:lnTo>
                <a:lnTo>
                  <a:pt x="702" y="1306"/>
                </a:lnTo>
                <a:lnTo>
                  <a:pt x="703" y="1306"/>
                </a:lnTo>
                <a:lnTo>
                  <a:pt x="703" y="1306"/>
                </a:lnTo>
                <a:lnTo>
                  <a:pt x="704" y="1306"/>
                </a:lnTo>
                <a:lnTo>
                  <a:pt x="704" y="1306"/>
                </a:lnTo>
                <a:lnTo>
                  <a:pt x="705" y="1306"/>
                </a:lnTo>
                <a:lnTo>
                  <a:pt x="705" y="1307"/>
                </a:lnTo>
                <a:lnTo>
                  <a:pt x="706" y="1307"/>
                </a:lnTo>
                <a:lnTo>
                  <a:pt x="706" y="1307"/>
                </a:lnTo>
                <a:lnTo>
                  <a:pt x="707" y="1307"/>
                </a:lnTo>
                <a:lnTo>
                  <a:pt x="707" y="1307"/>
                </a:lnTo>
                <a:lnTo>
                  <a:pt x="708" y="1307"/>
                </a:lnTo>
                <a:lnTo>
                  <a:pt x="708" y="1307"/>
                </a:lnTo>
                <a:lnTo>
                  <a:pt x="709" y="1307"/>
                </a:lnTo>
                <a:lnTo>
                  <a:pt x="709" y="1307"/>
                </a:lnTo>
                <a:lnTo>
                  <a:pt x="710" y="1308"/>
                </a:lnTo>
                <a:lnTo>
                  <a:pt x="710" y="1308"/>
                </a:lnTo>
                <a:lnTo>
                  <a:pt x="710" y="1308"/>
                </a:lnTo>
                <a:lnTo>
                  <a:pt x="711" y="1308"/>
                </a:lnTo>
                <a:lnTo>
                  <a:pt x="711" y="1308"/>
                </a:lnTo>
                <a:lnTo>
                  <a:pt x="712" y="1308"/>
                </a:lnTo>
                <a:lnTo>
                  <a:pt x="712" y="1308"/>
                </a:lnTo>
                <a:lnTo>
                  <a:pt x="713" y="1308"/>
                </a:lnTo>
                <a:lnTo>
                  <a:pt x="713" y="1308"/>
                </a:lnTo>
                <a:lnTo>
                  <a:pt x="714" y="1308"/>
                </a:lnTo>
                <a:lnTo>
                  <a:pt x="714" y="1308"/>
                </a:lnTo>
                <a:lnTo>
                  <a:pt x="715" y="1309"/>
                </a:lnTo>
                <a:lnTo>
                  <a:pt x="715" y="1309"/>
                </a:lnTo>
                <a:lnTo>
                  <a:pt x="715" y="1309"/>
                </a:lnTo>
                <a:lnTo>
                  <a:pt x="716" y="1309"/>
                </a:lnTo>
                <a:lnTo>
                  <a:pt x="716" y="1309"/>
                </a:lnTo>
                <a:lnTo>
                  <a:pt x="717" y="1309"/>
                </a:lnTo>
                <a:lnTo>
                  <a:pt x="717" y="1309"/>
                </a:lnTo>
                <a:lnTo>
                  <a:pt x="718" y="1309"/>
                </a:lnTo>
                <a:lnTo>
                  <a:pt x="718" y="1309"/>
                </a:lnTo>
                <a:lnTo>
                  <a:pt x="719" y="1309"/>
                </a:lnTo>
                <a:lnTo>
                  <a:pt x="719" y="1309"/>
                </a:lnTo>
                <a:lnTo>
                  <a:pt x="720" y="1309"/>
                </a:lnTo>
                <a:lnTo>
                  <a:pt x="720" y="1309"/>
                </a:lnTo>
                <a:lnTo>
                  <a:pt x="721" y="1310"/>
                </a:lnTo>
                <a:lnTo>
                  <a:pt x="721" y="1310"/>
                </a:lnTo>
                <a:lnTo>
                  <a:pt x="722" y="1310"/>
                </a:lnTo>
                <a:lnTo>
                  <a:pt x="722" y="1310"/>
                </a:lnTo>
                <a:lnTo>
                  <a:pt x="723" y="1310"/>
                </a:lnTo>
                <a:lnTo>
                  <a:pt x="723" y="1310"/>
                </a:lnTo>
                <a:lnTo>
                  <a:pt x="724" y="1310"/>
                </a:lnTo>
                <a:lnTo>
                  <a:pt x="724" y="1310"/>
                </a:lnTo>
                <a:lnTo>
                  <a:pt x="725" y="1310"/>
                </a:lnTo>
                <a:lnTo>
                  <a:pt x="725" y="1310"/>
                </a:lnTo>
                <a:lnTo>
                  <a:pt x="726" y="1310"/>
                </a:lnTo>
                <a:lnTo>
                  <a:pt x="726" y="1310"/>
                </a:lnTo>
                <a:lnTo>
                  <a:pt x="726" y="1310"/>
                </a:lnTo>
                <a:lnTo>
                  <a:pt x="727" y="1310"/>
                </a:lnTo>
                <a:lnTo>
                  <a:pt x="727" y="1310"/>
                </a:lnTo>
                <a:lnTo>
                  <a:pt x="728" y="1310"/>
                </a:lnTo>
                <a:lnTo>
                  <a:pt x="728" y="1310"/>
                </a:lnTo>
                <a:lnTo>
                  <a:pt x="729" y="1310"/>
                </a:lnTo>
                <a:lnTo>
                  <a:pt x="729" y="1310"/>
                </a:lnTo>
                <a:lnTo>
                  <a:pt x="730" y="1310"/>
                </a:lnTo>
                <a:lnTo>
                  <a:pt x="730" y="1310"/>
                </a:lnTo>
                <a:lnTo>
                  <a:pt x="731" y="1310"/>
                </a:lnTo>
                <a:lnTo>
                  <a:pt x="731" y="1310"/>
                </a:lnTo>
                <a:lnTo>
                  <a:pt x="732" y="1310"/>
                </a:lnTo>
                <a:lnTo>
                  <a:pt x="732" y="1311"/>
                </a:lnTo>
                <a:lnTo>
                  <a:pt x="733" y="1311"/>
                </a:lnTo>
                <a:lnTo>
                  <a:pt x="733" y="1311"/>
                </a:lnTo>
                <a:lnTo>
                  <a:pt x="734" y="1311"/>
                </a:lnTo>
                <a:lnTo>
                  <a:pt x="734" y="1311"/>
                </a:lnTo>
                <a:lnTo>
                  <a:pt x="735" y="1311"/>
                </a:lnTo>
                <a:lnTo>
                  <a:pt x="735" y="1311"/>
                </a:lnTo>
                <a:lnTo>
                  <a:pt x="736" y="1311"/>
                </a:lnTo>
                <a:lnTo>
                  <a:pt x="736" y="1311"/>
                </a:lnTo>
                <a:lnTo>
                  <a:pt x="736" y="1311"/>
                </a:lnTo>
                <a:lnTo>
                  <a:pt x="737" y="1311"/>
                </a:lnTo>
                <a:lnTo>
                  <a:pt x="737" y="1311"/>
                </a:lnTo>
                <a:lnTo>
                  <a:pt x="738" y="1311"/>
                </a:lnTo>
                <a:lnTo>
                  <a:pt x="738" y="1311"/>
                </a:lnTo>
                <a:lnTo>
                  <a:pt x="739" y="1311"/>
                </a:lnTo>
                <a:lnTo>
                  <a:pt x="739" y="1311"/>
                </a:lnTo>
                <a:lnTo>
                  <a:pt x="740" y="1311"/>
                </a:lnTo>
                <a:lnTo>
                  <a:pt x="740" y="1311"/>
                </a:lnTo>
                <a:lnTo>
                  <a:pt x="741" y="1311"/>
                </a:lnTo>
                <a:lnTo>
                  <a:pt x="741" y="1311"/>
                </a:lnTo>
                <a:lnTo>
                  <a:pt x="741" y="1311"/>
                </a:lnTo>
                <a:lnTo>
                  <a:pt x="742" y="1311"/>
                </a:lnTo>
                <a:lnTo>
                  <a:pt x="742" y="1311"/>
                </a:lnTo>
                <a:lnTo>
                  <a:pt x="743" y="1311"/>
                </a:lnTo>
                <a:lnTo>
                  <a:pt x="743" y="1311"/>
                </a:lnTo>
                <a:lnTo>
                  <a:pt x="744" y="1311"/>
                </a:lnTo>
                <a:lnTo>
                  <a:pt x="744" y="1311"/>
                </a:lnTo>
                <a:lnTo>
                  <a:pt x="745" y="1311"/>
                </a:lnTo>
                <a:lnTo>
                  <a:pt x="745" y="1311"/>
                </a:lnTo>
                <a:lnTo>
                  <a:pt x="746" y="1311"/>
                </a:lnTo>
                <a:lnTo>
                  <a:pt x="746" y="1311"/>
                </a:lnTo>
                <a:lnTo>
                  <a:pt x="747" y="1311"/>
                </a:lnTo>
                <a:lnTo>
                  <a:pt x="747" y="1311"/>
                </a:lnTo>
                <a:lnTo>
                  <a:pt x="748" y="1311"/>
                </a:lnTo>
                <a:lnTo>
                  <a:pt x="748" y="1311"/>
                </a:lnTo>
                <a:lnTo>
                  <a:pt x="749" y="1311"/>
                </a:lnTo>
                <a:lnTo>
                  <a:pt x="749" y="1311"/>
                </a:lnTo>
                <a:lnTo>
                  <a:pt x="750" y="1311"/>
                </a:lnTo>
                <a:lnTo>
                  <a:pt x="750" y="1311"/>
                </a:lnTo>
                <a:lnTo>
                  <a:pt x="751" y="1311"/>
                </a:lnTo>
                <a:lnTo>
                  <a:pt x="751" y="1311"/>
                </a:lnTo>
                <a:lnTo>
                  <a:pt x="752" y="1311"/>
                </a:lnTo>
                <a:lnTo>
                  <a:pt x="752" y="1311"/>
                </a:lnTo>
                <a:lnTo>
                  <a:pt x="752" y="1311"/>
                </a:lnTo>
                <a:lnTo>
                  <a:pt x="753" y="1311"/>
                </a:lnTo>
                <a:lnTo>
                  <a:pt x="753" y="1311"/>
                </a:lnTo>
                <a:lnTo>
                  <a:pt x="754" y="1311"/>
                </a:lnTo>
                <a:lnTo>
                  <a:pt x="754" y="1311"/>
                </a:lnTo>
                <a:lnTo>
                  <a:pt x="755" y="1311"/>
                </a:lnTo>
                <a:lnTo>
                  <a:pt x="755" y="1311"/>
                </a:lnTo>
                <a:lnTo>
                  <a:pt x="756" y="1311"/>
                </a:lnTo>
                <a:lnTo>
                  <a:pt x="756" y="1311"/>
                </a:lnTo>
                <a:lnTo>
                  <a:pt x="757" y="1311"/>
                </a:lnTo>
                <a:lnTo>
                  <a:pt x="757" y="1310"/>
                </a:lnTo>
                <a:lnTo>
                  <a:pt x="758" y="1310"/>
                </a:lnTo>
                <a:lnTo>
                  <a:pt x="758" y="1310"/>
                </a:lnTo>
                <a:lnTo>
                  <a:pt x="759" y="1310"/>
                </a:lnTo>
                <a:lnTo>
                  <a:pt x="759" y="1310"/>
                </a:lnTo>
                <a:lnTo>
                  <a:pt x="760" y="1310"/>
                </a:lnTo>
                <a:lnTo>
                  <a:pt x="760" y="1310"/>
                </a:lnTo>
                <a:lnTo>
                  <a:pt x="761" y="1310"/>
                </a:lnTo>
                <a:lnTo>
                  <a:pt x="761" y="1310"/>
                </a:lnTo>
                <a:lnTo>
                  <a:pt x="762" y="1310"/>
                </a:lnTo>
                <a:lnTo>
                  <a:pt x="762" y="1310"/>
                </a:lnTo>
                <a:lnTo>
                  <a:pt x="763" y="1310"/>
                </a:lnTo>
                <a:lnTo>
                  <a:pt x="763" y="1310"/>
                </a:lnTo>
                <a:lnTo>
                  <a:pt x="763" y="1310"/>
                </a:lnTo>
                <a:lnTo>
                  <a:pt x="764" y="1310"/>
                </a:lnTo>
                <a:lnTo>
                  <a:pt x="764" y="1310"/>
                </a:lnTo>
                <a:lnTo>
                  <a:pt x="765" y="1310"/>
                </a:lnTo>
                <a:lnTo>
                  <a:pt x="765" y="1310"/>
                </a:lnTo>
                <a:lnTo>
                  <a:pt x="766" y="1310"/>
                </a:lnTo>
                <a:lnTo>
                  <a:pt x="766" y="1310"/>
                </a:lnTo>
                <a:lnTo>
                  <a:pt x="767" y="1310"/>
                </a:lnTo>
                <a:lnTo>
                  <a:pt x="767" y="1310"/>
                </a:lnTo>
                <a:lnTo>
                  <a:pt x="768" y="1310"/>
                </a:lnTo>
                <a:lnTo>
                  <a:pt x="768" y="1310"/>
                </a:lnTo>
                <a:lnTo>
                  <a:pt x="769" y="1309"/>
                </a:lnTo>
                <a:lnTo>
                  <a:pt x="769" y="1309"/>
                </a:lnTo>
                <a:lnTo>
                  <a:pt x="769" y="1309"/>
                </a:lnTo>
                <a:lnTo>
                  <a:pt x="770" y="1309"/>
                </a:lnTo>
                <a:lnTo>
                  <a:pt x="770" y="1309"/>
                </a:lnTo>
                <a:lnTo>
                  <a:pt x="771" y="1309"/>
                </a:lnTo>
                <a:lnTo>
                  <a:pt x="771" y="1309"/>
                </a:lnTo>
                <a:lnTo>
                  <a:pt x="772" y="1309"/>
                </a:lnTo>
                <a:lnTo>
                  <a:pt x="772" y="1309"/>
                </a:lnTo>
                <a:lnTo>
                  <a:pt x="773" y="1309"/>
                </a:lnTo>
                <a:lnTo>
                  <a:pt x="773" y="1309"/>
                </a:lnTo>
                <a:lnTo>
                  <a:pt x="774" y="1309"/>
                </a:lnTo>
                <a:lnTo>
                  <a:pt x="774" y="1309"/>
                </a:lnTo>
                <a:lnTo>
                  <a:pt x="775" y="1308"/>
                </a:lnTo>
                <a:lnTo>
                  <a:pt x="775" y="1308"/>
                </a:lnTo>
                <a:lnTo>
                  <a:pt x="776" y="1308"/>
                </a:lnTo>
                <a:lnTo>
                  <a:pt x="776" y="1308"/>
                </a:lnTo>
                <a:lnTo>
                  <a:pt x="777" y="1308"/>
                </a:lnTo>
                <a:lnTo>
                  <a:pt x="777" y="1308"/>
                </a:lnTo>
                <a:lnTo>
                  <a:pt x="778" y="1308"/>
                </a:lnTo>
                <a:lnTo>
                  <a:pt x="778" y="1308"/>
                </a:lnTo>
                <a:lnTo>
                  <a:pt x="778" y="1308"/>
                </a:lnTo>
                <a:lnTo>
                  <a:pt x="779" y="1308"/>
                </a:lnTo>
                <a:lnTo>
                  <a:pt x="779" y="1307"/>
                </a:lnTo>
                <a:lnTo>
                  <a:pt x="780" y="1307"/>
                </a:lnTo>
                <a:lnTo>
                  <a:pt x="780" y="1307"/>
                </a:lnTo>
                <a:lnTo>
                  <a:pt x="781" y="1307"/>
                </a:lnTo>
                <a:lnTo>
                  <a:pt x="781" y="1307"/>
                </a:lnTo>
                <a:lnTo>
                  <a:pt x="782" y="1307"/>
                </a:lnTo>
                <a:lnTo>
                  <a:pt x="782" y="1307"/>
                </a:lnTo>
                <a:lnTo>
                  <a:pt x="783" y="1307"/>
                </a:lnTo>
                <a:lnTo>
                  <a:pt x="783" y="1307"/>
                </a:lnTo>
                <a:lnTo>
                  <a:pt x="784" y="1306"/>
                </a:lnTo>
                <a:lnTo>
                  <a:pt x="784" y="1306"/>
                </a:lnTo>
                <a:lnTo>
                  <a:pt x="785" y="1306"/>
                </a:lnTo>
                <a:lnTo>
                  <a:pt x="785" y="1306"/>
                </a:lnTo>
                <a:lnTo>
                  <a:pt x="786" y="1306"/>
                </a:lnTo>
                <a:lnTo>
                  <a:pt x="786" y="1306"/>
                </a:lnTo>
                <a:lnTo>
                  <a:pt x="787" y="1306"/>
                </a:lnTo>
                <a:lnTo>
                  <a:pt x="787" y="1306"/>
                </a:lnTo>
                <a:lnTo>
                  <a:pt x="788" y="1306"/>
                </a:lnTo>
                <a:lnTo>
                  <a:pt x="788" y="1305"/>
                </a:lnTo>
                <a:lnTo>
                  <a:pt x="789" y="1305"/>
                </a:lnTo>
                <a:lnTo>
                  <a:pt x="789" y="1305"/>
                </a:lnTo>
                <a:lnTo>
                  <a:pt x="789" y="1305"/>
                </a:lnTo>
                <a:lnTo>
                  <a:pt x="790" y="1305"/>
                </a:lnTo>
                <a:lnTo>
                  <a:pt x="790" y="1305"/>
                </a:lnTo>
                <a:lnTo>
                  <a:pt x="791" y="1305"/>
                </a:lnTo>
                <a:lnTo>
                  <a:pt x="791" y="1304"/>
                </a:lnTo>
                <a:lnTo>
                  <a:pt x="792" y="1304"/>
                </a:lnTo>
                <a:lnTo>
                  <a:pt x="792" y="1304"/>
                </a:lnTo>
                <a:lnTo>
                  <a:pt x="793" y="1304"/>
                </a:lnTo>
                <a:lnTo>
                  <a:pt x="793" y="1304"/>
                </a:lnTo>
                <a:lnTo>
                  <a:pt x="794" y="1304"/>
                </a:lnTo>
                <a:lnTo>
                  <a:pt x="794" y="1304"/>
                </a:lnTo>
                <a:lnTo>
                  <a:pt x="795" y="1304"/>
                </a:lnTo>
                <a:lnTo>
                  <a:pt x="795" y="1304"/>
                </a:lnTo>
                <a:lnTo>
                  <a:pt x="796" y="1303"/>
                </a:lnTo>
                <a:lnTo>
                  <a:pt x="796" y="1303"/>
                </a:lnTo>
                <a:lnTo>
                  <a:pt x="797" y="1303"/>
                </a:lnTo>
                <a:lnTo>
                  <a:pt x="797" y="1303"/>
                </a:lnTo>
                <a:lnTo>
                  <a:pt x="798" y="1303"/>
                </a:lnTo>
                <a:lnTo>
                  <a:pt x="798" y="1303"/>
                </a:lnTo>
                <a:lnTo>
                  <a:pt x="798" y="1303"/>
                </a:lnTo>
                <a:lnTo>
                  <a:pt x="799" y="1302"/>
                </a:lnTo>
                <a:lnTo>
                  <a:pt x="799" y="1302"/>
                </a:lnTo>
                <a:lnTo>
                  <a:pt x="800" y="1302"/>
                </a:lnTo>
                <a:lnTo>
                  <a:pt x="800" y="1302"/>
                </a:lnTo>
                <a:lnTo>
                  <a:pt x="801" y="1302"/>
                </a:lnTo>
                <a:lnTo>
                  <a:pt x="801" y="1302"/>
                </a:lnTo>
                <a:lnTo>
                  <a:pt x="802" y="1301"/>
                </a:lnTo>
                <a:lnTo>
                  <a:pt x="802" y="1301"/>
                </a:lnTo>
                <a:lnTo>
                  <a:pt x="803" y="1301"/>
                </a:lnTo>
                <a:lnTo>
                  <a:pt x="803" y="1301"/>
                </a:lnTo>
                <a:lnTo>
                  <a:pt x="804" y="1301"/>
                </a:lnTo>
                <a:lnTo>
                  <a:pt x="804" y="1301"/>
                </a:lnTo>
                <a:lnTo>
                  <a:pt x="805" y="1300"/>
                </a:lnTo>
                <a:lnTo>
                  <a:pt x="805" y="1300"/>
                </a:lnTo>
                <a:lnTo>
                  <a:pt x="805" y="1300"/>
                </a:lnTo>
                <a:lnTo>
                  <a:pt x="806" y="1300"/>
                </a:lnTo>
                <a:lnTo>
                  <a:pt x="806" y="1300"/>
                </a:lnTo>
                <a:lnTo>
                  <a:pt x="807" y="1300"/>
                </a:lnTo>
                <a:lnTo>
                  <a:pt x="807" y="1299"/>
                </a:lnTo>
                <a:lnTo>
                  <a:pt x="808" y="1299"/>
                </a:lnTo>
                <a:lnTo>
                  <a:pt x="808" y="1299"/>
                </a:lnTo>
                <a:lnTo>
                  <a:pt x="809" y="1299"/>
                </a:lnTo>
                <a:lnTo>
                  <a:pt x="809" y="1299"/>
                </a:lnTo>
                <a:lnTo>
                  <a:pt x="810" y="1299"/>
                </a:lnTo>
                <a:lnTo>
                  <a:pt x="810" y="1298"/>
                </a:lnTo>
                <a:lnTo>
                  <a:pt x="811" y="1298"/>
                </a:lnTo>
                <a:lnTo>
                  <a:pt x="811" y="1298"/>
                </a:lnTo>
                <a:lnTo>
                  <a:pt x="812" y="1298"/>
                </a:lnTo>
                <a:lnTo>
                  <a:pt x="812" y="1298"/>
                </a:lnTo>
                <a:lnTo>
                  <a:pt x="813" y="1298"/>
                </a:lnTo>
                <a:lnTo>
                  <a:pt x="813" y="1297"/>
                </a:lnTo>
                <a:lnTo>
                  <a:pt x="814" y="1297"/>
                </a:lnTo>
                <a:lnTo>
                  <a:pt x="814" y="1297"/>
                </a:lnTo>
                <a:lnTo>
                  <a:pt x="815" y="1297"/>
                </a:lnTo>
                <a:lnTo>
                  <a:pt x="815" y="1296"/>
                </a:lnTo>
                <a:lnTo>
                  <a:pt x="815" y="1296"/>
                </a:lnTo>
                <a:lnTo>
                  <a:pt x="816" y="1296"/>
                </a:lnTo>
                <a:lnTo>
                  <a:pt x="816" y="1296"/>
                </a:lnTo>
                <a:lnTo>
                  <a:pt x="817" y="1296"/>
                </a:lnTo>
                <a:lnTo>
                  <a:pt x="817" y="1295"/>
                </a:lnTo>
                <a:lnTo>
                  <a:pt x="818" y="1295"/>
                </a:lnTo>
                <a:lnTo>
                  <a:pt x="818" y="1295"/>
                </a:lnTo>
                <a:lnTo>
                  <a:pt x="819" y="1295"/>
                </a:lnTo>
                <a:lnTo>
                  <a:pt x="819" y="1295"/>
                </a:lnTo>
                <a:lnTo>
                  <a:pt x="820" y="1294"/>
                </a:lnTo>
                <a:lnTo>
                  <a:pt x="820" y="1294"/>
                </a:lnTo>
                <a:lnTo>
                  <a:pt x="821" y="1294"/>
                </a:lnTo>
                <a:lnTo>
                  <a:pt x="821" y="1294"/>
                </a:lnTo>
                <a:lnTo>
                  <a:pt x="822" y="1294"/>
                </a:lnTo>
                <a:lnTo>
                  <a:pt x="822" y="1294"/>
                </a:lnTo>
                <a:lnTo>
                  <a:pt x="823" y="1293"/>
                </a:lnTo>
                <a:lnTo>
                  <a:pt x="823" y="1293"/>
                </a:lnTo>
                <a:lnTo>
                  <a:pt x="824" y="1293"/>
                </a:lnTo>
                <a:lnTo>
                  <a:pt x="824" y="1293"/>
                </a:lnTo>
                <a:lnTo>
                  <a:pt x="825" y="1292"/>
                </a:lnTo>
                <a:lnTo>
                  <a:pt x="825" y="1292"/>
                </a:lnTo>
                <a:lnTo>
                  <a:pt x="826" y="1292"/>
                </a:lnTo>
                <a:lnTo>
                  <a:pt x="826" y="1292"/>
                </a:lnTo>
                <a:lnTo>
                  <a:pt x="826" y="1291"/>
                </a:lnTo>
                <a:lnTo>
                  <a:pt x="827" y="1291"/>
                </a:lnTo>
                <a:lnTo>
                  <a:pt x="827" y="1291"/>
                </a:lnTo>
                <a:lnTo>
                  <a:pt x="828" y="1291"/>
                </a:lnTo>
                <a:lnTo>
                  <a:pt x="828" y="1291"/>
                </a:lnTo>
                <a:lnTo>
                  <a:pt x="829" y="1290"/>
                </a:lnTo>
                <a:lnTo>
                  <a:pt x="829" y="1290"/>
                </a:lnTo>
                <a:lnTo>
                  <a:pt x="830" y="1290"/>
                </a:lnTo>
                <a:lnTo>
                  <a:pt x="830" y="1290"/>
                </a:lnTo>
                <a:lnTo>
                  <a:pt x="831" y="1289"/>
                </a:lnTo>
                <a:lnTo>
                  <a:pt x="831" y="1289"/>
                </a:lnTo>
                <a:lnTo>
                  <a:pt x="831" y="1289"/>
                </a:lnTo>
                <a:lnTo>
                  <a:pt x="832" y="1289"/>
                </a:lnTo>
                <a:lnTo>
                  <a:pt x="832" y="1288"/>
                </a:lnTo>
                <a:lnTo>
                  <a:pt x="833" y="1288"/>
                </a:lnTo>
                <a:lnTo>
                  <a:pt x="833" y="1288"/>
                </a:lnTo>
                <a:lnTo>
                  <a:pt x="834" y="1288"/>
                </a:lnTo>
                <a:lnTo>
                  <a:pt x="834" y="1287"/>
                </a:lnTo>
                <a:lnTo>
                  <a:pt x="835" y="1287"/>
                </a:lnTo>
                <a:lnTo>
                  <a:pt x="835" y="1287"/>
                </a:lnTo>
                <a:lnTo>
                  <a:pt x="836" y="1287"/>
                </a:lnTo>
                <a:lnTo>
                  <a:pt x="836" y="1286"/>
                </a:lnTo>
                <a:lnTo>
                  <a:pt x="837" y="1286"/>
                </a:lnTo>
                <a:lnTo>
                  <a:pt x="837" y="1286"/>
                </a:lnTo>
                <a:lnTo>
                  <a:pt x="838" y="1286"/>
                </a:lnTo>
                <a:lnTo>
                  <a:pt x="838" y="1285"/>
                </a:lnTo>
                <a:lnTo>
                  <a:pt x="839" y="1285"/>
                </a:lnTo>
                <a:lnTo>
                  <a:pt x="839" y="1285"/>
                </a:lnTo>
                <a:lnTo>
                  <a:pt x="840" y="1285"/>
                </a:lnTo>
                <a:lnTo>
                  <a:pt x="840" y="1284"/>
                </a:lnTo>
                <a:lnTo>
                  <a:pt x="841" y="1284"/>
                </a:lnTo>
                <a:lnTo>
                  <a:pt x="841" y="1284"/>
                </a:lnTo>
                <a:lnTo>
                  <a:pt x="842" y="1283"/>
                </a:lnTo>
                <a:lnTo>
                  <a:pt x="842" y="1283"/>
                </a:lnTo>
                <a:lnTo>
                  <a:pt x="842" y="1283"/>
                </a:lnTo>
                <a:lnTo>
                  <a:pt x="843" y="1283"/>
                </a:lnTo>
                <a:lnTo>
                  <a:pt x="843" y="1283"/>
                </a:lnTo>
                <a:lnTo>
                  <a:pt x="844" y="1282"/>
                </a:lnTo>
                <a:lnTo>
                  <a:pt x="844" y="1282"/>
                </a:lnTo>
                <a:lnTo>
                  <a:pt x="845" y="1282"/>
                </a:lnTo>
                <a:lnTo>
                  <a:pt x="845" y="1281"/>
                </a:lnTo>
                <a:lnTo>
                  <a:pt x="846" y="1281"/>
                </a:lnTo>
                <a:lnTo>
                  <a:pt x="846" y="1281"/>
                </a:lnTo>
                <a:lnTo>
                  <a:pt x="847" y="1281"/>
                </a:lnTo>
                <a:lnTo>
                  <a:pt x="847" y="1280"/>
                </a:lnTo>
                <a:lnTo>
                  <a:pt x="848" y="1280"/>
                </a:lnTo>
                <a:lnTo>
                  <a:pt x="848" y="1280"/>
                </a:lnTo>
                <a:lnTo>
                  <a:pt x="849" y="1279"/>
                </a:lnTo>
                <a:lnTo>
                  <a:pt x="849" y="1279"/>
                </a:lnTo>
                <a:lnTo>
                  <a:pt x="850" y="1279"/>
                </a:lnTo>
                <a:lnTo>
                  <a:pt x="850" y="1278"/>
                </a:lnTo>
                <a:lnTo>
                  <a:pt x="851" y="1278"/>
                </a:lnTo>
                <a:lnTo>
                  <a:pt x="851" y="1278"/>
                </a:lnTo>
                <a:lnTo>
                  <a:pt x="852" y="1278"/>
                </a:lnTo>
                <a:lnTo>
                  <a:pt x="852" y="1277"/>
                </a:lnTo>
                <a:lnTo>
                  <a:pt x="853" y="1277"/>
                </a:lnTo>
                <a:lnTo>
                  <a:pt x="853" y="1277"/>
                </a:lnTo>
                <a:lnTo>
                  <a:pt x="853" y="1277"/>
                </a:lnTo>
                <a:lnTo>
                  <a:pt x="854" y="1276"/>
                </a:lnTo>
                <a:lnTo>
                  <a:pt x="854" y="1276"/>
                </a:lnTo>
                <a:lnTo>
                  <a:pt x="855" y="1276"/>
                </a:lnTo>
                <a:lnTo>
                  <a:pt x="855" y="1275"/>
                </a:lnTo>
                <a:lnTo>
                  <a:pt x="856" y="1275"/>
                </a:lnTo>
                <a:lnTo>
                  <a:pt x="856" y="1275"/>
                </a:lnTo>
                <a:lnTo>
                  <a:pt x="857" y="1274"/>
                </a:lnTo>
                <a:lnTo>
                  <a:pt x="857" y="1274"/>
                </a:lnTo>
                <a:lnTo>
                  <a:pt x="858" y="1274"/>
                </a:lnTo>
                <a:lnTo>
                  <a:pt x="858" y="1273"/>
                </a:lnTo>
                <a:lnTo>
                  <a:pt x="858" y="1273"/>
                </a:lnTo>
                <a:lnTo>
                  <a:pt x="859" y="1273"/>
                </a:lnTo>
                <a:lnTo>
                  <a:pt x="859" y="1272"/>
                </a:lnTo>
                <a:lnTo>
                  <a:pt x="860" y="1272"/>
                </a:lnTo>
                <a:lnTo>
                  <a:pt x="860" y="1272"/>
                </a:lnTo>
                <a:lnTo>
                  <a:pt x="861" y="1272"/>
                </a:lnTo>
                <a:lnTo>
                  <a:pt x="861" y="1271"/>
                </a:lnTo>
                <a:lnTo>
                  <a:pt x="862" y="1271"/>
                </a:lnTo>
                <a:lnTo>
                  <a:pt x="862" y="1271"/>
                </a:lnTo>
                <a:lnTo>
                  <a:pt x="863" y="1270"/>
                </a:lnTo>
                <a:lnTo>
                  <a:pt x="863" y="1270"/>
                </a:lnTo>
                <a:lnTo>
                  <a:pt x="864" y="1270"/>
                </a:lnTo>
                <a:lnTo>
                  <a:pt x="864" y="1269"/>
                </a:lnTo>
                <a:lnTo>
                  <a:pt x="865" y="1269"/>
                </a:lnTo>
                <a:lnTo>
                  <a:pt x="865" y="1269"/>
                </a:lnTo>
                <a:lnTo>
                  <a:pt x="866" y="1268"/>
                </a:lnTo>
                <a:lnTo>
                  <a:pt x="866" y="1268"/>
                </a:lnTo>
                <a:lnTo>
                  <a:pt x="867" y="1268"/>
                </a:lnTo>
                <a:lnTo>
                  <a:pt x="867" y="1267"/>
                </a:lnTo>
                <a:lnTo>
                  <a:pt x="868" y="1267"/>
                </a:lnTo>
                <a:lnTo>
                  <a:pt x="868" y="1267"/>
                </a:lnTo>
                <a:lnTo>
                  <a:pt x="868" y="1266"/>
                </a:lnTo>
                <a:lnTo>
                  <a:pt x="869" y="1266"/>
                </a:lnTo>
                <a:lnTo>
                  <a:pt x="869" y="1266"/>
                </a:lnTo>
                <a:lnTo>
                  <a:pt x="870" y="1265"/>
                </a:lnTo>
                <a:lnTo>
                  <a:pt x="870" y="1265"/>
                </a:lnTo>
                <a:lnTo>
                  <a:pt x="871" y="1265"/>
                </a:lnTo>
                <a:lnTo>
                  <a:pt x="871" y="1264"/>
                </a:lnTo>
                <a:lnTo>
                  <a:pt x="872" y="1264"/>
                </a:lnTo>
                <a:lnTo>
                  <a:pt x="872" y="1263"/>
                </a:lnTo>
                <a:lnTo>
                  <a:pt x="873" y="1263"/>
                </a:lnTo>
                <a:lnTo>
                  <a:pt x="873" y="1263"/>
                </a:lnTo>
                <a:lnTo>
                  <a:pt x="874" y="1262"/>
                </a:lnTo>
                <a:lnTo>
                  <a:pt x="874" y="1262"/>
                </a:lnTo>
                <a:lnTo>
                  <a:pt x="875" y="1262"/>
                </a:lnTo>
                <a:lnTo>
                  <a:pt x="875" y="1261"/>
                </a:lnTo>
                <a:lnTo>
                  <a:pt x="876" y="1261"/>
                </a:lnTo>
                <a:lnTo>
                  <a:pt x="876" y="1261"/>
                </a:lnTo>
                <a:lnTo>
                  <a:pt x="877" y="1260"/>
                </a:lnTo>
                <a:lnTo>
                  <a:pt x="877" y="1260"/>
                </a:lnTo>
                <a:lnTo>
                  <a:pt x="878" y="1260"/>
                </a:lnTo>
                <a:lnTo>
                  <a:pt x="878" y="1259"/>
                </a:lnTo>
                <a:lnTo>
                  <a:pt x="879" y="1259"/>
                </a:lnTo>
                <a:lnTo>
                  <a:pt x="879" y="1258"/>
                </a:lnTo>
                <a:lnTo>
                  <a:pt x="879" y="1258"/>
                </a:lnTo>
                <a:lnTo>
                  <a:pt x="880" y="1258"/>
                </a:lnTo>
                <a:lnTo>
                  <a:pt x="880" y="1257"/>
                </a:lnTo>
                <a:lnTo>
                  <a:pt x="881" y="1257"/>
                </a:lnTo>
                <a:lnTo>
                  <a:pt x="881" y="1257"/>
                </a:lnTo>
                <a:lnTo>
                  <a:pt x="882" y="1256"/>
                </a:lnTo>
                <a:lnTo>
                  <a:pt x="882" y="1256"/>
                </a:lnTo>
                <a:lnTo>
                  <a:pt x="883" y="1256"/>
                </a:lnTo>
                <a:lnTo>
                  <a:pt x="883" y="1255"/>
                </a:lnTo>
                <a:lnTo>
                  <a:pt x="884" y="1255"/>
                </a:lnTo>
                <a:lnTo>
                  <a:pt x="884" y="1254"/>
                </a:lnTo>
                <a:lnTo>
                  <a:pt x="885" y="1254"/>
                </a:lnTo>
                <a:lnTo>
                  <a:pt x="885" y="1254"/>
                </a:lnTo>
                <a:lnTo>
                  <a:pt x="886" y="1253"/>
                </a:lnTo>
                <a:lnTo>
                  <a:pt x="886" y="1253"/>
                </a:lnTo>
                <a:lnTo>
                  <a:pt x="887" y="1252"/>
                </a:lnTo>
                <a:lnTo>
                  <a:pt x="887" y="1252"/>
                </a:lnTo>
                <a:lnTo>
                  <a:pt x="887" y="1252"/>
                </a:lnTo>
                <a:lnTo>
                  <a:pt x="888" y="1251"/>
                </a:lnTo>
                <a:lnTo>
                  <a:pt x="888" y="1251"/>
                </a:lnTo>
                <a:lnTo>
                  <a:pt x="889" y="1250"/>
                </a:lnTo>
                <a:lnTo>
                  <a:pt x="889" y="1250"/>
                </a:lnTo>
                <a:lnTo>
                  <a:pt x="890" y="1250"/>
                </a:lnTo>
                <a:lnTo>
                  <a:pt x="890" y="1249"/>
                </a:lnTo>
                <a:lnTo>
                  <a:pt x="891" y="1249"/>
                </a:lnTo>
                <a:lnTo>
                  <a:pt x="891" y="1249"/>
                </a:lnTo>
                <a:lnTo>
                  <a:pt x="892" y="1248"/>
                </a:lnTo>
                <a:lnTo>
                  <a:pt x="892" y="1248"/>
                </a:lnTo>
                <a:lnTo>
                  <a:pt x="893" y="1247"/>
                </a:lnTo>
                <a:lnTo>
                  <a:pt x="893" y="1247"/>
                </a:lnTo>
                <a:lnTo>
                  <a:pt x="894" y="1246"/>
                </a:lnTo>
                <a:lnTo>
                  <a:pt x="894" y="1246"/>
                </a:lnTo>
                <a:lnTo>
                  <a:pt x="895" y="1246"/>
                </a:lnTo>
                <a:lnTo>
                  <a:pt x="895" y="1245"/>
                </a:lnTo>
                <a:lnTo>
                  <a:pt x="895" y="1245"/>
                </a:lnTo>
                <a:lnTo>
                  <a:pt x="896" y="1245"/>
                </a:lnTo>
                <a:lnTo>
                  <a:pt x="896" y="1244"/>
                </a:lnTo>
                <a:lnTo>
                  <a:pt x="897" y="1244"/>
                </a:lnTo>
                <a:lnTo>
                  <a:pt x="897" y="1243"/>
                </a:lnTo>
                <a:lnTo>
                  <a:pt x="898" y="1243"/>
                </a:lnTo>
                <a:lnTo>
                  <a:pt x="898" y="1242"/>
                </a:lnTo>
                <a:lnTo>
                  <a:pt x="899" y="1242"/>
                </a:lnTo>
                <a:lnTo>
                  <a:pt x="899" y="1241"/>
                </a:lnTo>
                <a:lnTo>
                  <a:pt x="900" y="1241"/>
                </a:lnTo>
                <a:lnTo>
                  <a:pt x="900" y="1241"/>
                </a:lnTo>
                <a:lnTo>
                  <a:pt x="901" y="1240"/>
                </a:lnTo>
                <a:lnTo>
                  <a:pt x="901" y="1240"/>
                </a:lnTo>
                <a:lnTo>
                  <a:pt x="902" y="1239"/>
                </a:lnTo>
                <a:lnTo>
                  <a:pt x="902" y="1239"/>
                </a:lnTo>
                <a:lnTo>
                  <a:pt x="903" y="1239"/>
                </a:lnTo>
                <a:lnTo>
                  <a:pt x="903" y="1238"/>
                </a:lnTo>
                <a:lnTo>
                  <a:pt x="904" y="1238"/>
                </a:lnTo>
                <a:lnTo>
                  <a:pt x="904" y="1237"/>
                </a:lnTo>
                <a:lnTo>
                  <a:pt x="905" y="1237"/>
                </a:lnTo>
                <a:lnTo>
                  <a:pt x="905" y="1236"/>
                </a:lnTo>
                <a:lnTo>
                  <a:pt x="905" y="1236"/>
                </a:lnTo>
                <a:lnTo>
                  <a:pt x="906" y="1235"/>
                </a:lnTo>
                <a:lnTo>
                  <a:pt x="906" y="1235"/>
                </a:lnTo>
                <a:lnTo>
                  <a:pt x="907" y="1234"/>
                </a:lnTo>
                <a:lnTo>
                  <a:pt x="907" y="1234"/>
                </a:lnTo>
                <a:lnTo>
                  <a:pt x="908" y="1234"/>
                </a:lnTo>
                <a:lnTo>
                  <a:pt x="908" y="1233"/>
                </a:lnTo>
                <a:lnTo>
                  <a:pt x="909" y="1233"/>
                </a:lnTo>
                <a:lnTo>
                  <a:pt x="909" y="1232"/>
                </a:lnTo>
                <a:lnTo>
                  <a:pt x="910" y="1232"/>
                </a:lnTo>
                <a:lnTo>
                  <a:pt x="910" y="1231"/>
                </a:lnTo>
                <a:lnTo>
                  <a:pt x="911" y="1231"/>
                </a:lnTo>
                <a:lnTo>
                  <a:pt x="911" y="1231"/>
                </a:lnTo>
                <a:lnTo>
                  <a:pt x="912" y="1230"/>
                </a:lnTo>
                <a:lnTo>
                  <a:pt x="912" y="1230"/>
                </a:lnTo>
                <a:lnTo>
                  <a:pt x="913" y="1229"/>
                </a:lnTo>
                <a:lnTo>
                  <a:pt x="913" y="1229"/>
                </a:lnTo>
                <a:lnTo>
                  <a:pt x="914" y="1228"/>
                </a:lnTo>
                <a:lnTo>
                  <a:pt x="914" y="1228"/>
                </a:lnTo>
                <a:lnTo>
                  <a:pt x="915" y="1227"/>
                </a:lnTo>
                <a:lnTo>
                  <a:pt x="915" y="1227"/>
                </a:lnTo>
                <a:lnTo>
                  <a:pt x="916" y="1226"/>
                </a:lnTo>
                <a:lnTo>
                  <a:pt x="916" y="1226"/>
                </a:lnTo>
                <a:lnTo>
                  <a:pt x="916" y="1225"/>
                </a:lnTo>
                <a:lnTo>
                  <a:pt x="917" y="1225"/>
                </a:lnTo>
                <a:lnTo>
                  <a:pt x="917" y="1225"/>
                </a:lnTo>
                <a:lnTo>
                  <a:pt x="918" y="1224"/>
                </a:lnTo>
                <a:lnTo>
                  <a:pt x="918" y="1224"/>
                </a:lnTo>
                <a:lnTo>
                  <a:pt x="919" y="1223"/>
                </a:lnTo>
                <a:lnTo>
                  <a:pt x="919" y="1223"/>
                </a:lnTo>
                <a:lnTo>
                  <a:pt x="920" y="1222"/>
                </a:lnTo>
                <a:lnTo>
                  <a:pt x="920" y="1222"/>
                </a:lnTo>
                <a:lnTo>
                  <a:pt x="921" y="1221"/>
                </a:lnTo>
                <a:lnTo>
                  <a:pt x="921" y="1221"/>
                </a:lnTo>
                <a:lnTo>
                  <a:pt x="921" y="1220"/>
                </a:lnTo>
                <a:lnTo>
                  <a:pt x="922" y="1220"/>
                </a:lnTo>
                <a:lnTo>
                  <a:pt x="922" y="1219"/>
                </a:lnTo>
                <a:lnTo>
                  <a:pt x="923" y="1219"/>
                </a:lnTo>
                <a:lnTo>
                  <a:pt x="923" y="1218"/>
                </a:lnTo>
                <a:lnTo>
                  <a:pt x="924" y="1218"/>
                </a:lnTo>
                <a:lnTo>
                  <a:pt x="924" y="1218"/>
                </a:lnTo>
                <a:lnTo>
                  <a:pt x="925" y="1217"/>
                </a:lnTo>
                <a:lnTo>
                  <a:pt x="925" y="1216"/>
                </a:lnTo>
                <a:lnTo>
                  <a:pt x="926" y="1216"/>
                </a:lnTo>
                <a:lnTo>
                  <a:pt x="926" y="1215"/>
                </a:lnTo>
                <a:lnTo>
                  <a:pt x="927" y="1215"/>
                </a:lnTo>
                <a:lnTo>
                  <a:pt x="927" y="1214"/>
                </a:lnTo>
                <a:lnTo>
                  <a:pt x="928" y="1214"/>
                </a:lnTo>
                <a:lnTo>
                  <a:pt x="928" y="1213"/>
                </a:lnTo>
                <a:lnTo>
                  <a:pt x="929" y="1213"/>
                </a:lnTo>
                <a:lnTo>
                  <a:pt x="929" y="1212"/>
                </a:lnTo>
                <a:lnTo>
                  <a:pt x="930" y="1212"/>
                </a:lnTo>
                <a:lnTo>
                  <a:pt x="930" y="1212"/>
                </a:lnTo>
                <a:lnTo>
                  <a:pt x="931" y="1211"/>
                </a:lnTo>
                <a:lnTo>
                  <a:pt x="931" y="1211"/>
                </a:lnTo>
                <a:lnTo>
                  <a:pt x="932" y="1210"/>
                </a:lnTo>
                <a:lnTo>
                  <a:pt x="932" y="1209"/>
                </a:lnTo>
                <a:lnTo>
                  <a:pt x="932" y="1209"/>
                </a:lnTo>
                <a:lnTo>
                  <a:pt x="933" y="1208"/>
                </a:lnTo>
                <a:lnTo>
                  <a:pt x="933" y="1208"/>
                </a:lnTo>
                <a:lnTo>
                  <a:pt x="934" y="1207"/>
                </a:lnTo>
                <a:lnTo>
                  <a:pt x="934" y="1207"/>
                </a:lnTo>
                <a:lnTo>
                  <a:pt x="935" y="1207"/>
                </a:lnTo>
                <a:lnTo>
                  <a:pt x="935" y="1206"/>
                </a:lnTo>
                <a:lnTo>
                  <a:pt x="936" y="1205"/>
                </a:lnTo>
                <a:lnTo>
                  <a:pt x="936" y="1205"/>
                </a:lnTo>
                <a:lnTo>
                  <a:pt x="937" y="1204"/>
                </a:lnTo>
                <a:lnTo>
                  <a:pt x="937" y="1204"/>
                </a:lnTo>
                <a:lnTo>
                  <a:pt x="938" y="1203"/>
                </a:lnTo>
                <a:lnTo>
                  <a:pt x="938" y="1203"/>
                </a:lnTo>
                <a:lnTo>
                  <a:pt x="939" y="1202"/>
                </a:lnTo>
                <a:lnTo>
                  <a:pt x="939" y="1202"/>
                </a:lnTo>
                <a:lnTo>
                  <a:pt x="940" y="1201"/>
                </a:lnTo>
                <a:lnTo>
                  <a:pt x="940" y="1201"/>
                </a:lnTo>
                <a:lnTo>
                  <a:pt x="941" y="1200"/>
                </a:lnTo>
                <a:lnTo>
                  <a:pt x="941" y="1200"/>
                </a:lnTo>
                <a:lnTo>
                  <a:pt x="942" y="1199"/>
                </a:lnTo>
                <a:lnTo>
                  <a:pt x="942" y="1199"/>
                </a:lnTo>
                <a:lnTo>
                  <a:pt x="942" y="1198"/>
                </a:lnTo>
                <a:lnTo>
                  <a:pt x="943" y="1197"/>
                </a:lnTo>
                <a:lnTo>
                  <a:pt x="943" y="1197"/>
                </a:lnTo>
                <a:lnTo>
                  <a:pt x="944" y="1196"/>
                </a:lnTo>
                <a:lnTo>
                  <a:pt x="944" y="1196"/>
                </a:lnTo>
                <a:lnTo>
                  <a:pt x="945" y="1195"/>
                </a:lnTo>
                <a:lnTo>
                  <a:pt x="945" y="1195"/>
                </a:lnTo>
                <a:lnTo>
                  <a:pt x="946" y="1194"/>
                </a:lnTo>
                <a:lnTo>
                  <a:pt x="946" y="1194"/>
                </a:lnTo>
                <a:lnTo>
                  <a:pt x="947" y="1193"/>
                </a:lnTo>
                <a:lnTo>
                  <a:pt x="947" y="1193"/>
                </a:lnTo>
                <a:lnTo>
                  <a:pt x="948" y="1192"/>
                </a:lnTo>
                <a:lnTo>
                  <a:pt x="948" y="1191"/>
                </a:lnTo>
                <a:lnTo>
                  <a:pt x="948" y="1191"/>
                </a:lnTo>
                <a:lnTo>
                  <a:pt x="949" y="1191"/>
                </a:lnTo>
                <a:lnTo>
                  <a:pt x="949" y="1190"/>
                </a:lnTo>
                <a:lnTo>
                  <a:pt x="950" y="1189"/>
                </a:lnTo>
                <a:lnTo>
                  <a:pt x="950" y="1189"/>
                </a:lnTo>
                <a:lnTo>
                  <a:pt x="951" y="1188"/>
                </a:lnTo>
                <a:lnTo>
                  <a:pt x="951" y="1188"/>
                </a:lnTo>
                <a:lnTo>
                  <a:pt x="952" y="1187"/>
                </a:lnTo>
                <a:lnTo>
                  <a:pt x="952" y="1187"/>
                </a:lnTo>
                <a:lnTo>
                  <a:pt x="953" y="1186"/>
                </a:lnTo>
                <a:lnTo>
                  <a:pt x="953" y="1185"/>
                </a:lnTo>
                <a:lnTo>
                  <a:pt x="954" y="1185"/>
                </a:lnTo>
                <a:lnTo>
                  <a:pt x="954" y="1184"/>
                </a:lnTo>
                <a:lnTo>
                  <a:pt x="955" y="1184"/>
                </a:lnTo>
                <a:lnTo>
                  <a:pt x="955" y="1183"/>
                </a:lnTo>
                <a:lnTo>
                  <a:pt x="956" y="1183"/>
                </a:lnTo>
                <a:lnTo>
                  <a:pt x="956" y="1182"/>
                </a:lnTo>
                <a:lnTo>
                  <a:pt x="957" y="1181"/>
                </a:lnTo>
                <a:lnTo>
                  <a:pt x="957" y="1181"/>
                </a:lnTo>
                <a:lnTo>
                  <a:pt x="958" y="1180"/>
                </a:lnTo>
                <a:lnTo>
                  <a:pt x="958" y="1180"/>
                </a:lnTo>
                <a:lnTo>
                  <a:pt x="958" y="1179"/>
                </a:lnTo>
                <a:lnTo>
                  <a:pt x="959" y="1179"/>
                </a:lnTo>
                <a:lnTo>
                  <a:pt x="959" y="1178"/>
                </a:lnTo>
                <a:lnTo>
                  <a:pt x="960" y="1178"/>
                </a:lnTo>
                <a:lnTo>
                  <a:pt x="960" y="1177"/>
                </a:lnTo>
                <a:lnTo>
                  <a:pt x="961" y="1176"/>
                </a:lnTo>
                <a:lnTo>
                  <a:pt x="961" y="1176"/>
                </a:lnTo>
                <a:lnTo>
                  <a:pt x="962" y="1175"/>
                </a:lnTo>
                <a:lnTo>
                  <a:pt x="962" y="1175"/>
                </a:lnTo>
                <a:lnTo>
                  <a:pt x="963" y="1174"/>
                </a:lnTo>
                <a:lnTo>
                  <a:pt x="963" y="1174"/>
                </a:lnTo>
                <a:lnTo>
                  <a:pt x="964" y="1173"/>
                </a:lnTo>
                <a:lnTo>
                  <a:pt x="964" y="1172"/>
                </a:lnTo>
                <a:lnTo>
                  <a:pt x="965" y="1172"/>
                </a:lnTo>
                <a:lnTo>
                  <a:pt x="965" y="1171"/>
                </a:lnTo>
                <a:lnTo>
                  <a:pt x="966" y="1170"/>
                </a:lnTo>
                <a:lnTo>
                  <a:pt x="966" y="1170"/>
                </a:lnTo>
                <a:lnTo>
                  <a:pt x="967" y="1169"/>
                </a:lnTo>
                <a:lnTo>
                  <a:pt x="967" y="1169"/>
                </a:lnTo>
                <a:lnTo>
                  <a:pt x="968" y="1168"/>
                </a:lnTo>
                <a:lnTo>
                  <a:pt x="968" y="1168"/>
                </a:lnTo>
                <a:lnTo>
                  <a:pt x="969" y="1167"/>
                </a:lnTo>
                <a:lnTo>
                  <a:pt x="969" y="1166"/>
                </a:lnTo>
                <a:lnTo>
                  <a:pt x="969" y="1166"/>
                </a:lnTo>
                <a:lnTo>
                  <a:pt x="970" y="1165"/>
                </a:lnTo>
                <a:lnTo>
                  <a:pt x="970" y="1164"/>
                </a:lnTo>
                <a:lnTo>
                  <a:pt x="971" y="1164"/>
                </a:lnTo>
                <a:lnTo>
                  <a:pt x="971" y="1163"/>
                </a:lnTo>
                <a:lnTo>
                  <a:pt x="972" y="1163"/>
                </a:lnTo>
                <a:lnTo>
                  <a:pt x="972" y="1162"/>
                </a:lnTo>
                <a:lnTo>
                  <a:pt x="973" y="1162"/>
                </a:lnTo>
                <a:lnTo>
                  <a:pt x="973" y="1161"/>
                </a:lnTo>
                <a:lnTo>
                  <a:pt x="974" y="1160"/>
                </a:lnTo>
                <a:lnTo>
                  <a:pt x="974" y="1160"/>
                </a:lnTo>
                <a:lnTo>
                  <a:pt x="975" y="1159"/>
                </a:lnTo>
                <a:lnTo>
                  <a:pt x="975" y="1158"/>
                </a:lnTo>
                <a:lnTo>
                  <a:pt x="976" y="1158"/>
                </a:lnTo>
                <a:lnTo>
                  <a:pt x="976" y="1157"/>
                </a:lnTo>
                <a:lnTo>
                  <a:pt x="976" y="1157"/>
                </a:lnTo>
                <a:lnTo>
                  <a:pt x="977" y="1156"/>
                </a:lnTo>
                <a:lnTo>
                  <a:pt x="977" y="1155"/>
                </a:lnTo>
                <a:lnTo>
                  <a:pt x="978" y="1155"/>
                </a:lnTo>
                <a:lnTo>
                  <a:pt x="978" y="1154"/>
                </a:lnTo>
                <a:lnTo>
                  <a:pt x="979" y="1153"/>
                </a:lnTo>
                <a:lnTo>
                  <a:pt x="979" y="1153"/>
                </a:lnTo>
                <a:lnTo>
                  <a:pt x="980" y="1152"/>
                </a:lnTo>
                <a:lnTo>
                  <a:pt x="980" y="1152"/>
                </a:lnTo>
                <a:lnTo>
                  <a:pt x="981" y="1151"/>
                </a:lnTo>
                <a:lnTo>
                  <a:pt x="981" y="1150"/>
                </a:lnTo>
                <a:lnTo>
                  <a:pt x="982" y="1150"/>
                </a:lnTo>
                <a:lnTo>
                  <a:pt x="982" y="1149"/>
                </a:lnTo>
                <a:lnTo>
                  <a:pt x="983" y="1148"/>
                </a:lnTo>
                <a:lnTo>
                  <a:pt x="983" y="1148"/>
                </a:lnTo>
                <a:lnTo>
                  <a:pt x="984" y="1147"/>
                </a:lnTo>
                <a:lnTo>
                  <a:pt x="984" y="1147"/>
                </a:lnTo>
                <a:lnTo>
                  <a:pt x="985" y="1146"/>
                </a:lnTo>
                <a:lnTo>
                  <a:pt x="985" y="1145"/>
                </a:lnTo>
                <a:lnTo>
                  <a:pt x="985" y="1145"/>
                </a:lnTo>
                <a:lnTo>
                  <a:pt x="986" y="1144"/>
                </a:lnTo>
                <a:lnTo>
                  <a:pt x="986" y="1143"/>
                </a:lnTo>
                <a:lnTo>
                  <a:pt x="987" y="1143"/>
                </a:lnTo>
                <a:lnTo>
                  <a:pt x="987" y="1142"/>
                </a:lnTo>
                <a:lnTo>
                  <a:pt x="988" y="1142"/>
                </a:lnTo>
                <a:lnTo>
                  <a:pt x="988" y="1141"/>
                </a:lnTo>
                <a:lnTo>
                  <a:pt x="989" y="1140"/>
                </a:lnTo>
                <a:lnTo>
                  <a:pt x="989" y="1140"/>
                </a:lnTo>
                <a:lnTo>
                  <a:pt x="990" y="1139"/>
                </a:lnTo>
                <a:lnTo>
                  <a:pt x="990" y="1138"/>
                </a:lnTo>
                <a:lnTo>
                  <a:pt x="991" y="1138"/>
                </a:lnTo>
                <a:lnTo>
                  <a:pt x="991" y="1137"/>
                </a:lnTo>
                <a:lnTo>
                  <a:pt x="992" y="1136"/>
                </a:lnTo>
                <a:lnTo>
                  <a:pt x="992" y="1136"/>
                </a:lnTo>
                <a:lnTo>
                  <a:pt x="993" y="1135"/>
                </a:lnTo>
                <a:lnTo>
                  <a:pt x="993" y="1134"/>
                </a:lnTo>
                <a:lnTo>
                  <a:pt x="994" y="1134"/>
                </a:lnTo>
                <a:lnTo>
                  <a:pt x="994" y="1133"/>
                </a:lnTo>
                <a:lnTo>
                  <a:pt x="995" y="1132"/>
                </a:lnTo>
                <a:lnTo>
                  <a:pt x="995" y="1132"/>
                </a:lnTo>
                <a:lnTo>
                  <a:pt x="995" y="1131"/>
                </a:lnTo>
                <a:lnTo>
                  <a:pt x="996" y="1130"/>
                </a:lnTo>
                <a:lnTo>
                  <a:pt x="996" y="1130"/>
                </a:lnTo>
                <a:lnTo>
                  <a:pt x="997" y="1129"/>
                </a:lnTo>
                <a:lnTo>
                  <a:pt x="997" y="1128"/>
                </a:lnTo>
                <a:lnTo>
                  <a:pt x="998" y="1128"/>
                </a:lnTo>
                <a:lnTo>
                  <a:pt x="998" y="1127"/>
                </a:lnTo>
                <a:lnTo>
                  <a:pt x="999" y="1126"/>
                </a:lnTo>
                <a:lnTo>
                  <a:pt x="999" y="1126"/>
                </a:lnTo>
                <a:lnTo>
                  <a:pt x="1000" y="1125"/>
                </a:lnTo>
                <a:lnTo>
                  <a:pt x="1000" y="1124"/>
                </a:lnTo>
                <a:lnTo>
                  <a:pt x="1001" y="1124"/>
                </a:lnTo>
                <a:lnTo>
                  <a:pt x="1001" y="1123"/>
                </a:lnTo>
                <a:lnTo>
                  <a:pt x="1002" y="1122"/>
                </a:lnTo>
                <a:lnTo>
                  <a:pt x="1002" y="1122"/>
                </a:lnTo>
                <a:lnTo>
                  <a:pt x="1003" y="1121"/>
                </a:lnTo>
                <a:lnTo>
                  <a:pt x="1003" y="1120"/>
                </a:lnTo>
                <a:lnTo>
                  <a:pt x="1004" y="1120"/>
                </a:lnTo>
                <a:lnTo>
                  <a:pt x="1004" y="1119"/>
                </a:lnTo>
                <a:lnTo>
                  <a:pt x="1005" y="1118"/>
                </a:lnTo>
                <a:lnTo>
                  <a:pt x="1005" y="1118"/>
                </a:lnTo>
                <a:lnTo>
                  <a:pt x="1006" y="1117"/>
                </a:lnTo>
                <a:lnTo>
                  <a:pt x="1006" y="1116"/>
                </a:lnTo>
                <a:lnTo>
                  <a:pt x="1006" y="1115"/>
                </a:lnTo>
                <a:lnTo>
                  <a:pt x="1007" y="1115"/>
                </a:lnTo>
                <a:lnTo>
                  <a:pt x="1007" y="1114"/>
                </a:lnTo>
                <a:lnTo>
                  <a:pt x="1008" y="1113"/>
                </a:lnTo>
                <a:lnTo>
                  <a:pt x="1008" y="1113"/>
                </a:lnTo>
                <a:lnTo>
                  <a:pt x="1009" y="1112"/>
                </a:lnTo>
                <a:lnTo>
                  <a:pt x="1009" y="1111"/>
                </a:lnTo>
                <a:lnTo>
                  <a:pt x="1010" y="1111"/>
                </a:lnTo>
                <a:lnTo>
                  <a:pt x="1010" y="1110"/>
                </a:lnTo>
                <a:lnTo>
                  <a:pt x="1011" y="1109"/>
                </a:lnTo>
                <a:lnTo>
                  <a:pt x="1011" y="1109"/>
                </a:lnTo>
                <a:lnTo>
                  <a:pt x="1011" y="1108"/>
                </a:lnTo>
                <a:lnTo>
                  <a:pt x="1012" y="1107"/>
                </a:lnTo>
                <a:lnTo>
                  <a:pt x="1012" y="1106"/>
                </a:lnTo>
                <a:lnTo>
                  <a:pt x="1013" y="1106"/>
                </a:lnTo>
                <a:lnTo>
                  <a:pt x="1013" y="1105"/>
                </a:lnTo>
                <a:lnTo>
                  <a:pt x="1014" y="1104"/>
                </a:lnTo>
                <a:lnTo>
                  <a:pt x="1014" y="1104"/>
                </a:lnTo>
                <a:lnTo>
                  <a:pt x="1015" y="1103"/>
                </a:lnTo>
                <a:lnTo>
                  <a:pt x="1015" y="1102"/>
                </a:lnTo>
                <a:lnTo>
                  <a:pt x="1016" y="1101"/>
                </a:lnTo>
                <a:lnTo>
                  <a:pt x="1016" y="1101"/>
                </a:lnTo>
                <a:lnTo>
                  <a:pt x="1017" y="1100"/>
                </a:lnTo>
                <a:lnTo>
                  <a:pt x="1017" y="1099"/>
                </a:lnTo>
                <a:lnTo>
                  <a:pt x="1018" y="1099"/>
                </a:lnTo>
                <a:lnTo>
                  <a:pt x="1018" y="1098"/>
                </a:lnTo>
                <a:lnTo>
                  <a:pt x="1019" y="1097"/>
                </a:lnTo>
                <a:lnTo>
                  <a:pt x="1019" y="1096"/>
                </a:lnTo>
                <a:lnTo>
                  <a:pt x="1020" y="1096"/>
                </a:lnTo>
                <a:lnTo>
                  <a:pt x="1020" y="1095"/>
                </a:lnTo>
                <a:lnTo>
                  <a:pt x="1021" y="1094"/>
                </a:lnTo>
                <a:lnTo>
                  <a:pt x="1021" y="1093"/>
                </a:lnTo>
                <a:lnTo>
                  <a:pt x="1022" y="1093"/>
                </a:lnTo>
                <a:lnTo>
                  <a:pt x="1022" y="1092"/>
                </a:lnTo>
                <a:lnTo>
                  <a:pt x="1022" y="1091"/>
                </a:lnTo>
                <a:lnTo>
                  <a:pt x="1023" y="1091"/>
                </a:lnTo>
                <a:lnTo>
                  <a:pt x="1023" y="1090"/>
                </a:lnTo>
                <a:lnTo>
                  <a:pt x="1024" y="1089"/>
                </a:lnTo>
                <a:lnTo>
                  <a:pt x="1024" y="1088"/>
                </a:lnTo>
                <a:lnTo>
                  <a:pt x="1025" y="1088"/>
                </a:lnTo>
                <a:lnTo>
                  <a:pt x="1025" y="1087"/>
                </a:lnTo>
                <a:lnTo>
                  <a:pt x="1026" y="1086"/>
                </a:lnTo>
                <a:lnTo>
                  <a:pt x="1026" y="1086"/>
                </a:lnTo>
                <a:lnTo>
                  <a:pt x="1027" y="1085"/>
                </a:lnTo>
                <a:lnTo>
                  <a:pt x="1027" y="1084"/>
                </a:lnTo>
                <a:lnTo>
                  <a:pt x="1028" y="1083"/>
                </a:lnTo>
                <a:lnTo>
                  <a:pt x="1028" y="1083"/>
                </a:lnTo>
                <a:lnTo>
                  <a:pt x="1029" y="1082"/>
                </a:lnTo>
                <a:lnTo>
                  <a:pt x="1029" y="1081"/>
                </a:lnTo>
                <a:lnTo>
                  <a:pt x="1030" y="1080"/>
                </a:lnTo>
                <a:lnTo>
                  <a:pt x="1030" y="1080"/>
                </a:lnTo>
                <a:lnTo>
                  <a:pt x="1031" y="1079"/>
                </a:lnTo>
                <a:lnTo>
                  <a:pt x="1031" y="1078"/>
                </a:lnTo>
                <a:lnTo>
                  <a:pt x="1032" y="1077"/>
                </a:lnTo>
                <a:lnTo>
                  <a:pt x="1032" y="1077"/>
                </a:lnTo>
                <a:lnTo>
                  <a:pt x="1032" y="1076"/>
                </a:lnTo>
                <a:lnTo>
                  <a:pt x="1033" y="1075"/>
                </a:lnTo>
                <a:lnTo>
                  <a:pt x="1033" y="1074"/>
                </a:lnTo>
                <a:lnTo>
                  <a:pt x="1034" y="1074"/>
                </a:lnTo>
                <a:lnTo>
                  <a:pt x="1034" y="1073"/>
                </a:lnTo>
                <a:lnTo>
                  <a:pt x="1035" y="1072"/>
                </a:lnTo>
                <a:lnTo>
                  <a:pt x="1035" y="1071"/>
                </a:lnTo>
                <a:lnTo>
                  <a:pt x="1036" y="1071"/>
                </a:lnTo>
                <a:lnTo>
                  <a:pt x="1036" y="1070"/>
                </a:lnTo>
                <a:lnTo>
                  <a:pt x="1037" y="1069"/>
                </a:lnTo>
                <a:lnTo>
                  <a:pt x="1037" y="1068"/>
                </a:lnTo>
                <a:lnTo>
                  <a:pt x="1038" y="1068"/>
                </a:lnTo>
                <a:lnTo>
                  <a:pt x="1038" y="1067"/>
                </a:lnTo>
                <a:lnTo>
                  <a:pt x="1038" y="1066"/>
                </a:lnTo>
                <a:lnTo>
                  <a:pt x="1039" y="1065"/>
                </a:lnTo>
                <a:lnTo>
                  <a:pt x="1039" y="1065"/>
                </a:lnTo>
                <a:lnTo>
                  <a:pt x="1040" y="1064"/>
                </a:lnTo>
                <a:lnTo>
                  <a:pt x="1040" y="1063"/>
                </a:lnTo>
                <a:lnTo>
                  <a:pt x="1041" y="1062"/>
                </a:lnTo>
                <a:lnTo>
                  <a:pt x="1041" y="1061"/>
                </a:lnTo>
                <a:lnTo>
                  <a:pt x="1042" y="1061"/>
                </a:lnTo>
                <a:lnTo>
                  <a:pt x="1042" y="1060"/>
                </a:lnTo>
                <a:lnTo>
                  <a:pt x="1043" y="1059"/>
                </a:lnTo>
                <a:lnTo>
                  <a:pt x="1043" y="1058"/>
                </a:lnTo>
                <a:lnTo>
                  <a:pt x="1044" y="1058"/>
                </a:lnTo>
                <a:lnTo>
                  <a:pt x="1044" y="1057"/>
                </a:lnTo>
                <a:lnTo>
                  <a:pt x="1045" y="1056"/>
                </a:lnTo>
                <a:lnTo>
                  <a:pt x="1045" y="1055"/>
                </a:lnTo>
                <a:lnTo>
                  <a:pt x="1046" y="1055"/>
                </a:lnTo>
                <a:lnTo>
                  <a:pt x="1046" y="1054"/>
                </a:lnTo>
                <a:lnTo>
                  <a:pt x="1047" y="1053"/>
                </a:lnTo>
                <a:lnTo>
                  <a:pt x="1047" y="1052"/>
                </a:lnTo>
                <a:lnTo>
                  <a:pt x="1048" y="1051"/>
                </a:lnTo>
                <a:lnTo>
                  <a:pt x="1048" y="1050"/>
                </a:lnTo>
                <a:lnTo>
                  <a:pt x="1048" y="1050"/>
                </a:lnTo>
                <a:lnTo>
                  <a:pt x="1049" y="1049"/>
                </a:lnTo>
                <a:lnTo>
                  <a:pt x="1049" y="1048"/>
                </a:lnTo>
                <a:lnTo>
                  <a:pt x="1050" y="1047"/>
                </a:lnTo>
                <a:lnTo>
                  <a:pt x="1050" y="1047"/>
                </a:lnTo>
                <a:lnTo>
                  <a:pt x="1051" y="1046"/>
                </a:lnTo>
                <a:lnTo>
                  <a:pt x="1051" y="1045"/>
                </a:lnTo>
                <a:lnTo>
                  <a:pt x="1052" y="1044"/>
                </a:lnTo>
                <a:lnTo>
                  <a:pt x="1052" y="1044"/>
                </a:lnTo>
                <a:lnTo>
                  <a:pt x="1053" y="1043"/>
                </a:lnTo>
                <a:lnTo>
                  <a:pt x="1053" y="1042"/>
                </a:lnTo>
                <a:lnTo>
                  <a:pt x="1054" y="1041"/>
                </a:lnTo>
                <a:lnTo>
                  <a:pt x="1054" y="1040"/>
                </a:lnTo>
                <a:lnTo>
                  <a:pt x="1055" y="1039"/>
                </a:lnTo>
                <a:lnTo>
                  <a:pt x="1055" y="1039"/>
                </a:lnTo>
                <a:lnTo>
                  <a:pt x="1056" y="1038"/>
                </a:lnTo>
                <a:lnTo>
                  <a:pt x="1056" y="1037"/>
                </a:lnTo>
                <a:lnTo>
                  <a:pt x="1057" y="1036"/>
                </a:lnTo>
                <a:lnTo>
                  <a:pt x="1057" y="1035"/>
                </a:lnTo>
                <a:lnTo>
                  <a:pt x="1058" y="1035"/>
                </a:lnTo>
                <a:lnTo>
                  <a:pt x="1058" y="1034"/>
                </a:lnTo>
                <a:lnTo>
                  <a:pt x="1059" y="1033"/>
                </a:lnTo>
                <a:lnTo>
                  <a:pt x="1059" y="1032"/>
                </a:lnTo>
                <a:lnTo>
                  <a:pt x="1059" y="1031"/>
                </a:lnTo>
                <a:lnTo>
                  <a:pt x="1060" y="1031"/>
                </a:lnTo>
                <a:lnTo>
                  <a:pt x="1060" y="1030"/>
                </a:lnTo>
                <a:lnTo>
                  <a:pt x="1061" y="1029"/>
                </a:lnTo>
                <a:lnTo>
                  <a:pt x="1061" y="1028"/>
                </a:lnTo>
                <a:lnTo>
                  <a:pt x="1062" y="1027"/>
                </a:lnTo>
                <a:lnTo>
                  <a:pt x="1062" y="1027"/>
                </a:lnTo>
                <a:lnTo>
                  <a:pt x="1063" y="1026"/>
                </a:lnTo>
                <a:lnTo>
                  <a:pt x="1063" y="1025"/>
                </a:lnTo>
                <a:lnTo>
                  <a:pt x="1064" y="1024"/>
                </a:lnTo>
                <a:lnTo>
                  <a:pt x="1064" y="1023"/>
                </a:lnTo>
                <a:lnTo>
                  <a:pt x="1065" y="1023"/>
                </a:lnTo>
                <a:lnTo>
                  <a:pt x="1065" y="1022"/>
                </a:lnTo>
                <a:lnTo>
                  <a:pt x="1065" y="1021"/>
                </a:lnTo>
                <a:lnTo>
                  <a:pt x="1066" y="1020"/>
                </a:lnTo>
                <a:lnTo>
                  <a:pt x="1066" y="1019"/>
                </a:lnTo>
                <a:lnTo>
                  <a:pt x="1067" y="1018"/>
                </a:lnTo>
                <a:lnTo>
                  <a:pt x="1067" y="1018"/>
                </a:lnTo>
                <a:lnTo>
                  <a:pt x="1068" y="1017"/>
                </a:lnTo>
                <a:lnTo>
                  <a:pt x="1068" y="1016"/>
                </a:lnTo>
                <a:lnTo>
                  <a:pt x="1069" y="1015"/>
                </a:lnTo>
                <a:lnTo>
                  <a:pt x="1069" y="1014"/>
                </a:lnTo>
                <a:lnTo>
                  <a:pt x="1070" y="1013"/>
                </a:lnTo>
                <a:lnTo>
                  <a:pt x="1070" y="1012"/>
                </a:lnTo>
                <a:lnTo>
                  <a:pt x="1071" y="1012"/>
                </a:lnTo>
                <a:lnTo>
                  <a:pt x="1071" y="1011"/>
                </a:lnTo>
                <a:lnTo>
                  <a:pt x="1072" y="1010"/>
                </a:lnTo>
                <a:lnTo>
                  <a:pt x="1072" y="1009"/>
                </a:lnTo>
                <a:lnTo>
                  <a:pt x="1073" y="1008"/>
                </a:lnTo>
                <a:lnTo>
                  <a:pt x="1073" y="1007"/>
                </a:lnTo>
                <a:lnTo>
                  <a:pt x="1074" y="1007"/>
                </a:lnTo>
                <a:lnTo>
                  <a:pt x="1074" y="1006"/>
                </a:lnTo>
                <a:lnTo>
                  <a:pt x="1075" y="1005"/>
                </a:lnTo>
                <a:lnTo>
                  <a:pt x="1075" y="1004"/>
                </a:lnTo>
                <a:lnTo>
                  <a:pt x="1075" y="1003"/>
                </a:lnTo>
                <a:lnTo>
                  <a:pt x="1076" y="1002"/>
                </a:lnTo>
                <a:lnTo>
                  <a:pt x="1076" y="1002"/>
                </a:lnTo>
                <a:lnTo>
                  <a:pt x="1077" y="1001"/>
                </a:lnTo>
                <a:lnTo>
                  <a:pt x="1077" y="1000"/>
                </a:lnTo>
                <a:lnTo>
                  <a:pt x="1078" y="999"/>
                </a:lnTo>
                <a:lnTo>
                  <a:pt x="1078" y="998"/>
                </a:lnTo>
                <a:lnTo>
                  <a:pt x="1079" y="997"/>
                </a:lnTo>
                <a:lnTo>
                  <a:pt x="1079" y="996"/>
                </a:lnTo>
                <a:lnTo>
                  <a:pt x="1080" y="996"/>
                </a:lnTo>
                <a:lnTo>
                  <a:pt x="1080" y="995"/>
                </a:lnTo>
                <a:lnTo>
                  <a:pt x="1081" y="994"/>
                </a:lnTo>
                <a:lnTo>
                  <a:pt x="1081" y="993"/>
                </a:lnTo>
                <a:lnTo>
                  <a:pt x="1082" y="992"/>
                </a:lnTo>
                <a:lnTo>
                  <a:pt x="1082" y="991"/>
                </a:lnTo>
                <a:lnTo>
                  <a:pt x="1083" y="990"/>
                </a:lnTo>
                <a:lnTo>
                  <a:pt x="1083" y="990"/>
                </a:lnTo>
                <a:lnTo>
                  <a:pt x="1084" y="989"/>
                </a:lnTo>
                <a:lnTo>
                  <a:pt x="1084" y="988"/>
                </a:lnTo>
                <a:lnTo>
                  <a:pt x="1085" y="987"/>
                </a:lnTo>
                <a:lnTo>
                  <a:pt x="1085" y="986"/>
                </a:lnTo>
                <a:lnTo>
                  <a:pt x="1085" y="985"/>
                </a:lnTo>
                <a:lnTo>
                  <a:pt x="1086" y="985"/>
                </a:lnTo>
                <a:lnTo>
                  <a:pt x="1086" y="984"/>
                </a:lnTo>
                <a:lnTo>
                  <a:pt x="1087" y="983"/>
                </a:lnTo>
                <a:lnTo>
                  <a:pt x="1087" y="982"/>
                </a:lnTo>
                <a:lnTo>
                  <a:pt x="1088" y="981"/>
                </a:lnTo>
                <a:lnTo>
                  <a:pt x="1088" y="980"/>
                </a:lnTo>
                <a:lnTo>
                  <a:pt x="1089" y="979"/>
                </a:lnTo>
                <a:lnTo>
                  <a:pt x="1089" y="979"/>
                </a:lnTo>
                <a:lnTo>
                  <a:pt x="1090" y="978"/>
                </a:lnTo>
                <a:lnTo>
                  <a:pt x="1090" y="977"/>
                </a:lnTo>
                <a:lnTo>
                  <a:pt x="1091" y="976"/>
                </a:lnTo>
                <a:lnTo>
                  <a:pt x="1091" y="975"/>
                </a:lnTo>
                <a:lnTo>
                  <a:pt x="1092" y="974"/>
                </a:lnTo>
                <a:lnTo>
                  <a:pt x="1092" y="973"/>
                </a:lnTo>
                <a:lnTo>
                  <a:pt x="1093" y="972"/>
                </a:lnTo>
                <a:lnTo>
                  <a:pt x="1093" y="971"/>
                </a:lnTo>
                <a:lnTo>
                  <a:pt x="1094" y="971"/>
                </a:lnTo>
                <a:lnTo>
                  <a:pt x="1094" y="970"/>
                </a:lnTo>
                <a:lnTo>
                  <a:pt x="1094" y="969"/>
                </a:lnTo>
                <a:lnTo>
                  <a:pt x="1095" y="968"/>
                </a:lnTo>
                <a:lnTo>
                  <a:pt x="1095" y="967"/>
                </a:lnTo>
                <a:lnTo>
                  <a:pt x="1096" y="966"/>
                </a:lnTo>
                <a:lnTo>
                  <a:pt x="1096" y="965"/>
                </a:lnTo>
                <a:lnTo>
                  <a:pt x="1097" y="964"/>
                </a:lnTo>
                <a:lnTo>
                  <a:pt x="1097" y="963"/>
                </a:lnTo>
                <a:lnTo>
                  <a:pt x="1098" y="963"/>
                </a:lnTo>
                <a:lnTo>
                  <a:pt x="1098" y="962"/>
                </a:lnTo>
                <a:lnTo>
                  <a:pt x="1099" y="961"/>
                </a:lnTo>
                <a:lnTo>
                  <a:pt x="1099" y="960"/>
                </a:lnTo>
                <a:lnTo>
                  <a:pt x="1100" y="959"/>
                </a:lnTo>
                <a:lnTo>
                  <a:pt x="1100" y="958"/>
                </a:lnTo>
                <a:lnTo>
                  <a:pt x="1101" y="957"/>
                </a:lnTo>
                <a:lnTo>
                  <a:pt x="1101" y="956"/>
                </a:lnTo>
                <a:lnTo>
                  <a:pt x="1101" y="955"/>
                </a:lnTo>
                <a:lnTo>
                  <a:pt x="1102" y="954"/>
                </a:lnTo>
                <a:lnTo>
                  <a:pt x="1102" y="954"/>
                </a:lnTo>
                <a:lnTo>
                  <a:pt x="1103" y="953"/>
                </a:lnTo>
                <a:lnTo>
                  <a:pt x="1103" y="952"/>
                </a:lnTo>
                <a:lnTo>
                  <a:pt x="1104" y="951"/>
                </a:lnTo>
                <a:lnTo>
                  <a:pt x="1104" y="950"/>
                </a:lnTo>
                <a:lnTo>
                  <a:pt x="1105" y="949"/>
                </a:lnTo>
                <a:lnTo>
                  <a:pt x="1105" y="948"/>
                </a:lnTo>
                <a:lnTo>
                  <a:pt x="1106" y="947"/>
                </a:lnTo>
                <a:lnTo>
                  <a:pt x="1106" y="946"/>
                </a:lnTo>
                <a:lnTo>
                  <a:pt x="1107" y="946"/>
                </a:lnTo>
                <a:lnTo>
                  <a:pt x="1107" y="945"/>
                </a:lnTo>
                <a:lnTo>
                  <a:pt x="1108" y="944"/>
                </a:lnTo>
                <a:lnTo>
                  <a:pt x="1108" y="943"/>
                </a:lnTo>
                <a:lnTo>
                  <a:pt x="1109" y="942"/>
                </a:lnTo>
                <a:lnTo>
                  <a:pt x="1109" y="941"/>
                </a:lnTo>
                <a:lnTo>
                  <a:pt x="1110" y="940"/>
                </a:lnTo>
                <a:lnTo>
                  <a:pt x="1110" y="939"/>
                </a:lnTo>
                <a:lnTo>
                  <a:pt x="1111" y="938"/>
                </a:lnTo>
                <a:lnTo>
                  <a:pt x="1111" y="937"/>
                </a:lnTo>
                <a:lnTo>
                  <a:pt x="1112" y="936"/>
                </a:lnTo>
                <a:lnTo>
                  <a:pt x="1112" y="936"/>
                </a:lnTo>
                <a:lnTo>
                  <a:pt x="1112" y="935"/>
                </a:lnTo>
                <a:lnTo>
                  <a:pt x="1113" y="934"/>
                </a:lnTo>
                <a:lnTo>
                  <a:pt x="1113" y="933"/>
                </a:lnTo>
                <a:lnTo>
                  <a:pt x="1114" y="932"/>
                </a:lnTo>
                <a:lnTo>
                  <a:pt x="1114" y="931"/>
                </a:lnTo>
                <a:lnTo>
                  <a:pt x="1115" y="930"/>
                </a:lnTo>
                <a:lnTo>
                  <a:pt x="1115" y="929"/>
                </a:lnTo>
                <a:lnTo>
                  <a:pt x="1116" y="928"/>
                </a:lnTo>
                <a:lnTo>
                  <a:pt x="1116" y="927"/>
                </a:lnTo>
                <a:lnTo>
                  <a:pt x="1117" y="926"/>
                </a:lnTo>
                <a:lnTo>
                  <a:pt x="1117" y="925"/>
                </a:lnTo>
                <a:lnTo>
                  <a:pt x="1118" y="924"/>
                </a:lnTo>
                <a:lnTo>
                  <a:pt x="1118" y="923"/>
                </a:lnTo>
                <a:lnTo>
                  <a:pt x="1119" y="922"/>
                </a:lnTo>
                <a:lnTo>
                  <a:pt x="1119" y="921"/>
                </a:lnTo>
                <a:lnTo>
                  <a:pt x="1120" y="921"/>
                </a:lnTo>
                <a:lnTo>
                  <a:pt x="1120" y="920"/>
                </a:lnTo>
                <a:lnTo>
                  <a:pt x="1121" y="919"/>
                </a:lnTo>
                <a:lnTo>
                  <a:pt x="1121" y="918"/>
                </a:lnTo>
                <a:lnTo>
                  <a:pt x="1122" y="917"/>
                </a:lnTo>
                <a:lnTo>
                  <a:pt x="1122" y="916"/>
                </a:lnTo>
                <a:lnTo>
                  <a:pt x="1122" y="915"/>
                </a:lnTo>
                <a:lnTo>
                  <a:pt x="1123" y="914"/>
                </a:lnTo>
                <a:lnTo>
                  <a:pt x="1123" y="913"/>
                </a:lnTo>
                <a:lnTo>
                  <a:pt x="1124" y="912"/>
                </a:lnTo>
                <a:lnTo>
                  <a:pt x="1124" y="911"/>
                </a:lnTo>
                <a:lnTo>
                  <a:pt x="1125" y="910"/>
                </a:lnTo>
                <a:lnTo>
                  <a:pt x="1125" y="909"/>
                </a:lnTo>
                <a:lnTo>
                  <a:pt x="1126" y="908"/>
                </a:lnTo>
                <a:lnTo>
                  <a:pt x="1126" y="907"/>
                </a:lnTo>
                <a:lnTo>
                  <a:pt x="1127" y="907"/>
                </a:lnTo>
                <a:lnTo>
                  <a:pt x="1127" y="906"/>
                </a:lnTo>
                <a:lnTo>
                  <a:pt x="1127" y="905"/>
                </a:lnTo>
                <a:lnTo>
                  <a:pt x="1128" y="904"/>
                </a:lnTo>
                <a:lnTo>
                  <a:pt x="1128" y="903"/>
                </a:lnTo>
                <a:lnTo>
                  <a:pt x="1129" y="902"/>
                </a:lnTo>
                <a:lnTo>
                  <a:pt x="1129" y="901"/>
                </a:lnTo>
                <a:lnTo>
                  <a:pt x="1130" y="900"/>
                </a:lnTo>
                <a:lnTo>
                  <a:pt x="1130" y="899"/>
                </a:lnTo>
                <a:lnTo>
                  <a:pt x="1131" y="898"/>
                </a:lnTo>
                <a:lnTo>
                  <a:pt x="1131" y="897"/>
                </a:lnTo>
                <a:lnTo>
                  <a:pt x="1132" y="896"/>
                </a:lnTo>
                <a:lnTo>
                  <a:pt x="1132" y="895"/>
                </a:lnTo>
                <a:lnTo>
                  <a:pt x="1133" y="894"/>
                </a:lnTo>
                <a:lnTo>
                  <a:pt x="1133" y="893"/>
                </a:lnTo>
                <a:lnTo>
                  <a:pt x="1134" y="892"/>
                </a:lnTo>
                <a:lnTo>
                  <a:pt x="1134" y="891"/>
                </a:lnTo>
                <a:lnTo>
                  <a:pt x="1135" y="890"/>
                </a:lnTo>
                <a:lnTo>
                  <a:pt x="1135" y="889"/>
                </a:lnTo>
                <a:lnTo>
                  <a:pt x="1136" y="888"/>
                </a:lnTo>
                <a:lnTo>
                  <a:pt x="1136" y="887"/>
                </a:lnTo>
                <a:lnTo>
                  <a:pt x="1137" y="886"/>
                </a:lnTo>
                <a:lnTo>
                  <a:pt x="1137" y="885"/>
                </a:lnTo>
                <a:lnTo>
                  <a:pt x="1138" y="884"/>
                </a:lnTo>
                <a:lnTo>
                  <a:pt x="1138" y="883"/>
                </a:lnTo>
                <a:lnTo>
                  <a:pt x="1138" y="882"/>
                </a:lnTo>
                <a:lnTo>
                  <a:pt x="1139" y="882"/>
                </a:lnTo>
                <a:lnTo>
                  <a:pt x="1139" y="881"/>
                </a:lnTo>
                <a:lnTo>
                  <a:pt x="1140" y="880"/>
                </a:lnTo>
                <a:lnTo>
                  <a:pt x="1140" y="879"/>
                </a:lnTo>
                <a:lnTo>
                  <a:pt x="1141" y="878"/>
                </a:lnTo>
                <a:lnTo>
                  <a:pt x="1141" y="877"/>
                </a:lnTo>
                <a:lnTo>
                  <a:pt x="1142" y="876"/>
                </a:lnTo>
                <a:lnTo>
                  <a:pt x="1142" y="875"/>
                </a:lnTo>
                <a:lnTo>
                  <a:pt x="1143" y="874"/>
                </a:lnTo>
                <a:lnTo>
                  <a:pt x="1143" y="873"/>
                </a:lnTo>
                <a:lnTo>
                  <a:pt x="1144" y="872"/>
                </a:lnTo>
                <a:lnTo>
                  <a:pt x="1144" y="871"/>
                </a:lnTo>
                <a:lnTo>
                  <a:pt x="1145" y="870"/>
                </a:lnTo>
                <a:lnTo>
                  <a:pt x="1145" y="869"/>
                </a:lnTo>
                <a:lnTo>
                  <a:pt x="1146" y="868"/>
                </a:lnTo>
                <a:lnTo>
                  <a:pt x="1146" y="867"/>
                </a:lnTo>
                <a:lnTo>
                  <a:pt x="1147" y="866"/>
                </a:lnTo>
                <a:lnTo>
                  <a:pt x="1147" y="865"/>
                </a:lnTo>
                <a:lnTo>
                  <a:pt x="1148" y="864"/>
                </a:lnTo>
                <a:lnTo>
                  <a:pt x="1148" y="863"/>
                </a:lnTo>
                <a:lnTo>
                  <a:pt x="1149" y="862"/>
                </a:lnTo>
                <a:lnTo>
                  <a:pt x="1149" y="861"/>
                </a:lnTo>
                <a:lnTo>
                  <a:pt x="1149" y="860"/>
                </a:lnTo>
                <a:lnTo>
                  <a:pt x="1150" y="859"/>
                </a:lnTo>
                <a:lnTo>
                  <a:pt x="1150" y="858"/>
                </a:lnTo>
                <a:lnTo>
                  <a:pt x="1151" y="857"/>
                </a:lnTo>
                <a:lnTo>
                  <a:pt x="1151" y="856"/>
                </a:lnTo>
                <a:lnTo>
                  <a:pt x="1152" y="855"/>
                </a:lnTo>
                <a:lnTo>
                  <a:pt x="1152" y="854"/>
                </a:lnTo>
                <a:lnTo>
                  <a:pt x="1153" y="853"/>
                </a:lnTo>
                <a:lnTo>
                  <a:pt x="1153" y="852"/>
                </a:lnTo>
                <a:lnTo>
                  <a:pt x="1154" y="851"/>
                </a:lnTo>
                <a:lnTo>
                  <a:pt x="1154" y="850"/>
                </a:lnTo>
                <a:lnTo>
                  <a:pt x="1154" y="849"/>
                </a:lnTo>
                <a:lnTo>
                  <a:pt x="1155" y="848"/>
                </a:lnTo>
                <a:lnTo>
                  <a:pt x="1155" y="847"/>
                </a:lnTo>
                <a:lnTo>
                  <a:pt x="1156" y="846"/>
                </a:lnTo>
                <a:lnTo>
                  <a:pt x="1156" y="845"/>
                </a:lnTo>
                <a:lnTo>
                  <a:pt x="1157" y="844"/>
                </a:lnTo>
                <a:lnTo>
                  <a:pt x="1157" y="843"/>
                </a:lnTo>
                <a:lnTo>
                  <a:pt x="1158" y="842"/>
                </a:lnTo>
                <a:lnTo>
                  <a:pt x="1158" y="841"/>
                </a:lnTo>
                <a:lnTo>
                  <a:pt x="1159" y="840"/>
                </a:lnTo>
                <a:lnTo>
                  <a:pt x="1159" y="839"/>
                </a:lnTo>
                <a:lnTo>
                  <a:pt x="1160" y="838"/>
                </a:lnTo>
                <a:lnTo>
                  <a:pt x="1160" y="837"/>
                </a:lnTo>
                <a:lnTo>
                  <a:pt x="1161" y="836"/>
                </a:lnTo>
                <a:lnTo>
                  <a:pt x="1161" y="835"/>
                </a:lnTo>
                <a:lnTo>
                  <a:pt x="1162" y="834"/>
                </a:lnTo>
                <a:lnTo>
                  <a:pt x="1162" y="833"/>
                </a:lnTo>
                <a:lnTo>
                  <a:pt x="1163" y="832"/>
                </a:lnTo>
                <a:lnTo>
                  <a:pt x="1163" y="831"/>
                </a:lnTo>
                <a:lnTo>
                  <a:pt x="1164" y="830"/>
                </a:lnTo>
                <a:lnTo>
                  <a:pt x="1164" y="829"/>
                </a:lnTo>
                <a:lnTo>
                  <a:pt x="1164" y="828"/>
                </a:lnTo>
                <a:lnTo>
                  <a:pt x="1165" y="827"/>
                </a:lnTo>
                <a:lnTo>
                  <a:pt x="1165" y="826"/>
                </a:lnTo>
                <a:lnTo>
                  <a:pt x="1166" y="825"/>
                </a:lnTo>
                <a:lnTo>
                  <a:pt x="1166" y="824"/>
                </a:lnTo>
                <a:lnTo>
                  <a:pt x="1167" y="823"/>
                </a:lnTo>
                <a:lnTo>
                  <a:pt x="1167" y="822"/>
                </a:lnTo>
                <a:lnTo>
                  <a:pt x="1168" y="821"/>
                </a:lnTo>
                <a:lnTo>
                  <a:pt x="1168" y="820"/>
                </a:lnTo>
                <a:lnTo>
                  <a:pt x="1169" y="819"/>
                </a:lnTo>
                <a:lnTo>
                  <a:pt x="1169" y="818"/>
                </a:lnTo>
                <a:lnTo>
                  <a:pt x="1170" y="817"/>
                </a:lnTo>
                <a:lnTo>
                  <a:pt x="1170" y="816"/>
                </a:lnTo>
                <a:lnTo>
                  <a:pt x="1171" y="815"/>
                </a:lnTo>
                <a:lnTo>
                  <a:pt x="1171" y="814"/>
                </a:lnTo>
                <a:lnTo>
                  <a:pt x="1172" y="812"/>
                </a:lnTo>
                <a:lnTo>
                  <a:pt x="1172" y="812"/>
                </a:lnTo>
                <a:lnTo>
                  <a:pt x="1173" y="811"/>
                </a:lnTo>
                <a:lnTo>
                  <a:pt x="1173" y="809"/>
                </a:lnTo>
                <a:lnTo>
                  <a:pt x="1174" y="808"/>
                </a:lnTo>
                <a:lnTo>
                  <a:pt x="1174" y="807"/>
                </a:lnTo>
                <a:lnTo>
                  <a:pt x="1175" y="806"/>
                </a:lnTo>
                <a:lnTo>
                  <a:pt x="1175" y="805"/>
                </a:lnTo>
                <a:lnTo>
                  <a:pt x="1175" y="804"/>
                </a:lnTo>
                <a:lnTo>
                  <a:pt x="1176" y="803"/>
                </a:lnTo>
                <a:lnTo>
                  <a:pt x="1176" y="802"/>
                </a:lnTo>
                <a:lnTo>
                  <a:pt x="1177" y="801"/>
                </a:lnTo>
                <a:lnTo>
                  <a:pt x="1177" y="800"/>
                </a:lnTo>
                <a:lnTo>
                  <a:pt x="1178" y="799"/>
                </a:lnTo>
                <a:lnTo>
                  <a:pt x="1178" y="798"/>
                </a:lnTo>
                <a:lnTo>
                  <a:pt x="1179" y="797"/>
                </a:lnTo>
                <a:lnTo>
                  <a:pt x="1179" y="796"/>
                </a:lnTo>
                <a:lnTo>
                  <a:pt x="1180" y="795"/>
                </a:lnTo>
                <a:lnTo>
                  <a:pt x="1180" y="794"/>
                </a:lnTo>
                <a:lnTo>
                  <a:pt x="1181" y="793"/>
                </a:lnTo>
                <a:lnTo>
                  <a:pt x="1181" y="792"/>
                </a:lnTo>
                <a:lnTo>
                  <a:pt x="1182" y="791"/>
                </a:lnTo>
                <a:lnTo>
                  <a:pt x="1182" y="790"/>
                </a:lnTo>
                <a:lnTo>
                  <a:pt x="1183" y="789"/>
                </a:lnTo>
                <a:lnTo>
                  <a:pt x="1183" y="788"/>
                </a:lnTo>
                <a:lnTo>
                  <a:pt x="1183" y="787"/>
                </a:lnTo>
                <a:lnTo>
                  <a:pt x="1184" y="785"/>
                </a:lnTo>
                <a:lnTo>
                  <a:pt x="1184" y="785"/>
                </a:lnTo>
                <a:lnTo>
                  <a:pt x="1185" y="783"/>
                </a:lnTo>
                <a:lnTo>
                  <a:pt x="1185" y="782"/>
                </a:lnTo>
                <a:lnTo>
                  <a:pt x="1186" y="781"/>
                </a:lnTo>
                <a:lnTo>
                  <a:pt x="1186" y="780"/>
                </a:lnTo>
                <a:lnTo>
                  <a:pt x="1187" y="779"/>
                </a:lnTo>
                <a:lnTo>
                  <a:pt x="1187" y="778"/>
                </a:lnTo>
                <a:lnTo>
                  <a:pt x="1188" y="777"/>
                </a:lnTo>
                <a:lnTo>
                  <a:pt x="1188" y="776"/>
                </a:lnTo>
                <a:lnTo>
                  <a:pt x="1189" y="775"/>
                </a:lnTo>
                <a:lnTo>
                  <a:pt x="1189" y="774"/>
                </a:lnTo>
                <a:lnTo>
                  <a:pt x="1190" y="773"/>
                </a:lnTo>
                <a:lnTo>
                  <a:pt x="1190" y="772"/>
                </a:lnTo>
                <a:lnTo>
                  <a:pt x="1191" y="771"/>
                </a:lnTo>
                <a:lnTo>
                  <a:pt x="1191" y="770"/>
                </a:lnTo>
                <a:lnTo>
                  <a:pt x="1191" y="769"/>
                </a:lnTo>
                <a:lnTo>
                  <a:pt x="1192" y="768"/>
                </a:lnTo>
                <a:lnTo>
                  <a:pt x="1192" y="767"/>
                </a:lnTo>
                <a:lnTo>
                  <a:pt x="1193" y="765"/>
                </a:lnTo>
                <a:lnTo>
                  <a:pt x="1193" y="764"/>
                </a:lnTo>
                <a:lnTo>
                  <a:pt x="1194" y="763"/>
                </a:lnTo>
                <a:lnTo>
                  <a:pt x="1194" y="762"/>
                </a:lnTo>
                <a:lnTo>
                  <a:pt x="1195" y="761"/>
                </a:lnTo>
                <a:lnTo>
                  <a:pt x="1195" y="760"/>
                </a:lnTo>
                <a:lnTo>
                  <a:pt x="1196" y="759"/>
                </a:lnTo>
                <a:lnTo>
                  <a:pt x="1196" y="758"/>
                </a:lnTo>
                <a:lnTo>
                  <a:pt x="1197" y="757"/>
                </a:lnTo>
                <a:lnTo>
                  <a:pt x="1197" y="756"/>
                </a:lnTo>
                <a:lnTo>
                  <a:pt x="1198" y="755"/>
                </a:lnTo>
                <a:lnTo>
                  <a:pt x="1198" y="754"/>
                </a:lnTo>
                <a:lnTo>
                  <a:pt x="1199" y="753"/>
                </a:lnTo>
                <a:lnTo>
                  <a:pt x="1199" y="752"/>
                </a:lnTo>
                <a:lnTo>
                  <a:pt x="1200" y="751"/>
                </a:lnTo>
                <a:lnTo>
                  <a:pt x="1200" y="749"/>
                </a:lnTo>
                <a:lnTo>
                  <a:pt x="1201" y="748"/>
                </a:lnTo>
                <a:lnTo>
                  <a:pt x="1201" y="747"/>
                </a:lnTo>
                <a:lnTo>
                  <a:pt x="1201" y="746"/>
                </a:lnTo>
                <a:lnTo>
                  <a:pt x="1202" y="745"/>
                </a:lnTo>
                <a:lnTo>
                  <a:pt x="1202" y="744"/>
                </a:lnTo>
                <a:lnTo>
                  <a:pt x="1203" y="743"/>
                </a:lnTo>
                <a:lnTo>
                  <a:pt x="1203" y="742"/>
                </a:lnTo>
                <a:lnTo>
                  <a:pt x="1204" y="741"/>
                </a:lnTo>
                <a:lnTo>
                  <a:pt x="1204" y="740"/>
                </a:lnTo>
                <a:lnTo>
                  <a:pt x="1205" y="739"/>
                </a:lnTo>
                <a:lnTo>
                  <a:pt x="1205" y="737"/>
                </a:lnTo>
                <a:lnTo>
                  <a:pt x="1206" y="736"/>
                </a:lnTo>
                <a:lnTo>
                  <a:pt x="1206" y="735"/>
                </a:lnTo>
                <a:lnTo>
                  <a:pt x="1207" y="734"/>
                </a:lnTo>
                <a:lnTo>
                  <a:pt x="1207" y="733"/>
                </a:lnTo>
                <a:lnTo>
                  <a:pt x="1208" y="732"/>
                </a:lnTo>
                <a:lnTo>
                  <a:pt x="1208" y="731"/>
                </a:lnTo>
                <a:lnTo>
                  <a:pt x="1209" y="730"/>
                </a:lnTo>
                <a:lnTo>
                  <a:pt x="1209" y="729"/>
                </a:lnTo>
                <a:lnTo>
                  <a:pt x="1210" y="728"/>
                </a:lnTo>
                <a:lnTo>
                  <a:pt x="1210" y="727"/>
                </a:lnTo>
                <a:lnTo>
                  <a:pt x="1211" y="725"/>
                </a:lnTo>
                <a:lnTo>
                  <a:pt x="1211" y="725"/>
                </a:lnTo>
                <a:lnTo>
                  <a:pt x="1212" y="723"/>
                </a:lnTo>
                <a:lnTo>
                  <a:pt x="1212" y="722"/>
                </a:lnTo>
                <a:lnTo>
                  <a:pt x="1212" y="721"/>
                </a:lnTo>
                <a:lnTo>
                  <a:pt x="1213" y="720"/>
                </a:lnTo>
                <a:lnTo>
                  <a:pt x="1213" y="719"/>
                </a:lnTo>
                <a:lnTo>
                  <a:pt x="1214" y="718"/>
                </a:lnTo>
                <a:lnTo>
                  <a:pt x="1214" y="717"/>
                </a:lnTo>
                <a:lnTo>
                  <a:pt x="1215" y="716"/>
                </a:lnTo>
                <a:lnTo>
                  <a:pt x="1215" y="714"/>
                </a:lnTo>
                <a:lnTo>
                  <a:pt x="1216" y="714"/>
                </a:lnTo>
                <a:lnTo>
                  <a:pt x="1216" y="712"/>
                </a:lnTo>
                <a:lnTo>
                  <a:pt x="1217" y="711"/>
                </a:lnTo>
                <a:lnTo>
                  <a:pt x="1217" y="710"/>
                </a:lnTo>
                <a:lnTo>
                  <a:pt x="1217" y="709"/>
                </a:lnTo>
                <a:lnTo>
                  <a:pt x="1218" y="708"/>
                </a:lnTo>
                <a:lnTo>
                  <a:pt x="1218" y="707"/>
                </a:lnTo>
                <a:lnTo>
                  <a:pt x="1219" y="706"/>
                </a:lnTo>
                <a:lnTo>
                  <a:pt x="1219" y="705"/>
                </a:lnTo>
                <a:lnTo>
                  <a:pt x="1220" y="704"/>
                </a:lnTo>
                <a:lnTo>
                  <a:pt x="1220" y="703"/>
                </a:lnTo>
                <a:lnTo>
                  <a:pt x="1221" y="701"/>
                </a:lnTo>
                <a:lnTo>
                  <a:pt x="1221" y="700"/>
                </a:lnTo>
                <a:lnTo>
                  <a:pt x="1222" y="699"/>
                </a:lnTo>
                <a:lnTo>
                  <a:pt x="1222" y="698"/>
                </a:lnTo>
                <a:lnTo>
                  <a:pt x="1223" y="697"/>
                </a:lnTo>
                <a:lnTo>
                  <a:pt x="1223" y="696"/>
                </a:lnTo>
                <a:lnTo>
                  <a:pt x="1224" y="695"/>
                </a:lnTo>
                <a:lnTo>
                  <a:pt x="1224" y="693"/>
                </a:lnTo>
                <a:lnTo>
                  <a:pt x="1225" y="693"/>
                </a:lnTo>
                <a:lnTo>
                  <a:pt x="1225" y="691"/>
                </a:lnTo>
                <a:lnTo>
                  <a:pt x="1226" y="690"/>
                </a:lnTo>
                <a:lnTo>
                  <a:pt x="1226" y="689"/>
                </a:lnTo>
                <a:lnTo>
                  <a:pt x="1227" y="688"/>
                </a:lnTo>
                <a:lnTo>
                  <a:pt x="1227" y="687"/>
                </a:lnTo>
                <a:lnTo>
                  <a:pt x="1228" y="686"/>
                </a:lnTo>
                <a:lnTo>
                  <a:pt x="1228" y="685"/>
                </a:lnTo>
                <a:lnTo>
                  <a:pt x="1228" y="683"/>
                </a:lnTo>
                <a:lnTo>
                  <a:pt x="1229" y="682"/>
                </a:lnTo>
                <a:lnTo>
                  <a:pt x="1229" y="681"/>
                </a:lnTo>
                <a:lnTo>
                  <a:pt x="1230" y="680"/>
                </a:lnTo>
                <a:lnTo>
                  <a:pt x="1230" y="679"/>
                </a:lnTo>
                <a:lnTo>
                  <a:pt x="1231" y="678"/>
                </a:lnTo>
                <a:lnTo>
                  <a:pt x="1231" y="677"/>
                </a:lnTo>
                <a:lnTo>
                  <a:pt x="1232" y="676"/>
                </a:lnTo>
                <a:lnTo>
                  <a:pt x="1232" y="675"/>
                </a:lnTo>
                <a:lnTo>
                  <a:pt x="1233" y="673"/>
                </a:lnTo>
                <a:lnTo>
                  <a:pt x="1233" y="672"/>
                </a:lnTo>
                <a:lnTo>
                  <a:pt x="1234" y="671"/>
                </a:lnTo>
                <a:lnTo>
                  <a:pt x="1234" y="670"/>
                </a:lnTo>
                <a:lnTo>
                  <a:pt x="1235" y="669"/>
                </a:lnTo>
                <a:lnTo>
                  <a:pt x="1235" y="668"/>
                </a:lnTo>
                <a:lnTo>
                  <a:pt x="1236" y="667"/>
                </a:lnTo>
                <a:lnTo>
                  <a:pt x="1236" y="666"/>
                </a:lnTo>
                <a:lnTo>
                  <a:pt x="1237" y="664"/>
                </a:lnTo>
                <a:lnTo>
                  <a:pt x="1237" y="663"/>
                </a:lnTo>
                <a:lnTo>
                  <a:pt x="1238" y="662"/>
                </a:lnTo>
                <a:lnTo>
                  <a:pt x="1238" y="661"/>
                </a:lnTo>
                <a:lnTo>
                  <a:pt x="1238" y="660"/>
                </a:lnTo>
                <a:lnTo>
                  <a:pt x="1239" y="659"/>
                </a:lnTo>
                <a:lnTo>
                  <a:pt x="1239" y="658"/>
                </a:lnTo>
                <a:lnTo>
                  <a:pt x="1240" y="656"/>
                </a:lnTo>
                <a:lnTo>
                  <a:pt x="1240" y="655"/>
                </a:lnTo>
                <a:lnTo>
                  <a:pt x="1241" y="654"/>
                </a:lnTo>
                <a:lnTo>
                  <a:pt x="1241" y="653"/>
                </a:lnTo>
                <a:lnTo>
                  <a:pt x="1242" y="652"/>
                </a:lnTo>
                <a:lnTo>
                  <a:pt x="1242" y="651"/>
                </a:lnTo>
                <a:lnTo>
                  <a:pt x="1243" y="650"/>
                </a:lnTo>
                <a:lnTo>
                  <a:pt x="1243" y="649"/>
                </a:lnTo>
                <a:lnTo>
                  <a:pt x="1244" y="647"/>
                </a:lnTo>
                <a:lnTo>
                  <a:pt x="1244" y="646"/>
                </a:lnTo>
                <a:lnTo>
                  <a:pt x="1244" y="645"/>
                </a:lnTo>
                <a:lnTo>
                  <a:pt x="1245" y="644"/>
                </a:lnTo>
                <a:lnTo>
                  <a:pt x="1245" y="643"/>
                </a:lnTo>
                <a:lnTo>
                  <a:pt x="1246" y="642"/>
                </a:lnTo>
                <a:lnTo>
                  <a:pt x="1246" y="640"/>
                </a:lnTo>
                <a:lnTo>
                  <a:pt x="1247" y="639"/>
                </a:lnTo>
                <a:lnTo>
                  <a:pt x="1247" y="638"/>
                </a:lnTo>
                <a:lnTo>
                  <a:pt x="1248" y="637"/>
                </a:lnTo>
                <a:lnTo>
                  <a:pt x="1248" y="636"/>
                </a:lnTo>
                <a:lnTo>
                  <a:pt x="1249" y="635"/>
                </a:lnTo>
                <a:lnTo>
                  <a:pt x="1249" y="634"/>
                </a:lnTo>
                <a:lnTo>
                  <a:pt x="1250" y="633"/>
                </a:lnTo>
                <a:lnTo>
                  <a:pt x="1250" y="631"/>
                </a:lnTo>
                <a:lnTo>
                  <a:pt x="1251" y="630"/>
                </a:lnTo>
                <a:lnTo>
                  <a:pt x="1251" y="629"/>
                </a:lnTo>
                <a:lnTo>
                  <a:pt x="1252" y="628"/>
                </a:lnTo>
                <a:lnTo>
                  <a:pt x="1252" y="627"/>
                </a:lnTo>
                <a:lnTo>
                  <a:pt x="1253" y="626"/>
                </a:lnTo>
                <a:lnTo>
                  <a:pt x="1253" y="624"/>
                </a:lnTo>
                <a:lnTo>
                  <a:pt x="1254" y="623"/>
                </a:lnTo>
                <a:lnTo>
                  <a:pt x="1254" y="622"/>
                </a:lnTo>
                <a:lnTo>
                  <a:pt x="1254" y="621"/>
                </a:lnTo>
                <a:lnTo>
                  <a:pt x="1255" y="620"/>
                </a:lnTo>
                <a:lnTo>
                  <a:pt x="1255" y="619"/>
                </a:lnTo>
                <a:lnTo>
                  <a:pt x="1256" y="617"/>
                </a:lnTo>
                <a:lnTo>
                  <a:pt x="1256" y="616"/>
                </a:lnTo>
                <a:lnTo>
                  <a:pt x="1257" y="615"/>
                </a:lnTo>
                <a:lnTo>
                  <a:pt x="1257" y="614"/>
                </a:lnTo>
                <a:lnTo>
                  <a:pt x="1258" y="613"/>
                </a:lnTo>
                <a:lnTo>
                  <a:pt x="1258" y="612"/>
                </a:lnTo>
                <a:lnTo>
                  <a:pt x="1259" y="611"/>
                </a:lnTo>
                <a:lnTo>
                  <a:pt x="1259" y="609"/>
                </a:lnTo>
                <a:lnTo>
                  <a:pt x="1260" y="608"/>
                </a:lnTo>
                <a:lnTo>
                  <a:pt x="1260" y="607"/>
                </a:lnTo>
                <a:lnTo>
                  <a:pt x="1261" y="606"/>
                </a:lnTo>
                <a:lnTo>
                  <a:pt x="1261" y="605"/>
                </a:lnTo>
                <a:lnTo>
                  <a:pt x="1262" y="604"/>
                </a:lnTo>
                <a:lnTo>
                  <a:pt x="1262" y="602"/>
                </a:lnTo>
                <a:lnTo>
                  <a:pt x="1263" y="601"/>
                </a:lnTo>
                <a:lnTo>
                  <a:pt x="1263" y="600"/>
                </a:lnTo>
                <a:lnTo>
                  <a:pt x="1264" y="599"/>
                </a:lnTo>
                <a:lnTo>
                  <a:pt x="1264" y="598"/>
                </a:lnTo>
                <a:lnTo>
                  <a:pt x="1265" y="597"/>
                </a:lnTo>
                <a:lnTo>
                  <a:pt x="1265" y="595"/>
                </a:lnTo>
                <a:lnTo>
                  <a:pt x="1265" y="594"/>
                </a:lnTo>
                <a:lnTo>
                  <a:pt x="1266" y="593"/>
                </a:lnTo>
                <a:lnTo>
                  <a:pt x="1266" y="592"/>
                </a:lnTo>
                <a:lnTo>
                  <a:pt x="1267" y="591"/>
                </a:lnTo>
                <a:lnTo>
                  <a:pt x="1267" y="590"/>
                </a:lnTo>
                <a:lnTo>
                  <a:pt x="1268" y="588"/>
                </a:lnTo>
                <a:lnTo>
                  <a:pt x="1268" y="587"/>
                </a:lnTo>
                <a:lnTo>
                  <a:pt x="1269" y="586"/>
                </a:lnTo>
                <a:lnTo>
                  <a:pt x="1269" y="585"/>
                </a:lnTo>
                <a:lnTo>
                  <a:pt x="1270" y="584"/>
                </a:lnTo>
                <a:lnTo>
                  <a:pt x="1270" y="583"/>
                </a:lnTo>
                <a:lnTo>
                  <a:pt x="1271" y="581"/>
                </a:lnTo>
                <a:lnTo>
                  <a:pt x="1271" y="580"/>
                </a:lnTo>
                <a:lnTo>
                  <a:pt x="1272" y="579"/>
                </a:lnTo>
                <a:lnTo>
                  <a:pt x="1272" y="578"/>
                </a:lnTo>
                <a:lnTo>
                  <a:pt x="1272" y="577"/>
                </a:lnTo>
                <a:lnTo>
                  <a:pt x="1273" y="575"/>
                </a:lnTo>
                <a:lnTo>
                  <a:pt x="1273" y="574"/>
                </a:lnTo>
                <a:lnTo>
                  <a:pt x="1274" y="573"/>
                </a:lnTo>
                <a:lnTo>
                  <a:pt x="1274" y="572"/>
                </a:lnTo>
                <a:lnTo>
                  <a:pt x="1275" y="571"/>
                </a:lnTo>
                <a:lnTo>
                  <a:pt x="1275" y="570"/>
                </a:lnTo>
                <a:lnTo>
                  <a:pt x="1276" y="568"/>
                </a:lnTo>
                <a:lnTo>
                  <a:pt x="1276" y="567"/>
                </a:lnTo>
                <a:lnTo>
                  <a:pt x="1277" y="566"/>
                </a:lnTo>
                <a:lnTo>
                  <a:pt x="1277" y="565"/>
                </a:lnTo>
                <a:lnTo>
                  <a:pt x="1278" y="564"/>
                </a:lnTo>
                <a:lnTo>
                  <a:pt x="1278" y="563"/>
                </a:lnTo>
                <a:lnTo>
                  <a:pt x="1279" y="561"/>
                </a:lnTo>
                <a:lnTo>
                  <a:pt x="1279" y="560"/>
                </a:lnTo>
                <a:lnTo>
                  <a:pt x="1280" y="559"/>
                </a:lnTo>
                <a:lnTo>
                  <a:pt x="1280" y="558"/>
                </a:lnTo>
                <a:lnTo>
                  <a:pt x="1281" y="557"/>
                </a:lnTo>
                <a:lnTo>
                  <a:pt x="1281" y="555"/>
                </a:lnTo>
                <a:lnTo>
                  <a:pt x="1281" y="554"/>
                </a:lnTo>
                <a:lnTo>
                  <a:pt x="1282" y="553"/>
                </a:lnTo>
                <a:lnTo>
                  <a:pt x="1282" y="552"/>
                </a:lnTo>
                <a:lnTo>
                  <a:pt x="1283" y="551"/>
                </a:lnTo>
                <a:lnTo>
                  <a:pt x="1283" y="549"/>
                </a:lnTo>
                <a:lnTo>
                  <a:pt x="1284" y="548"/>
                </a:lnTo>
                <a:lnTo>
                  <a:pt x="1284" y="547"/>
                </a:lnTo>
                <a:lnTo>
                  <a:pt x="1285" y="546"/>
                </a:lnTo>
                <a:lnTo>
                  <a:pt x="1285" y="545"/>
                </a:lnTo>
                <a:lnTo>
                  <a:pt x="1286" y="543"/>
                </a:lnTo>
                <a:lnTo>
                  <a:pt x="1286" y="542"/>
                </a:lnTo>
                <a:lnTo>
                  <a:pt x="1287" y="541"/>
                </a:lnTo>
                <a:lnTo>
                  <a:pt x="1287" y="540"/>
                </a:lnTo>
                <a:lnTo>
                  <a:pt x="1288" y="539"/>
                </a:lnTo>
                <a:lnTo>
                  <a:pt x="1288" y="537"/>
                </a:lnTo>
                <a:lnTo>
                  <a:pt x="1289" y="536"/>
                </a:lnTo>
                <a:lnTo>
                  <a:pt x="1289" y="535"/>
                </a:lnTo>
                <a:lnTo>
                  <a:pt x="1290" y="534"/>
                </a:lnTo>
                <a:lnTo>
                  <a:pt x="1290" y="533"/>
                </a:lnTo>
                <a:lnTo>
                  <a:pt x="1291" y="531"/>
                </a:lnTo>
                <a:lnTo>
                  <a:pt x="1291" y="530"/>
                </a:lnTo>
                <a:lnTo>
                  <a:pt x="1291" y="529"/>
                </a:lnTo>
                <a:lnTo>
                  <a:pt x="1292" y="528"/>
                </a:lnTo>
                <a:lnTo>
                  <a:pt x="1292" y="527"/>
                </a:lnTo>
                <a:lnTo>
                  <a:pt x="1293" y="525"/>
                </a:lnTo>
                <a:lnTo>
                  <a:pt x="1293" y="524"/>
                </a:lnTo>
                <a:lnTo>
                  <a:pt x="1294" y="523"/>
                </a:lnTo>
                <a:lnTo>
                  <a:pt x="1294" y="522"/>
                </a:lnTo>
                <a:lnTo>
                  <a:pt x="1295" y="521"/>
                </a:lnTo>
                <a:lnTo>
                  <a:pt x="1295" y="520"/>
                </a:lnTo>
                <a:lnTo>
                  <a:pt x="1296" y="518"/>
                </a:lnTo>
                <a:lnTo>
                  <a:pt x="1296" y="517"/>
                </a:lnTo>
                <a:lnTo>
                  <a:pt x="1297" y="516"/>
                </a:lnTo>
                <a:lnTo>
                  <a:pt x="1297" y="515"/>
                </a:lnTo>
                <a:lnTo>
                  <a:pt x="1298" y="514"/>
                </a:lnTo>
                <a:lnTo>
                  <a:pt x="1298" y="512"/>
                </a:lnTo>
                <a:lnTo>
                  <a:pt x="1299" y="511"/>
                </a:lnTo>
                <a:lnTo>
                  <a:pt x="1299" y="510"/>
                </a:lnTo>
                <a:lnTo>
                  <a:pt x="1300" y="509"/>
                </a:lnTo>
                <a:lnTo>
                  <a:pt x="1300" y="507"/>
                </a:lnTo>
                <a:lnTo>
                  <a:pt x="1301" y="506"/>
                </a:lnTo>
                <a:lnTo>
                  <a:pt x="1301" y="505"/>
                </a:lnTo>
                <a:lnTo>
                  <a:pt x="1302" y="504"/>
                </a:lnTo>
                <a:lnTo>
                  <a:pt x="1302" y="503"/>
                </a:lnTo>
                <a:lnTo>
                  <a:pt x="1302" y="501"/>
                </a:lnTo>
                <a:lnTo>
                  <a:pt x="1303" y="500"/>
                </a:lnTo>
                <a:lnTo>
                  <a:pt x="1303" y="499"/>
                </a:lnTo>
                <a:lnTo>
                  <a:pt x="1304" y="498"/>
                </a:lnTo>
                <a:lnTo>
                  <a:pt x="1304" y="497"/>
                </a:lnTo>
                <a:lnTo>
                  <a:pt x="1305" y="495"/>
                </a:lnTo>
                <a:lnTo>
                  <a:pt x="1305" y="494"/>
                </a:lnTo>
                <a:lnTo>
                  <a:pt x="1306" y="493"/>
                </a:lnTo>
                <a:lnTo>
                  <a:pt x="1306" y="492"/>
                </a:lnTo>
                <a:lnTo>
                  <a:pt x="1307" y="490"/>
                </a:lnTo>
                <a:lnTo>
                  <a:pt x="1307" y="489"/>
                </a:lnTo>
                <a:lnTo>
                  <a:pt x="1307" y="488"/>
                </a:lnTo>
                <a:lnTo>
                  <a:pt x="1308" y="487"/>
                </a:lnTo>
                <a:lnTo>
                  <a:pt x="1308" y="486"/>
                </a:lnTo>
                <a:lnTo>
                  <a:pt x="1309" y="484"/>
                </a:lnTo>
                <a:lnTo>
                  <a:pt x="1309" y="483"/>
                </a:lnTo>
                <a:lnTo>
                  <a:pt x="1310" y="482"/>
                </a:lnTo>
                <a:lnTo>
                  <a:pt x="1310" y="481"/>
                </a:lnTo>
                <a:lnTo>
                  <a:pt x="1311" y="479"/>
                </a:lnTo>
                <a:lnTo>
                  <a:pt x="1311" y="478"/>
                </a:lnTo>
                <a:lnTo>
                  <a:pt x="1312" y="477"/>
                </a:lnTo>
                <a:lnTo>
                  <a:pt x="1312" y="476"/>
                </a:lnTo>
                <a:lnTo>
                  <a:pt x="1313" y="475"/>
                </a:lnTo>
                <a:lnTo>
                  <a:pt x="1313" y="473"/>
                </a:lnTo>
                <a:lnTo>
                  <a:pt x="1314" y="472"/>
                </a:lnTo>
                <a:lnTo>
                  <a:pt x="1314" y="471"/>
                </a:lnTo>
                <a:lnTo>
                  <a:pt x="1315" y="470"/>
                </a:lnTo>
                <a:lnTo>
                  <a:pt x="1315" y="468"/>
                </a:lnTo>
                <a:lnTo>
                  <a:pt x="1316" y="467"/>
                </a:lnTo>
                <a:lnTo>
                  <a:pt x="1316" y="466"/>
                </a:lnTo>
                <a:lnTo>
                  <a:pt x="1317" y="465"/>
                </a:lnTo>
                <a:lnTo>
                  <a:pt x="1317" y="464"/>
                </a:lnTo>
                <a:lnTo>
                  <a:pt x="1318" y="462"/>
                </a:lnTo>
                <a:lnTo>
                  <a:pt x="1318" y="461"/>
                </a:lnTo>
                <a:lnTo>
                  <a:pt x="1318" y="460"/>
                </a:lnTo>
                <a:lnTo>
                  <a:pt x="1319" y="459"/>
                </a:lnTo>
                <a:lnTo>
                  <a:pt x="1319" y="457"/>
                </a:lnTo>
                <a:lnTo>
                  <a:pt x="1320" y="456"/>
                </a:lnTo>
                <a:lnTo>
                  <a:pt x="1320" y="455"/>
                </a:lnTo>
                <a:lnTo>
                  <a:pt x="1321" y="454"/>
                </a:lnTo>
                <a:lnTo>
                  <a:pt x="1321" y="453"/>
                </a:lnTo>
                <a:lnTo>
                  <a:pt x="1322" y="451"/>
                </a:lnTo>
                <a:lnTo>
                  <a:pt x="1322" y="450"/>
                </a:lnTo>
                <a:lnTo>
                  <a:pt x="1323" y="449"/>
                </a:lnTo>
                <a:lnTo>
                  <a:pt x="1323" y="448"/>
                </a:lnTo>
                <a:lnTo>
                  <a:pt x="1324" y="446"/>
                </a:lnTo>
                <a:lnTo>
                  <a:pt x="1324" y="445"/>
                </a:lnTo>
                <a:lnTo>
                  <a:pt x="1325" y="444"/>
                </a:lnTo>
                <a:lnTo>
                  <a:pt x="1325" y="443"/>
                </a:lnTo>
                <a:lnTo>
                  <a:pt x="1326" y="441"/>
                </a:lnTo>
                <a:lnTo>
                  <a:pt x="1326" y="440"/>
                </a:lnTo>
                <a:lnTo>
                  <a:pt x="1327" y="439"/>
                </a:lnTo>
                <a:lnTo>
                  <a:pt x="1327" y="438"/>
                </a:lnTo>
                <a:lnTo>
                  <a:pt x="1328" y="437"/>
                </a:lnTo>
                <a:lnTo>
                  <a:pt x="1328" y="435"/>
                </a:lnTo>
                <a:lnTo>
                  <a:pt x="1328" y="434"/>
                </a:lnTo>
                <a:lnTo>
                  <a:pt x="1329" y="433"/>
                </a:lnTo>
                <a:lnTo>
                  <a:pt x="1329" y="432"/>
                </a:lnTo>
                <a:lnTo>
                  <a:pt x="1330" y="430"/>
                </a:lnTo>
                <a:lnTo>
                  <a:pt x="1330" y="429"/>
                </a:lnTo>
                <a:lnTo>
                  <a:pt x="1331" y="428"/>
                </a:lnTo>
                <a:lnTo>
                  <a:pt x="1331" y="427"/>
                </a:lnTo>
                <a:lnTo>
                  <a:pt x="1332" y="425"/>
                </a:lnTo>
                <a:lnTo>
                  <a:pt x="1332" y="424"/>
                </a:lnTo>
                <a:lnTo>
                  <a:pt x="1333" y="423"/>
                </a:lnTo>
                <a:lnTo>
                  <a:pt x="1333" y="422"/>
                </a:lnTo>
                <a:lnTo>
                  <a:pt x="1334" y="420"/>
                </a:lnTo>
                <a:lnTo>
                  <a:pt x="1334" y="419"/>
                </a:lnTo>
                <a:lnTo>
                  <a:pt x="1334" y="418"/>
                </a:lnTo>
                <a:lnTo>
                  <a:pt x="1335" y="417"/>
                </a:lnTo>
                <a:lnTo>
                  <a:pt x="1335" y="415"/>
                </a:lnTo>
                <a:lnTo>
                  <a:pt x="1336" y="414"/>
                </a:lnTo>
                <a:lnTo>
                  <a:pt x="1336" y="413"/>
                </a:lnTo>
                <a:lnTo>
                  <a:pt x="1337" y="412"/>
                </a:lnTo>
                <a:lnTo>
                  <a:pt x="1337" y="410"/>
                </a:lnTo>
                <a:lnTo>
                  <a:pt x="1338" y="409"/>
                </a:lnTo>
                <a:lnTo>
                  <a:pt x="1338" y="408"/>
                </a:lnTo>
                <a:lnTo>
                  <a:pt x="1339" y="407"/>
                </a:lnTo>
                <a:lnTo>
                  <a:pt x="1339" y="406"/>
                </a:lnTo>
                <a:lnTo>
                  <a:pt x="1340" y="404"/>
                </a:lnTo>
                <a:lnTo>
                  <a:pt x="1340" y="403"/>
                </a:lnTo>
                <a:lnTo>
                  <a:pt x="1341" y="402"/>
                </a:lnTo>
                <a:lnTo>
                  <a:pt x="1341" y="401"/>
                </a:lnTo>
                <a:lnTo>
                  <a:pt x="1342" y="399"/>
                </a:lnTo>
                <a:lnTo>
                  <a:pt x="1342" y="398"/>
                </a:lnTo>
                <a:lnTo>
                  <a:pt x="1343" y="397"/>
                </a:lnTo>
                <a:lnTo>
                  <a:pt x="1343" y="395"/>
                </a:lnTo>
                <a:lnTo>
                  <a:pt x="1344" y="394"/>
                </a:lnTo>
                <a:lnTo>
                  <a:pt x="1344" y="393"/>
                </a:lnTo>
                <a:lnTo>
                  <a:pt x="1344" y="392"/>
                </a:lnTo>
                <a:lnTo>
                  <a:pt x="1345" y="390"/>
                </a:lnTo>
                <a:lnTo>
                  <a:pt x="1345" y="389"/>
                </a:lnTo>
                <a:lnTo>
                  <a:pt x="1346" y="388"/>
                </a:lnTo>
                <a:lnTo>
                  <a:pt x="1346" y="387"/>
                </a:lnTo>
                <a:lnTo>
                  <a:pt x="1347" y="385"/>
                </a:lnTo>
                <a:lnTo>
                  <a:pt x="1347" y="384"/>
                </a:lnTo>
                <a:lnTo>
                  <a:pt x="1348" y="383"/>
                </a:lnTo>
                <a:lnTo>
                  <a:pt x="1348" y="382"/>
                </a:lnTo>
                <a:lnTo>
                  <a:pt x="1349" y="380"/>
                </a:lnTo>
                <a:lnTo>
                  <a:pt x="1349" y="379"/>
                </a:lnTo>
                <a:lnTo>
                  <a:pt x="1350" y="378"/>
                </a:lnTo>
                <a:lnTo>
                  <a:pt x="1350" y="377"/>
                </a:lnTo>
                <a:lnTo>
                  <a:pt x="1351" y="375"/>
                </a:lnTo>
                <a:lnTo>
                  <a:pt x="1351" y="374"/>
                </a:lnTo>
                <a:lnTo>
                  <a:pt x="1352" y="373"/>
                </a:lnTo>
                <a:lnTo>
                  <a:pt x="1352" y="372"/>
                </a:lnTo>
                <a:lnTo>
                  <a:pt x="1353" y="370"/>
                </a:lnTo>
                <a:lnTo>
                  <a:pt x="1353" y="369"/>
                </a:lnTo>
                <a:lnTo>
                  <a:pt x="1354" y="368"/>
                </a:lnTo>
                <a:lnTo>
                  <a:pt x="1354" y="367"/>
                </a:lnTo>
                <a:lnTo>
                  <a:pt x="1355" y="365"/>
                </a:lnTo>
                <a:lnTo>
                  <a:pt x="1355" y="364"/>
                </a:lnTo>
                <a:lnTo>
                  <a:pt x="1355" y="363"/>
                </a:lnTo>
                <a:lnTo>
                  <a:pt x="1356" y="362"/>
                </a:lnTo>
                <a:lnTo>
                  <a:pt x="1356" y="360"/>
                </a:lnTo>
                <a:lnTo>
                  <a:pt x="1357" y="359"/>
                </a:lnTo>
                <a:lnTo>
                  <a:pt x="1357" y="358"/>
                </a:lnTo>
                <a:lnTo>
                  <a:pt x="1358" y="357"/>
                </a:lnTo>
                <a:lnTo>
                  <a:pt x="1358" y="355"/>
                </a:lnTo>
                <a:lnTo>
                  <a:pt x="1359" y="354"/>
                </a:lnTo>
                <a:lnTo>
                  <a:pt x="1359" y="353"/>
                </a:lnTo>
                <a:lnTo>
                  <a:pt x="1360" y="352"/>
                </a:lnTo>
                <a:lnTo>
                  <a:pt x="1360" y="350"/>
                </a:lnTo>
                <a:lnTo>
                  <a:pt x="1361" y="349"/>
                </a:lnTo>
                <a:lnTo>
                  <a:pt x="1361" y="348"/>
                </a:lnTo>
                <a:lnTo>
                  <a:pt x="1361" y="346"/>
                </a:lnTo>
                <a:lnTo>
                  <a:pt x="1362" y="345"/>
                </a:lnTo>
                <a:lnTo>
                  <a:pt x="1362" y="344"/>
                </a:lnTo>
                <a:lnTo>
                  <a:pt x="1363" y="343"/>
                </a:lnTo>
                <a:lnTo>
                  <a:pt x="1363" y="341"/>
                </a:lnTo>
                <a:lnTo>
                  <a:pt x="1364" y="340"/>
                </a:lnTo>
                <a:lnTo>
                  <a:pt x="1364" y="339"/>
                </a:lnTo>
                <a:lnTo>
                  <a:pt x="1365" y="337"/>
                </a:lnTo>
                <a:lnTo>
                  <a:pt x="1365" y="336"/>
                </a:lnTo>
                <a:lnTo>
                  <a:pt x="1366" y="335"/>
                </a:lnTo>
                <a:lnTo>
                  <a:pt x="1366" y="334"/>
                </a:lnTo>
                <a:lnTo>
                  <a:pt x="1367" y="332"/>
                </a:lnTo>
                <a:lnTo>
                  <a:pt x="1367" y="331"/>
                </a:lnTo>
                <a:lnTo>
                  <a:pt x="1368" y="330"/>
                </a:lnTo>
                <a:lnTo>
                  <a:pt x="1368" y="329"/>
                </a:lnTo>
                <a:lnTo>
                  <a:pt x="1369" y="327"/>
                </a:lnTo>
                <a:lnTo>
                  <a:pt x="1369" y="326"/>
                </a:lnTo>
                <a:lnTo>
                  <a:pt x="1370" y="325"/>
                </a:lnTo>
                <a:lnTo>
                  <a:pt x="1370" y="324"/>
                </a:lnTo>
                <a:lnTo>
                  <a:pt x="1371" y="322"/>
                </a:lnTo>
                <a:lnTo>
                  <a:pt x="1371" y="321"/>
                </a:lnTo>
                <a:lnTo>
                  <a:pt x="1371" y="320"/>
                </a:lnTo>
                <a:lnTo>
                  <a:pt x="1372" y="319"/>
                </a:lnTo>
                <a:lnTo>
                  <a:pt x="1372" y="317"/>
                </a:lnTo>
                <a:lnTo>
                  <a:pt x="1373" y="316"/>
                </a:lnTo>
                <a:lnTo>
                  <a:pt x="1373" y="315"/>
                </a:lnTo>
                <a:lnTo>
                  <a:pt x="1374" y="313"/>
                </a:lnTo>
                <a:lnTo>
                  <a:pt x="1374" y="312"/>
                </a:lnTo>
                <a:lnTo>
                  <a:pt x="1375" y="311"/>
                </a:lnTo>
                <a:lnTo>
                  <a:pt x="1375" y="309"/>
                </a:lnTo>
                <a:lnTo>
                  <a:pt x="1376" y="308"/>
                </a:lnTo>
                <a:lnTo>
                  <a:pt x="1376" y="307"/>
                </a:lnTo>
                <a:lnTo>
                  <a:pt x="1377" y="306"/>
                </a:lnTo>
                <a:lnTo>
                  <a:pt x="1377" y="304"/>
                </a:lnTo>
                <a:lnTo>
                  <a:pt x="1378" y="303"/>
                </a:lnTo>
                <a:lnTo>
                  <a:pt x="1378" y="302"/>
                </a:lnTo>
                <a:lnTo>
                  <a:pt x="1379" y="301"/>
                </a:lnTo>
                <a:lnTo>
                  <a:pt x="1379" y="299"/>
                </a:lnTo>
                <a:lnTo>
                  <a:pt x="1380" y="298"/>
                </a:lnTo>
                <a:lnTo>
                  <a:pt x="1380" y="297"/>
                </a:lnTo>
                <a:lnTo>
                  <a:pt x="1381" y="296"/>
                </a:lnTo>
                <a:lnTo>
                  <a:pt x="1381" y="294"/>
                </a:lnTo>
                <a:lnTo>
                  <a:pt x="1381" y="293"/>
                </a:lnTo>
                <a:lnTo>
                  <a:pt x="1382" y="292"/>
                </a:lnTo>
                <a:lnTo>
                  <a:pt x="1382" y="290"/>
                </a:lnTo>
                <a:lnTo>
                  <a:pt x="1383" y="289"/>
                </a:lnTo>
                <a:lnTo>
                  <a:pt x="1383" y="288"/>
                </a:lnTo>
                <a:lnTo>
                  <a:pt x="1384" y="287"/>
                </a:lnTo>
                <a:lnTo>
                  <a:pt x="1384" y="285"/>
                </a:lnTo>
                <a:lnTo>
                  <a:pt x="1385" y="284"/>
                </a:lnTo>
                <a:lnTo>
                  <a:pt x="1385" y="283"/>
                </a:lnTo>
                <a:lnTo>
                  <a:pt x="1386" y="282"/>
                </a:lnTo>
                <a:lnTo>
                  <a:pt x="1386" y="280"/>
                </a:lnTo>
                <a:lnTo>
                  <a:pt x="1387" y="279"/>
                </a:lnTo>
                <a:lnTo>
                  <a:pt x="1387" y="278"/>
                </a:lnTo>
                <a:lnTo>
                  <a:pt x="1388" y="276"/>
                </a:lnTo>
                <a:lnTo>
                  <a:pt x="1388" y="275"/>
                </a:lnTo>
                <a:lnTo>
                  <a:pt x="1389" y="274"/>
                </a:lnTo>
                <a:lnTo>
                  <a:pt x="1389" y="272"/>
                </a:lnTo>
                <a:lnTo>
                  <a:pt x="1390" y="271"/>
                </a:lnTo>
                <a:lnTo>
                  <a:pt x="1390" y="270"/>
                </a:lnTo>
                <a:lnTo>
                  <a:pt x="1390" y="269"/>
                </a:lnTo>
                <a:lnTo>
                  <a:pt x="1391" y="267"/>
                </a:lnTo>
                <a:lnTo>
                  <a:pt x="1391" y="266"/>
                </a:lnTo>
                <a:lnTo>
                  <a:pt x="1392" y="265"/>
                </a:lnTo>
                <a:lnTo>
                  <a:pt x="1392" y="264"/>
                </a:lnTo>
                <a:lnTo>
                  <a:pt x="1393" y="262"/>
                </a:lnTo>
                <a:lnTo>
                  <a:pt x="1393" y="261"/>
                </a:lnTo>
                <a:lnTo>
                  <a:pt x="1394" y="260"/>
                </a:lnTo>
                <a:lnTo>
                  <a:pt x="1394" y="258"/>
                </a:lnTo>
                <a:lnTo>
                  <a:pt x="1395" y="257"/>
                </a:lnTo>
                <a:lnTo>
                  <a:pt x="1395" y="256"/>
                </a:lnTo>
                <a:lnTo>
                  <a:pt x="1396" y="254"/>
                </a:lnTo>
                <a:lnTo>
                  <a:pt x="1396" y="253"/>
                </a:lnTo>
                <a:lnTo>
                  <a:pt x="1397" y="252"/>
                </a:lnTo>
                <a:lnTo>
                  <a:pt x="1397" y="251"/>
                </a:lnTo>
                <a:lnTo>
                  <a:pt x="1397" y="249"/>
                </a:lnTo>
                <a:lnTo>
                  <a:pt x="1398" y="248"/>
                </a:lnTo>
                <a:lnTo>
                  <a:pt x="1398" y="247"/>
                </a:lnTo>
                <a:lnTo>
                  <a:pt x="1399" y="245"/>
                </a:lnTo>
                <a:lnTo>
                  <a:pt x="1399" y="244"/>
                </a:lnTo>
                <a:lnTo>
                  <a:pt x="1400" y="243"/>
                </a:lnTo>
                <a:lnTo>
                  <a:pt x="1400" y="242"/>
                </a:lnTo>
                <a:lnTo>
                  <a:pt x="1401" y="240"/>
                </a:lnTo>
                <a:lnTo>
                  <a:pt x="1401" y="239"/>
                </a:lnTo>
                <a:lnTo>
                  <a:pt x="1402" y="238"/>
                </a:lnTo>
                <a:lnTo>
                  <a:pt x="1402" y="237"/>
                </a:lnTo>
                <a:lnTo>
                  <a:pt x="1403" y="235"/>
                </a:lnTo>
                <a:lnTo>
                  <a:pt x="1403" y="234"/>
                </a:lnTo>
                <a:lnTo>
                  <a:pt x="1404" y="233"/>
                </a:lnTo>
                <a:lnTo>
                  <a:pt x="1404" y="231"/>
                </a:lnTo>
                <a:lnTo>
                  <a:pt x="1405" y="230"/>
                </a:lnTo>
                <a:lnTo>
                  <a:pt x="1405" y="229"/>
                </a:lnTo>
                <a:lnTo>
                  <a:pt x="1406" y="227"/>
                </a:lnTo>
                <a:lnTo>
                  <a:pt x="1406" y="226"/>
                </a:lnTo>
                <a:lnTo>
                  <a:pt x="1407" y="225"/>
                </a:lnTo>
                <a:lnTo>
                  <a:pt x="1407" y="224"/>
                </a:lnTo>
                <a:lnTo>
                  <a:pt x="1408" y="222"/>
                </a:lnTo>
                <a:lnTo>
                  <a:pt x="1408" y="221"/>
                </a:lnTo>
                <a:lnTo>
                  <a:pt x="1408" y="220"/>
                </a:lnTo>
                <a:lnTo>
                  <a:pt x="1409" y="218"/>
                </a:lnTo>
                <a:lnTo>
                  <a:pt x="1409" y="217"/>
                </a:lnTo>
                <a:lnTo>
                  <a:pt x="1410" y="216"/>
                </a:lnTo>
                <a:lnTo>
                  <a:pt x="1410" y="215"/>
                </a:lnTo>
                <a:lnTo>
                  <a:pt x="1411" y="213"/>
                </a:lnTo>
                <a:lnTo>
                  <a:pt x="1411" y="212"/>
                </a:lnTo>
                <a:lnTo>
                  <a:pt x="1412" y="211"/>
                </a:lnTo>
                <a:lnTo>
                  <a:pt x="1412" y="209"/>
                </a:lnTo>
                <a:lnTo>
                  <a:pt x="1413" y="208"/>
                </a:lnTo>
                <a:lnTo>
                  <a:pt x="1413" y="207"/>
                </a:lnTo>
                <a:lnTo>
                  <a:pt x="1414" y="206"/>
                </a:lnTo>
                <a:lnTo>
                  <a:pt x="1414" y="204"/>
                </a:lnTo>
                <a:lnTo>
                  <a:pt x="1415" y="203"/>
                </a:lnTo>
                <a:lnTo>
                  <a:pt x="1415" y="201"/>
                </a:lnTo>
                <a:lnTo>
                  <a:pt x="1416" y="200"/>
                </a:lnTo>
                <a:lnTo>
                  <a:pt x="1416" y="199"/>
                </a:lnTo>
                <a:lnTo>
                  <a:pt x="1417" y="198"/>
                </a:lnTo>
                <a:lnTo>
                  <a:pt x="1417" y="196"/>
                </a:lnTo>
                <a:lnTo>
                  <a:pt x="1418" y="195"/>
                </a:lnTo>
                <a:lnTo>
                  <a:pt x="1418" y="194"/>
                </a:lnTo>
                <a:lnTo>
                  <a:pt x="1418" y="193"/>
                </a:lnTo>
                <a:lnTo>
                  <a:pt x="1419" y="191"/>
                </a:lnTo>
                <a:lnTo>
                  <a:pt x="1419" y="190"/>
                </a:lnTo>
                <a:lnTo>
                  <a:pt x="1420" y="189"/>
                </a:lnTo>
                <a:lnTo>
                  <a:pt x="1420" y="187"/>
                </a:lnTo>
                <a:lnTo>
                  <a:pt x="1421" y="186"/>
                </a:lnTo>
                <a:lnTo>
                  <a:pt x="1421" y="185"/>
                </a:lnTo>
                <a:lnTo>
                  <a:pt x="1422" y="184"/>
                </a:lnTo>
                <a:lnTo>
                  <a:pt x="1422" y="182"/>
                </a:lnTo>
                <a:lnTo>
                  <a:pt x="1423" y="181"/>
                </a:lnTo>
                <a:lnTo>
                  <a:pt x="1423" y="179"/>
                </a:lnTo>
                <a:lnTo>
                  <a:pt x="1424" y="178"/>
                </a:lnTo>
                <a:lnTo>
                  <a:pt x="1424" y="177"/>
                </a:lnTo>
                <a:lnTo>
                  <a:pt x="1424" y="176"/>
                </a:lnTo>
                <a:lnTo>
                  <a:pt x="1425" y="174"/>
                </a:lnTo>
                <a:lnTo>
                  <a:pt x="1425" y="173"/>
                </a:lnTo>
                <a:lnTo>
                  <a:pt x="1426" y="172"/>
                </a:lnTo>
                <a:lnTo>
                  <a:pt x="1426" y="170"/>
                </a:lnTo>
                <a:lnTo>
                  <a:pt x="1427" y="169"/>
                </a:lnTo>
                <a:lnTo>
                  <a:pt x="1427" y="168"/>
                </a:lnTo>
                <a:lnTo>
                  <a:pt x="1428" y="167"/>
                </a:lnTo>
                <a:lnTo>
                  <a:pt x="1428" y="165"/>
                </a:lnTo>
                <a:lnTo>
                  <a:pt x="1429" y="164"/>
                </a:lnTo>
                <a:lnTo>
                  <a:pt x="1429" y="162"/>
                </a:lnTo>
                <a:lnTo>
                  <a:pt x="1430" y="161"/>
                </a:lnTo>
                <a:lnTo>
                  <a:pt x="1430" y="160"/>
                </a:lnTo>
                <a:lnTo>
                  <a:pt x="1431" y="159"/>
                </a:lnTo>
                <a:lnTo>
                  <a:pt x="1431" y="157"/>
                </a:lnTo>
                <a:lnTo>
                  <a:pt x="1432" y="156"/>
                </a:lnTo>
                <a:lnTo>
                  <a:pt x="1432" y="155"/>
                </a:lnTo>
                <a:lnTo>
                  <a:pt x="1433" y="153"/>
                </a:lnTo>
                <a:lnTo>
                  <a:pt x="1433" y="152"/>
                </a:lnTo>
                <a:lnTo>
                  <a:pt x="1434" y="151"/>
                </a:lnTo>
                <a:lnTo>
                  <a:pt x="1434" y="150"/>
                </a:lnTo>
                <a:lnTo>
                  <a:pt x="1434" y="148"/>
                </a:lnTo>
                <a:lnTo>
                  <a:pt x="1435" y="147"/>
                </a:lnTo>
                <a:lnTo>
                  <a:pt x="1435" y="146"/>
                </a:lnTo>
                <a:lnTo>
                  <a:pt x="1436" y="144"/>
                </a:lnTo>
                <a:lnTo>
                  <a:pt x="1436" y="143"/>
                </a:lnTo>
                <a:lnTo>
                  <a:pt x="1437" y="142"/>
                </a:lnTo>
                <a:lnTo>
                  <a:pt x="1437" y="141"/>
                </a:lnTo>
                <a:lnTo>
                  <a:pt x="1438" y="139"/>
                </a:lnTo>
                <a:lnTo>
                  <a:pt x="1438" y="138"/>
                </a:lnTo>
                <a:lnTo>
                  <a:pt x="1439" y="136"/>
                </a:lnTo>
                <a:lnTo>
                  <a:pt x="1439" y="135"/>
                </a:lnTo>
                <a:lnTo>
                  <a:pt x="1440" y="134"/>
                </a:lnTo>
                <a:lnTo>
                  <a:pt x="1440" y="133"/>
                </a:lnTo>
                <a:lnTo>
                  <a:pt x="1441" y="131"/>
                </a:lnTo>
                <a:lnTo>
                  <a:pt x="1441" y="130"/>
                </a:lnTo>
                <a:lnTo>
                  <a:pt x="1442" y="129"/>
                </a:lnTo>
                <a:lnTo>
                  <a:pt x="1442" y="127"/>
                </a:lnTo>
                <a:lnTo>
                  <a:pt x="1443" y="126"/>
                </a:lnTo>
                <a:lnTo>
                  <a:pt x="1443" y="125"/>
                </a:lnTo>
                <a:lnTo>
                  <a:pt x="1444" y="124"/>
                </a:lnTo>
                <a:lnTo>
                  <a:pt x="1444" y="122"/>
                </a:lnTo>
                <a:lnTo>
                  <a:pt x="1445" y="121"/>
                </a:lnTo>
                <a:lnTo>
                  <a:pt x="1445" y="119"/>
                </a:lnTo>
                <a:lnTo>
                  <a:pt x="1445" y="118"/>
                </a:lnTo>
                <a:lnTo>
                  <a:pt x="1446" y="117"/>
                </a:lnTo>
                <a:lnTo>
                  <a:pt x="1446" y="116"/>
                </a:lnTo>
                <a:lnTo>
                  <a:pt x="1447" y="114"/>
                </a:lnTo>
                <a:lnTo>
                  <a:pt x="1447" y="113"/>
                </a:lnTo>
                <a:lnTo>
                  <a:pt x="1448" y="112"/>
                </a:lnTo>
                <a:lnTo>
                  <a:pt x="1448" y="110"/>
                </a:lnTo>
                <a:lnTo>
                  <a:pt x="1449" y="109"/>
                </a:lnTo>
                <a:lnTo>
                  <a:pt x="1449" y="108"/>
                </a:lnTo>
                <a:lnTo>
                  <a:pt x="1450" y="107"/>
                </a:lnTo>
                <a:lnTo>
                  <a:pt x="1450" y="105"/>
                </a:lnTo>
                <a:lnTo>
                  <a:pt x="1450" y="104"/>
                </a:lnTo>
                <a:lnTo>
                  <a:pt x="1451" y="103"/>
                </a:lnTo>
                <a:lnTo>
                  <a:pt x="1451" y="101"/>
                </a:lnTo>
                <a:lnTo>
                  <a:pt x="1452" y="100"/>
                </a:lnTo>
                <a:lnTo>
                  <a:pt x="1452" y="99"/>
                </a:lnTo>
                <a:lnTo>
                  <a:pt x="1453" y="97"/>
                </a:lnTo>
                <a:lnTo>
                  <a:pt x="1453" y="96"/>
                </a:lnTo>
                <a:lnTo>
                  <a:pt x="1454" y="95"/>
                </a:lnTo>
                <a:lnTo>
                  <a:pt x="1454" y="93"/>
                </a:lnTo>
                <a:lnTo>
                  <a:pt x="1455" y="92"/>
                </a:lnTo>
                <a:lnTo>
                  <a:pt x="1455" y="91"/>
                </a:lnTo>
                <a:lnTo>
                  <a:pt x="1456" y="90"/>
                </a:lnTo>
                <a:lnTo>
                  <a:pt x="1456" y="88"/>
                </a:lnTo>
                <a:lnTo>
                  <a:pt x="1457" y="87"/>
                </a:lnTo>
                <a:lnTo>
                  <a:pt x="1457" y="86"/>
                </a:lnTo>
                <a:lnTo>
                  <a:pt x="1458" y="84"/>
                </a:lnTo>
                <a:lnTo>
                  <a:pt x="1458" y="83"/>
                </a:lnTo>
                <a:lnTo>
                  <a:pt x="1459" y="82"/>
                </a:lnTo>
                <a:lnTo>
                  <a:pt x="1459" y="80"/>
                </a:lnTo>
                <a:lnTo>
                  <a:pt x="1460" y="79"/>
                </a:lnTo>
                <a:lnTo>
                  <a:pt x="1460" y="78"/>
                </a:lnTo>
                <a:lnTo>
                  <a:pt x="1461" y="76"/>
                </a:lnTo>
                <a:lnTo>
                  <a:pt x="1461" y="75"/>
                </a:lnTo>
                <a:lnTo>
                  <a:pt x="1461" y="74"/>
                </a:lnTo>
                <a:lnTo>
                  <a:pt x="1462" y="72"/>
                </a:lnTo>
                <a:lnTo>
                  <a:pt x="1462" y="71"/>
                </a:lnTo>
                <a:lnTo>
                  <a:pt x="1463" y="70"/>
                </a:lnTo>
                <a:lnTo>
                  <a:pt x="1463" y="69"/>
                </a:lnTo>
                <a:lnTo>
                  <a:pt x="1464" y="67"/>
                </a:lnTo>
                <a:lnTo>
                  <a:pt x="1464" y="66"/>
                </a:lnTo>
                <a:lnTo>
                  <a:pt x="1465" y="65"/>
                </a:lnTo>
                <a:lnTo>
                  <a:pt x="1465" y="63"/>
                </a:lnTo>
                <a:lnTo>
                  <a:pt x="1466" y="62"/>
                </a:lnTo>
                <a:lnTo>
                  <a:pt x="1466" y="61"/>
                </a:lnTo>
                <a:lnTo>
                  <a:pt x="1467" y="60"/>
                </a:lnTo>
                <a:lnTo>
                  <a:pt x="1467" y="58"/>
                </a:lnTo>
                <a:lnTo>
                  <a:pt x="1468" y="57"/>
                </a:lnTo>
                <a:lnTo>
                  <a:pt x="1468" y="55"/>
                </a:lnTo>
                <a:lnTo>
                  <a:pt x="1469" y="54"/>
                </a:lnTo>
                <a:lnTo>
                  <a:pt x="1469" y="53"/>
                </a:lnTo>
                <a:lnTo>
                  <a:pt x="1470" y="52"/>
                </a:lnTo>
                <a:lnTo>
                  <a:pt x="1470" y="50"/>
                </a:lnTo>
                <a:lnTo>
                  <a:pt x="1471" y="49"/>
                </a:lnTo>
                <a:lnTo>
                  <a:pt x="1471" y="48"/>
                </a:lnTo>
                <a:lnTo>
                  <a:pt x="1471" y="46"/>
                </a:lnTo>
                <a:lnTo>
                  <a:pt x="1472" y="45"/>
                </a:lnTo>
                <a:lnTo>
                  <a:pt x="1472" y="44"/>
                </a:lnTo>
                <a:lnTo>
                  <a:pt x="1473" y="42"/>
                </a:lnTo>
                <a:lnTo>
                  <a:pt x="1473" y="41"/>
                </a:lnTo>
                <a:lnTo>
                  <a:pt x="1474" y="40"/>
                </a:lnTo>
                <a:lnTo>
                  <a:pt x="1474" y="38"/>
                </a:lnTo>
                <a:lnTo>
                  <a:pt x="1475" y="37"/>
                </a:lnTo>
                <a:lnTo>
                  <a:pt x="1475" y="36"/>
                </a:lnTo>
                <a:lnTo>
                  <a:pt x="1476" y="34"/>
                </a:lnTo>
                <a:lnTo>
                  <a:pt x="1476" y="33"/>
                </a:lnTo>
                <a:lnTo>
                  <a:pt x="1477" y="32"/>
                </a:lnTo>
                <a:lnTo>
                  <a:pt x="1477" y="31"/>
                </a:lnTo>
                <a:lnTo>
                  <a:pt x="1478" y="29"/>
                </a:lnTo>
                <a:lnTo>
                  <a:pt x="1478" y="28"/>
                </a:lnTo>
                <a:lnTo>
                  <a:pt x="1479" y="27"/>
                </a:lnTo>
                <a:lnTo>
                  <a:pt x="1479" y="25"/>
                </a:lnTo>
                <a:lnTo>
                  <a:pt x="1479" y="24"/>
                </a:lnTo>
                <a:lnTo>
                  <a:pt x="1480" y="23"/>
                </a:lnTo>
                <a:lnTo>
                  <a:pt x="1480" y="22"/>
                </a:lnTo>
                <a:lnTo>
                  <a:pt x="1481" y="20"/>
                </a:lnTo>
                <a:lnTo>
                  <a:pt x="1481" y="19"/>
                </a:lnTo>
                <a:lnTo>
                  <a:pt x="1482" y="17"/>
                </a:lnTo>
                <a:lnTo>
                  <a:pt x="1482" y="16"/>
                </a:lnTo>
                <a:lnTo>
                  <a:pt x="1483" y="15"/>
                </a:lnTo>
                <a:lnTo>
                  <a:pt x="1483" y="14"/>
                </a:lnTo>
                <a:lnTo>
                  <a:pt x="1484" y="12"/>
                </a:lnTo>
                <a:lnTo>
                  <a:pt x="1484" y="11"/>
                </a:lnTo>
                <a:lnTo>
                  <a:pt x="1485" y="10"/>
                </a:lnTo>
                <a:lnTo>
                  <a:pt x="1485" y="8"/>
                </a:lnTo>
                <a:lnTo>
                  <a:pt x="1486" y="7"/>
                </a:lnTo>
                <a:lnTo>
                  <a:pt x="1486" y="6"/>
                </a:lnTo>
                <a:lnTo>
                  <a:pt x="1487" y="4"/>
                </a:lnTo>
                <a:lnTo>
                  <a:pt x="1487" y="3"/>
                </a:lnTo>
                <a:lnTo>
                  <a:pt x="1487" y="2"/>
                </a:lnTo>
                <a:lnTo>
                  <a:pt x="1488" y="0"/>
                </a:lnTo>
              </a:path>
            </a:pathLst>
          </a:custGeom>
          <a:noFill/>
          <a:ln w="38100" cap="flat">
            <a:solidFill>
              <a:srgbClr val="0072BD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9910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3DD0426D-16A7-49EF-A5F0-6E42A2E07D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" y="24063"/>
            <a:ext cx="10515600" cy="1325563"/>
          </a:xfrm>
        </p:spPr>
        <p:txBody>
          <a:bodyPr/>
          <a:lstStyle/>
          <a:p>
            <a:r>
              <a:rPr lang="en-US" dirty="0"/>
              <a:t>Definitions (cont.)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AED5F66-54E2-473E-9D1F-CD9B386A998B}"/>
              </a:ext>
            </a:extLst>
          </p:cNvPr>
          <p:cNvSpPr txBox="1"/>
          <p:nvPr/>
        </p:nvSpPr>
        <p:spPr>
          <a:xfrm>
            <a:off x="647700" y="3059668"/>
            <a:ext cx="29241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600" dirty="0"/>
              <a:t>Linear vs. Nonlinear</a:t>
            </a:r>
          </a:p>
        </p:txBody>
      </p:sp>
      <p:sp>
        <p:nvSpPr>
          <p:cNvPr id="4" name="AutoShape 3">
            <a:extLst>
              <a:ext uri="{FF2B5EF4-FFF2-40B4-BE49-F238E27FC236}">
                <a16:creationId xmlns:a16="http://schemas.microsoft.com/office/drawing/2014/main" id="{CB92BA0A-21FA-4FA0-B721-EFA30B596A8A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4133850" y="2270125"/>
            <a:ext cx="3389313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D574054-C16D-4270-86FB-56FAC37490E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6763" y="2459038"/>
            <a:ext cx="2630488" cy="2081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" name="Line 6">
            <a:extLst>
              <a:ext uri="{FF2B5EF4-FFF2-40B4-BE49-F238E27FC236}">
                <a16:creationId xmlns:a16="http://schemas.microsoft.com/office/drawing/2014/main" id="{2DE1B8F4-2F50-475A-AD3B-9DBFDC8671D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4540250"/>
            <a:ext cx="26304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" name="Line 7">
            <a:extLst>
              <a:ext uri="{FF2B5EF4-FFF2-40B4-BE49-F238E27FC236}">
                <a16:creationId xmlns:a16="http://schemas.microsoft.com/office/drawing/2014/main" id="{A9726D14-48D0-4BEC-8B84-01C5771C36E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2459038"/>
            <a:ext cx="26304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Line 8">
            <a:extLst>
              <a:ext uri="{FF2B5EF4-FFF2-40B4-BE49-F238E27FC236}">
                <a16:creationId xmlns:a16="http://schemas.microsoft.com/office/drawing/2014/main" id="{B678D228-EBE8-420D-B0A7-0BB967C5A3C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6763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9">
            <a:extLst>
              <a:ext uri="{FF2B5EF4-FFF2-40B4-BE49-F238E27FC236}">
                <a16:creationId xmlns:a16="http://schemas.microsoft.com/office/drawing/2014/main" id="{CFADDE0E-AA19-44BC-8CF3-BE0297A5389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40288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0">
            <a:extLst>
              <a:ext uri="{FF2B5EF4-FFF2-40B4-BE49-F238E27FC236}">
                <a16:creationId xmlns:a16="http://schemas.microsoft.com/office/drawing/2014/main" id="{1D399A56-CF6D-4796-A49F-A1FD6EE6477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102225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1">
            <a:extLst>
              <a:ext uri="{FF2B5EF4-FFF2-40B4-BE49-F238E27FC236}">
                <a16:creationId xmlns:a16="http://schemas.microsoft.com/office/drawing/2014/main" id="{8BC206F0-8CA6-419F-85DD-0EFD0E2C4D2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65750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2">
            <a:extLst>
              <a:ext uri="{FF2B5EF4-FFF2-40B4-BE49-F238E27FC236}">
                <a16:creationId xmlns:a16="http://schemas.microsoft.com/office/drawing/2014/main" id="{BECF3F46-DF5D-4143-98C4-6073B4B530A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29275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3">
            <a:extLst>
              <a:ext uri="{FF2B5EF4-FFF2-40B4-BE49-F238E27FC236}">
                <a16:creationId xmlns:a16="http://schemas.microsoft.com/office/drawing/2014/main" id="{2937519D-45FD-489D-9B7B-6758BFB79BB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892800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4">
            <a:extLst>
              <a:ext uri="{FF2B5EF4-FFF2-40B4-BE49-F238E27FC236}">
                <a16:creationId xmlns:a16="http://schemas.microsoft.com/office/drawing/2014/main" id="{71822CBB-82C4-40EF-8629-38809054DFE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156325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5">
            <a:extLst>
              <a:ext uri="{FF2B5EF4-FFF2-40B4-BE49-F238E27FC236}">
                <a16:creationId xmlns:a16="http://schemas.microsoft.com/office/drawing/2014/main" id="{1A7152E8-CDCE-4F94-8C71-CF6A3BEC066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18263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6">
            <a:extLst>
              <a:ext uri="{FF2B5EF4-FFF2-40B4-BE49-F238E27FC236}">
                <a16:creationId xmlns:a16="http://schemas.microsoft.com/office/drawing/2014/main" id="{401D33DD-6996-44C3-B2A8-6CF159DA9F1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681788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7">
            <a:extLst>
              <a:ext uri="{FF2B5EF4-FFF2-40B4-BE49-F238E27FC236}">
                <a16:creationId xmlns:a16="http://schemas.microsoft.com/office/drawing/2014/main" id="{F133390E-654C-4CF1-9686-7C64BA8EFC2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945313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Line 18">
            <a:extLst>
              <a:ext uri="{FF2B5EF4-FFF2-40B4-BE49-F238E27FC236}">
                <a16:creationId xmlns:a16="http://schemas.microsoft.com/office/drawing/2014/main" id="{140A5F39-7C6B-4AB3-9E90-FF27B495368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07250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Line 19">
            <a:extLst>
              <a:ext uri="{FF2B5EF4-FFF2-40B4-BE49-F238E27FC236}">
                <a16:creationId xmlns:a16="http://schemas.microsoft.com/office/drawing/2014/main" id="{82A3059B-A78B-455C-888A-92E76D545D0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" name="Line 20">
            <a:extLst>
              <a:ext uri="{FF2B5EF4-FFF2-40B4-BE49-F238E27FC236}">
                <a16:creationId xmlns:a16="http://schemas.microsoft.com/office/drawing/2014/main" id="{540F4FE0-81DB-4FC9-A815-A7FCF85273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40288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Line 21">
            <a:extLst>
              <a:ext uri="{FF2B5EF4-FFF2-40B4-BE49-F238E27FC236}">
                <a16:creationId xmlns:a16="http://schemas.microsoft.com/office/drawing/2014/main" id="{F54C7D69-27E9-4A9E-860F-5FF55464688E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2225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5" name="Line 22">
            <a:extLst>
              <a:ext uri="{FF2B5EF4-FFF2-40B4-BE49-F238E27FC236}">
                <a16:creationId xmlns:a16="http://schemas.microsoft.com/office/drawing/2014/main" id="{46147225-E8B6-40A1-A6CA-5F81EC865881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5750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Line 23">
            <a:extLst>
              <a:ext uri="{FF2B5EF4-FFF2-40B4-BE49-F238E27FC236}">
                <a16:creationId xmlns:a16="http://schemas.microsoft.com/office/drawing/2014/main" id="{64A6C052-97F1-4604-A9BD-1690795B60AD}"/>
              </a:ext>
            </a:extLst>
          </p:cNvPr>
          <p:cNvSpPr>
            <a:spLocks noChangeShapeType="1"/>
          </p:cNvSpPr>
          <p:nvPr/>
        </p:nvSpPr>
        <p:spPr bwMode="auto">
          <a:xfrm>
            <a:off x="5629275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Line 24">
            <a:extLst>
              <a:ext uri="{FF2B5EF4-FFF2-40B4-BE49-F238E27FC236}">
                <a16:creationId xmlns:a16="http://schemas.microsoft.com/office/drawing/2014/main" id="{1C961819-BAF0-4CAC-A9B1-D1AB91D72033}"/>
              </a:ext>
            </a:extLst>
          </p:cNvPr>
          <p:cNvSpPr>
            <a:spLocks noChangeShapeType="1"/>
          </p:cNvSpPr>
          <p:nvPr/>
        </p:nvSpPr>
        <p:spPr bwMode="auto">
          <a:xfrm>
            <a:off x="5892800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Line 25">
            <a:extLst>
              <a:ext uri="{FF2B5EF4-FFF2-40B4-BE49-F238E27FC236}">
                <a16:creationId xmlns:a16="http://schemas.microsoft.com/office/drawing/2014/main" id="{FB8280F7-6CE0-47EE-B0DA-C2D71E19F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6325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Line 26">
            <a:extLst>
              <a:ext uri="{FF2B5EF4-FFF2-40B4-BE49-F238E27FC236}">
                <a16:creationId xmlns:a16="http://schemas.microsoft.com/office/drawing/2014/main" id="{8329EE31-C5E7-4BD8-93F1-84EA589D82E0}"/>
              </a:ext>
            </a:extLst>
          </p:cNvPr>
          <p:cNvSpPr>
            <a:spLocks noChangeShapeType="1"/>
          </p:cNvSpPr>
          <p:nvPr/>
        </p:nvSpPr>
        <p:spPr bwMode="auto">
          <a:xfrm>
            <a:off x="6418263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27">
            <a:extLst>
              <a:ext uri="{FF2B5EF4-FFF2-40B4-BE49-F238E27FC236}">
                <a16:creationId xmlns:a16="http://schemas.microsoft.com/office/drawing/2014/main" id="{CE5CBE06-50ED-4A70-825C-D087DD519679}"/>
              </a:ext>
            </a:extLst>
          </p:cNvPr>
          <p:cNvSpPr>
            <a:spLocks noChangeShapeType="1"/>
          </p:cNvSpPr>
          <p:nvPr/>
        </p:nvSpPr>
        <p:spPr bwMode="auto">
          <a:xfrm>
            <a:off x="6681788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28">
            <a:extLst>
              <a:ext uri="{FF2B5EF4-FFF2-40B4-BE49-F238E27FC236}">
                <a16:creationId xmlns:a16="http://schemas.microsoft.com/office/drawing/2014/main" id="{70BE1C0B-56BA-4DB4-A1C8-39B1D6E6B5DB}"/>
              </a:ext>
            </a:extLst>
          </p:cNvPr>
          <p:cNvSpPr>
            <a:spLocks noChangeShapeType="1"/>
          </p:cNvSpPr>
          <p:nvPr/>
        </p:nvSpPr>
        <p:spPr bwMode="auto">
          <a:xfrm>
            <a:off x="6945313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29">
            <a:extLst>
              <a:ext uri="{FF2B5EF4-FFF2-40B4-BE49-F238E27FC236}">
                <a16:creationId xmlns:a16="http://schemas.microsoft.com/office/drawing/2014/main" id="{10ED5D54-1662-451A-A1E2-C2D85023707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07250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Rectangle 30">
            <a:extLst>
              <a:ext uri="{FF2B5EF4-FFF2-40B4-BE49-F238E27FC236}">
                <a16:creationId xmlns:a16="http://schemas.microsoft.com/office/drawing/2014/main" id="{B371976E-E652-4B4A-A57C-9F697AA1ED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52950" y="4583113"/>
            <a:ext cx="9048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4" name="Rectangle 31">
            <a:extLst>
              <a:ext uri="{FF2B5EF4-FFF2-40B4-BE49-F238E27FC236}">
                <a16:creationId xmlns:a16="http://schemas.microsoft.com/office/drawing/2014/main" id="{06C5A936-68EA-4AC6-9B8B-1F13F0AEC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94250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5" name="Rectangle 32">
            <a:extLst>
              <a:ext uri="{FF2B5EF4-FFF2-40B4-BE49-F238E27FC236}">
                <a16:creationId xmlns:a16="http://schemas.microsoft.com/office/drawing/2014/main" id="{50836342-000F-45EF-8D2E-E5CBEB95F8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0950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6" name="Rectangle 33">
            <a:extLst>
              <a:ext uri="{FF2B5EF4-FFF2-40B4-BE49-F238E27FC236}">
                <a16:creationId xmlns:a16="http://schemas.microsoft.com/office/drawing/2014/main" id="{4AA63871-196B-422B-9E56-D5C5A5D98C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2888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7" name="Rectangle 34">
            <a:extLst>
              <a:ext uri="{FF2B5EF4-FFF2-40B4-BE49-F238E27FC236}">
                <a16:creationId xmlns:a16="http://schemas.microsoft.com/office/drawing/2014/main" id="{1068F92D-DFC3-40AF-AC0D-B2EB7FA686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89588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40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8" name="Rectangle 35">
            <a:extLst>
              <a:ext uri="{FF2B5EF4-FFF2-40B4-BE49-F238E27FC236}">
                <a16:creationId xmlns:a16="http://schemas.microsoft.com/office/drawing/2014/main" id="{9E0F44F3-ADC0-40DB-95AA-471A1E5FC7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49938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39" name="Rectangle 36">
            <a:extLst>
              <a:ext uri="{FF2B5EF4-FFF2-40B4-BE49-F238E27FC236}">
                <a16:creationId xmlns:a16="http://schemas.microsoft.com/office/drawing/2014/main" id="{6360DCEB-0C78-4883-94B6-46FF2AFA7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0288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60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0" name="Rectangle 37">
            <a:extLst>
              <a:ext uri="{FF2B5EF4-FFF2-40B4-BE49-F238E27FC236}">
                <a16:creationId xmlns:a16="http://schemas.microsoft.com/office/drawing/2014/main" id="{6A8DA43F-4FCF-4C00-BA0D-156C8D9A9C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76988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70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1" name="Rectangle 38">
            <a:extLst>
              <a:ext uri="{FF2B5EF4-FFF2-40B4-BE49-F238E27FC236}">
                <a16:creationId xmlns:a16="http://schemas.microsoft.com/office/drawing/2014/main" id="{88059050-626D-425D-A584-6A046499A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7338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80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2" name="Rectangle 39">
            <a:extLst>
              <a:ext uri="{FF2B5EF4-FFF2-40B4-BE49-F238E27FC236}">
                <a16:creationId xmlns:a16="http://schemas.microsoft.com/office/drawing/2014/main" id="{0A6C5A27-1025-4DD3-961A-64DC372D26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4038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90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3" name="Rectangle 40">
            <a:extLst>
              <a:ext uri="{FF2B5EF4-FFF2-40B4-BE49-F238E27FC236}">
                <a16:creationId xmlns:a16="http://schemas.microsoft.com/office/drawing/2014/main" id="{2316345D-4DFB-4F7D-B7E7-3666909C09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0575" y="4583113"/>
            <a:ext cx="19367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4" name="Line 41">
            <a:extLst>
              <a:ext uri="{FF2B5EF4-FFF2-40B4-BE49-F238E27FC236}">
                <a16:creationId xmlns:a16="http://schemas.microsoft.com/office/drawing/2014/main" id="{13932C3A-0E70-43B7-935A-B03587FE5E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576763" y="2459038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5" name="Line 42">
            <a:extLst>
              <a:ext uri="{FF2B5EF4-FFF2-40B4-BE49-F238E27FC236}">
                <a16:creationId xmlns:a16="http://schemas.microsoft.com/office/drawing/2014/main" id="{4CC9E17A-4C98-414B-8902-434B4833E59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07250" y="2459038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Line 43">
            <a:extLst>
              <a:ext uri="{FF2B5EF4-FFF2-40B4-BE49-F238E27FC236}">
                <a16:creationId xmlns:a16="http://schemas.microsoft.com/office/drawing/2014/main" id="{C15855C5-E4C8-478C-8DA3-A0C0AFF70B0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4540250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7" name="Line 44">
            <a:extLst>
              <a:ext uri="{FF2B5EF4-FFF2-40B4-BE49-F238E27FC236}">
                <a16:creationId xmlns:a16="http://schemas.microsoft.com/office/drawing/2014/main" id="{8D909DC4-2314-4035-9CB8-47BA7972719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4332288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Line 45">
            <a:extLst>
              <a:ext uri="{FF2B5EF4-FFF2-40B4-BE49-F238E27FC236}">
                <a16:creationId xmlns:a16="http://schemas.microsoft.com/office/drawing/2014/main" id="{03170BDA-764F-442F-B2EF-C75DB8B05BC8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4124325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9" name="Line 46">
            <a:extLst>
              <a:ext uri="{FF2B5EF4-FFF2-40B4-BE49-F238E27FC236}">
                <a16:creationId xmlns:a16="http://schemas.microsoft.com/office/drawing/2014/main" id="{F57FBE94-9665-4EC0-9238-0EDCC78F26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3916363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Line 47">
            <a:extLst>
              <a:ext uri="{FF2B5EF4-FFF2-40B4-BE49-F238E27FC236}">
                <a16:creationId xmlns:a16="http://schemas.microsoft.com/office/drawing/2014/main" id="{E1ADBCF7-053D-4B5C-A640-7BAA973E688C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3706813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1" name="Line 48">
            <a:extLst>
              <a:ext uri="{FF2B5EF4-FFF2-40B4-BE49-F238E27FC236}">
                <a16:creationId xmlns:a16="http://schemas.microsoft.com/office/drawing/2014/main" id="{DFE05D7A-1346-4759-B3BA-8267AE69055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3498850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Line 49">
            <a:extLst>
              <a:ext uri="{FF2B5EF4-FFF2-40B4-BE49-F238E27FC236}">
                <a16:creationId xmlns:a16="http://schemas.microsoft.com/office/drawing/2014/main" id="{ADE29EE6-22EE-49C2-89AA-926E8AC8ECE4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3290888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3" name="Line 50">
            <a:extLst>
              <a:ext uri="{FF2B5EF4-FFF2-40B4-BE49-F238E27FC236}">
                <a16:creationId xmlns:a16="http://schemas.microsoft.com/office/drawing/2014/main" id="{3CEE5C63-5894-45CD-86D4-E7B0F036C6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3082925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Line 51">
            <a:extLst>
              <a:ext uri="{FF2B5EF4-FFF2-40B4-BE49-F238E27FC236}">
                <a16:creationId xmlns:a16="http://schemas.microsoft.com/office/drawing/2014/main" id="{9F5AFDD2-5F46-4319-82DC-195958D93C1A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2874963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5" name="Line 52">
            <a:extLst>
              <a:ext uri="{FF2B5EF4-FFF2-40B4-BE49-F238E27FC236}">
                <a16:creationId xmlns:a16="http://schemas.microsoft.com/office/drawing/2014/main" id="{2A106053-DF0C-4573-858D-3EA404AA5655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2667000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Line 53">
            <a:extLst>
              <a:ext uri="{FF2B5EF4-FFF2-40B4-BE49-F238E27FC236}">
                <a16:creationId xmlns:a16="http://schemas.microsoft.com/office/drawing/2014/main" id="{A73926D1-A296-44F4-933F-A4A88DE16D11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6763" y="2459038"/>
            <a:ext cx="2698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7" name="Line 54">
            <a:extLst>
              <a:ext uri="{FF2B5EF4-FFF2-40B4-BE49-F238E27FC236}">
                <a16:creationId xmlns:a16="http://schemas.microsoft.com/office/drawing/2014/main" id="{34AFC9B2-470E-4378-AAD4-3251584E431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4540250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8" name="Line 55">
            <a:extLst>
              <a:ext uri="{FF2B5EF4-FFF2-40B4-BE49-F238E27FC236}">
                <a16:creationId xmlns:a16="http://schemas.microsoft.com/office/drawing/2014/main" id="{876D484E-29C6-485D-8A3D-84F48177E8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433228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9" name="Line 56">
            <a:extLst>
              <a:ext uri="{FF2B5EF4-FFF2-40B4-BE49-F238E27FC236}">
                <a16:creationId xmlns:a16="http://schemas.microsoft.com/office/drawing/2014/main" id="{F3F04EC5-AC34-4963-8092-3BD16DD25C5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4124325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0" name="Line 57">
            <a:extLst>
              <a:ext uri="{FF2B5EF4-FFF2-40B4-BE49-F238E27FC236}">
                <a16:creationId xmlns:a16="http://schemas.microsoft.com/office/drawing/2014/main" id="{3C8F5DD0-CF5B-4D44-9B59-E8A4615ED9B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391636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1" name="Line 58">
            <a:extLst>
              <a:ext uri="{FF2B5EF4-FFF2-40B4-BE49-F238E27FC236}">
                <a16:creationId xmlns:a16="http://schemas.microsoft.com/office/drawing/2014/main" id="{09D2F7D0-35E6-4ED3-AD61-2313BAC037A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370681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2" name="Line 59">
            <a:extLst>
              <a:ext uri="{FF2B5EF4-FFF2-40B4-BE49-F238E27FC236}">
                <a16:creationId xmlns:a16="http://schemas.microsoft.com/office/drawing/2014/main" id="{02CD126C-7D5B-4365-AEF9-F2990E55C8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3498850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3" name="Line 60">
            <a:extLst>
              <a:ext uri="{FF2B5EF4-FFF2-40B4-BE49-F238E27FC236}">
                <a16:creationId xmlns:a16="http://schemas.microsoft.com/office/drawing/2014/main" id="{A82D1DEB-BC3E-40FA-A69D-4754E8683D7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329088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Line 61">
            <a:extLst>
              <a:ext uri="{FF2B5EF4-FFF2-40B4-BE49-F238E27FC236}">
                <a16:creationId xmlns:a16="http://schemas.microsoft.com/office/drawing/2014/main" id="{54EFBA8E-A0C6-43CC-BD89-46556B33A53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3082925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Line 62">
            <a:extLst>
              <a:ext uri="{FF2B5EF4-FFF2-40B4-BE49-F238E27FC236}">
                <a16:creationId xmlns:a16="http://schemas.microsoft.com/office/drawing/2014/main" id="{25C6A21B-F9A8-4978-AF14-166D6806BC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287496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6" name="Line 63">
            <a:extLst>
              <a:ext uri="{FF2B5EF4-FFF2-40B4-BE49-F238E27FC236}">
                <a16:creationId xmlns:a16="http://schemas.microsoft.com/office/drawing/2014/main" id="{FB9D2CAB-1F51-43CA-BCA7-ECE6A06C345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2667000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7" name="Line 64">
            <a:extLst>
              <a:ext uri="{FF2B5EF4-FFF2-40B4-BE49-F238E27FC236}">
                <a16:creationId xmlns:a16="http://schemas.microsoft.com/office/drawing/2014/main" id="{95D01122-26A5-41B6-813F-23F926F9EC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181850" y="245903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Rectangle 65">
            <a:extLst>
              <a:ext uri="{FF2B5EF4-FFF2-40B4-BE49-F238E27FC236}">
                <a16:creationId xmlns:a16="http://schemas.microsoft.com/office/drawing/2014/main" id="{EFA1EE6B-A434-4448-A11A-845D24C2E2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7388" y="4497388"/>
            <a:ext cx="90488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9" name="Rectangle 66">
            <a:extLst>
              <a:ext uri="{FF2B5EF4-FFF2-40B4-BE49-F238E27FC236}">
                <a16:creationId xmlns:a16="http://schemas.microsoft.com/office/drawing/2014/main" id="{41DE122B-DD25-4464-A20B-C8976130EB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42910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0" name="Rectangle 67">
            <a:extLst>
              <a:ext uri="{FF2B5EF4-FFF2-40B4-BE49-F238E27FC236}">
                <a16:creationId xmlns:a16="http://schemas.microsoft.com/office/drawing/2014/main" id="{0F5377B1-91E8-4AAC-90CA-75F707A96E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4078288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1" name="Rectangle 68">
            <a:extLst>
              <a:ext uri="{FF2B5EF4-FFF2-40B4-BE49-F238E27FC236}">
                <a16:creationId xmlns:a16="http://schemas.microsoft.com/office/drawing/2014/main" id="{205F78A4-768F-4CD0-A96F-239E79E949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38719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30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2" name="Rectangle 69">
            <a:extLst>
              <a:ext uri="{FF2B5EF4-FFF2-40B4-BE49-F238E27FC236}">
                <a16:creationId xmlns:a16="http://schemas.microsoft.com/office/drawing/2014/main" id="{AD09C37C-B8A2-44A7-BB42-FBB672C0566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3665538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40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3" name="Rectangle 70">
            <a:extLst>
              <a:ext uri="{FF2B5EF4-FFF2-40B4-BE49-F238E27FC236}">
                <a16:creationId xmlns:a16="http://schemas.microsoft.com/office/drawing/2014/main" id="{A6DC3F94-8BC2-4301-8A55-8B4840A2AF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345916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4" name="Rectangle 71">
            <a:extLst>
              <a:ext uri="{FF2B5EF4-FFF2-40B4-BE49-F238E27FC236}">
                <a16:creationId xmlns:a16="http://schemas.microsoft.com/office/drawing/2014/main" id="{BCC3BD98-86D6-4D3C-8B60-DDB97A445B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3246438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60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5" name="Rectangle 72">
            <a:extLst>
              <a:ext uri="{FF2B5EF4-FFF2-40B4-BE49-F238E27FC236}">
                <a16:creationId xmlns:a16="http://schemas.microsoft.com/office/drawing/2014/main" id="{CA74112D-7172-4643-B258-F9C5253ED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304006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70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6" name="Rectangle 73">
            <a:extLst>
              <a:ext uri="{FF2B5EF4-FFF2-40B4-BE49-F238E27FC236}">
                <a16:creationId xmlns:a16="http://schemas.microsoft.com/office/drawing/2014/main" id="{65FF6567-13A8-49EA-A0AD-FF66EA2FF5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2833688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80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7" name="Rectangle 74">
            <a:extLst>
              <a:ext uri="{FF2B5EF4-FFF2-40B4-BE49-F238E27FC236}">
                <a16:creationId xmlns:a16="http://schemas.microsoft.com/office/drawing/2014/main" id="{0227C17A-5EB8-4D59-9C51-6EB345AE4A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4525" y="2622550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90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8" name="Rectangle 75">
            <a:extLst>
              <a:ext uri="{FF2B5EF4-FFF2-40B4-BE49-F238E27FC236}">
                <a16:creationId xmlns:a16="http://schemas.microsoft.com/office/drawing/2014/main" id="{001FA3FA-02F7-47B1-8316-A6B321E9F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6900" y="2416175"/>
            <a:ext cx="19367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80" name="Freeform: Shape 79">
            <a:extLst>
              <a:ext uri="{FF2B5EF4-FFF2-40B4-BE49-F238E27FC236}">
                <a16:creationId xmlns:a16="http://schemas.microsoft.com/office/drawing/2014/main" id="{09E2611F-CEA3-4A8B-BDBA-CFFE111AAFE1}"/>
              </a:ext>
            </a:extLst>
          </p:cNvPr>
          <p:cNvSpPr/>
          <p:nvPr/>
        </p:nvSpPr>
        <p:spPr>
          <a:xfrm>
            <a:off x="4610100" y="2514600"/>
            <a:ext cx="2505075" cy="2009775"/>
          </a:xfrm>
          <a:custGeom>
            <a:avLst/>
            <a:gdLst>
              <a:gd name="connsiteX0" fmla="*/ 0 w 2505075"/>
              <a:gd name="connsiteY0" fmla="*/ 2009775 h 2009775"/>
              <a:gd name="connsiteX1" fmla="*/ 47625 w 2505075"/>
              <a:gd name="connsiteY1" fmla="*/ 1981200 h 2009775"/>
              <a:gd name="connsiteX2" fmla="*/ 57150 w 2505075"/>
              <a:gd name="connsiteY2" fmla="*/ 1952625 h 2009775"/>
              <a:gd name="connsiteX3" fmla="*/ 114300 w 2505075"/>
              <a:gd name="connsiteY3" fmla="*/ 1895475 h 2009775"/>
              <a:gd name="connsiteX4" fmla="*/ 161925 w 2505075"/>
              <a:gd name="connsiteY4" fmla="*/ 1847850 h 2009775"/>
              <a:gd name="connsiteX5" fmla="*/ 190500 w 2505075"/>
              <a:gd name="connsiteY5" fmla="*/ 1819275 h 2009775"/>
              <a:gd name="connsiteX6" fmla="*/ 219075 w 2505075"/>
              <a:gd name="connsiteY6" fmla="*/ 1809750 h 2009775"/>
              <a:gd name="connsiteX7" fmla="*/ 276225 w 2505075"/>
              <a:gd name="connsiteY7" fmla="*/ 1771650 h 2009775"/>
              <a:gd name="connsiteX8" fmla="*/ 304800 w 2505075"/>
              <a:gd name="connsiteY8" fmla="*/ 1752600 h 2009775"/>
              <a:gd name="connsiteX9" fmla="*/ 323850 w 2505075"/>
              <a:gd name="connsiteY9" fmla="*/ 1724025 h 2009775"/>
              <a:gd name="connsiteX10" fmla="*/ 371475 w 2505075"/>
              <a:gd name="connsiteY10" fmla="*/ 1638300 h 2009775"/>
              <a:gd name="connsiteX11" fmla="*/ 400050 w 2505075"/>
              <a:gd name="connsiteY11" fmla="*/ 1628775 h 2009775"/>
              <a:gd name="connsiteX12" fmla="*/ 447675 w 2505075"/>
              <a:gd name="connsiteY12" fmla="*/ 1571625 h 2009775"/>
              <a:gd name="connsiteX13" fmla="*/ 504825 w 2505075"/>
              <a:gd name="connsiteY13" fmla="*/ 1533525 h 2009775"/>
              <a:gd name="connsiteX14" fmla="*/ 552450 w 2505075"/>
              <a:gd name="connsiteY14" fmla="*/ 1495425 h 2009775"/>
              <a:gd name="connsiteX15" fmla="*/ 571500 w 2505075"/>
              <a:gd name="connsiteY15" fmla="*/ 1466850 h 2009775"/>
              <a:gd name="connsiteX16" fmla="*/ 628650 w 2505075"/>
              <a:gd name="connsiteY16" fmla="*/ 1438275 h 2009775"/>
              <a:gd name="connsiteX17" fmla="*/ 647700 w 2505075"/>
              <a:gd name="connsiteY17" fmla="*/ 1409700 h 2009775"/>
              <a:gd name="connsiteX18" fmla="*/ 676275 w 2505075"/>
              <a:gd name="connsiteY18" fmla="*/ 1400175 h 2009775"/>
              <a:gd name="connsiteX19" fmla="*/ 714375 w 2505075"/>
              <a:gd name="connsiteY19" fmla="*/ 1362075 h 2009775"/>
              <a:gd name="connsiteX20" fmla="*/ 742950 w 2505075"/>
              <a:gd name="connsiteY20" fmla="*/ 1333500 h 2009775"/>
              <a:gd name="connsiteX21" fmla="*/ 800100 w 2505075"/>
              <a:gd name="connsiteY21" fmla="*/ 1295400 h 2009775"/>
              <a:gd name="connsiteX22" fmla="*/ 857250 w 2505075"/>
              <a:gd name="connsiteY22" fmla="*/ 1257300 h 2009775"/>
              <a:gd name="connsiteX23" fmla="*/ 885825 w 2505075"/>
              <a:gd name="connsiteY23" fmla="*/ 1228725 h 2009775"/>
              <a:gd name="connsiteX24" fmla="*/ 914400 w 2505075"/>
              <a:gd name="connsiteY24" fmla="*/ 1219200 h 2009775"/>
              <a:gd name="connsiteX25" fmla="*/ 933450 w 2505075"/>
              <a:gd name="connsiteY25" fmla="*/ 1190625 h 2009775"/>
              <a:gd name="connsiteX26" fmla="*/ 962025 w 2505075"/>
              <a:gd name="connsiteY26" fmla="*/ 1181100 h 2009775"/>
              <a:gd name="connsiteX27" fmla="*/ 1019175 w 2505075"/>
              <a:gd name="connsiteY27" fmla="*/ 1133475 h 2009775"/>
              <a:gd name="connsiteX28" fmla="*/ 1047750 w 2505075"/>
              <a:gd name="connsiteY28" fmla="*/ 1114425 h 2009775"/>
              <a:gd name="connsiteX29" fmla="*/ 1066800 w 2505075"/>
              <a:gd name="connsiteY29" fmla="*/ 1085850 h 2009775"/>
              <a:gd name="connsiteX30" fmla="*/ 1095375 w 2505075"/>
              <a:gd name="connsiteY30" fmla="*/ 1066800 h 2009775"/>
              <a:gd name="connsiteX31" fmla="*/ 1133475 w 2505075"/>
              <a:gd name="connsiteY31" fmla="*/ 1009650 h 2009775"/>
              <a:gd name="connsiteX32" fmla="*/ 1181100 w 2505075"/>
              <a:gd name="connsiteY32" fmla="*/ 952500 h 2009775"/>
              <a:gd name="connsiteX33" fmla="*/ 1209675 w 2505075"/>
              <a:gd name="connsiteY33" fmla="*/ 923925 h 2009775"/>
              <a:gd name="connsiteX34" fmla="*/ 1228725 w 2505075"/>
              <a:gd name="connsiteY34" fmla="*/ 895350 h 2009775"/>
              <a:gd name="connsiteX35" fmla="*/ 1285875 w 2505075"/>
              <a:gd name="connsiteY35" fmla="*/ 847725 h 2009775"/>
              <a:gd name="connsiteX36" fmla="*/ 1343025 w 2505075"/>
              <a:gd name="connsiteY36" fmla="*/ 809625 h 2009775"/>
              <a:gd name="connsiteX37" fmla="*/ 1371600 w 2505075"/>
              <a:gd name="connsiteY37" fmla="*/ 781050 h 2009775"/>
              <a:gd name="connsiteX38" fmla="*/ 1428750 w 2505075"/>
              <a:gd name="connsiteY38" fmla="*/ 752475 h 2009775"/>
              <a:gd name="connsiteX39" fmla="*/ 1485900 w 2505075"/>
              <a:gd name="connsiteY39" fmla="*/ 714375 h 2009775"/>
              <a:gd name="connsiteX40" fmla="*/ 1514475 w 2505075"/>
              <a:gd name="connsiteY40" fmla="*/ 685800 h 2009775"/>
              <a:gd name="connsiteX41" fmla="*/ 1609725 w 2505075"/>
              <a:gd name="connsiteY41" fmla="*/ 619125 h 2009775"/>
              <a:gd name="connsiteX42" fmla="*/ 1638300 w 2505075"/>
              <a:gd name="connsiteY42" fmla="*/ 590550 h 2009775"/>
              <a:gd name="connsiteX43" fmla="*/ 1695450 w 2505075"/>
              <a:gd name="connsiteY43" fmla="*/ 561975 h 2009775"/>
              <a:gd name="connsiteX44" fmla="*/ 1781175 w 2505075"/>
              <a:gd name="connsiteY44" fmla="*/ 495300 h 2009775"/>
              <a:gd name="connsiteX45" fmla="*/ 1828800 w 2505075"/>
              <a:gd name="connsiteY45" fmla="*/ 447675 h 2009775"/>
              <a:gd name="connsiteX46" fmla="*/ 1857375 w 2505075"/>
              <a:gd name="connsiteY46" fmla="*/ 419100 h 2009775"/>
              <a:gd name="connsiteX47" fmla="*/ 1914525 w 2505075"/>
              <a:gd name="connsiteY47" fmla="*/ 381000 h 2009775"/>
              <a:gd name="connsiteX48" fmla="*/ 1933575 w 2505075"/>
              <a:gd name="connsiteY48" fmla="*/ 352425 h 2009775"/>
              <a:gd name="connsiteX49" fmla="*/ 1962150 w 2505075"/>
              <a:gd name="connsiteY49" fmla="*/ 342900 h 2009775"/>
              <a:gd name="connsiteX50" fmla="*/ 2019300 w 2505075"/>
              <a:gd name="connsiteY50" fmla="*/ 304800 h 2009775"/>
              <a:gd name="connsiteX51" fmla="*/ 2047875 w 2505075"/>
              <a:gd name="connsiteY51" fmla="*/ 295275 h 2009775"/>
              <a:gd name="connsiteX52" fmla="*/ 2105025 w 2505075"/>
              <a:gd name="connsiteY52" fmla="*/ 257175 h 2009775"/>
              <a:gd name="connsiteX53" fmla="*/ 2133600 w 2505075"/>
              <a:gd name="connsiteY53" fmla="*/ 238125 h 2009775"/>
              <a:gd name="connsiteX54" fmla="*/ 2162175 w 2505075"/>
              <a:gd name="connsiteY54" fmla="*/ 228600 h 2009775"/>
              <a:gd name="connsiteX55" fmla="*/ 2181225 w 2505075"/>
              <a:gd name="connsiteY55" fmla="*/ 200025 h 2009775"/>
              <a:gd name="connsiteX56" fmla="*/ 2209800 w 2505075"/>
              <a:gd name="connsiteY56" fmla="*/ 190500 h 2009775"/>
              <a:gd name="connsiteX57" fmla="*/ 2238375 w 2505075"/>
              <a:gd name="connsiteY57" fmla="*/ 171450 h 2009775"/>
              <a:gd name="connsiteX58" fmla="*/ 2276475 w 2505075"/>
              <a:gd name="connsiteY58" fmla="*/ 142875 h 2009775"/>
              <a:gd name="connsiteX59" fmla="*/ 2305050 w 2505075"/>
              <a:gd name="connsiteY59" fmla="*/ 123825 h 2009775"/>
              <a:gd name="connsiteX60" fmla="*/ 2362200 w 2505075"/>
              <a:gd name="connsiteY60" fmla="*/ 85725 h 2009775"/>
              <a:gd name="connsiteX61" fmla="*/ 2390775 w 2505075"/>
              <a:gd name="connsiteY61" fmla="*/ 57150 h 2009775"/>
              <a:gd name="connsiteX62" fmla="*/ 2447925 w 2505075"/>
              <a:gd name="connsiteY62" fmla="*/ 38100 h 2009775"/>
              <a:gd name="connsiteX63" fmla="*/ 2505075 w 2505075"/>
              <a:gd name="connsiteY63" fmla="*/ 0 h 20097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</a:cxnLst>
            <a:rect l="l" t="t" r="r" b="b"/>
            <a:pathLst>
              <a:path w="2505075" h="2009775">
                <a:moveTo>
                  <a:pt x="0" y="2009775"/>
                </a:moveTo>
                <a:cubicBezTo>
                  <a:pt x="15875" y="2000250"/>
                  <a:pt x="34534" y="1994291"/>
                  <a:pt x="47625" y="1981200"/>
                </a:cubicBezTo>
                <a:cubicBezTo>
                  <a:pt x="54725" y="1974100"/>
                  <a:pt x="50986" y="1960550"/>
                  <a:pt x="57150" y="1952625"/>
                </a:cubicBezTo>
                <a:cubicBezTo>
                  <a:pt x="73690" y="1931359"/>
                  <a:pt x="99356" y="1917891"/>
                  <a:pt x="114300" y="1895475"/>
                </a:cubicBezTo>
                <a:cubicBezTo>
                  <a:pt x="149225" y="1843088"/>
                  <a:pt x="114300" y="1887537"/>
                  <a:pt x="161925" y="1847850"/>
                </a:cubicBezTo>
                <a:cubicBezTo>
                  <a:pt x="172273" y="1839226"/>
                  <a:pt x="179292" y="1826747"/>
                  <a:pt x="190500" y="1819275"/>
                </a:cubicBezTo>
                <a:cubicBezTo>
                  <a:pt x="198854" y="1813706"/>
                  <a:pt x="210298" y="1814626"/>
                  <a:pt x="219075" y="1809750"/>
                </a:cubicBezTo>
                <a:cubicBezTo>
                  <a:pt x="239089" y="1798631"/>
                  <a:pt x="257175" y="1784350"/>
                  <a:pt x="276225" y="1771650"/>
                </a:cubicBezTo>
                <a:lnTo>
                  <a:pt x="304800" y="1752600"/>
                </a:lnTo>
                <a:cubicBezTo>
                  <a:pt x="311150" y="1743075"/>
                  <a:pt x="318730" y="1734264"/>
                  <a:pt x="323850" y="1724025"/>
                </a:cubicBezTo>
                <a:cubicBezTo>
                  <a:pt x="337269" y="1697187"/>
                  <a:pt x="335436" y="1650313"/>
                  <a:pt x="371475" y="1638300"/>
                </a:cubicBezTo>
                <a:lnTo>
                  <a:pt x="400050" y="1628775"/>
                </a:lnTo>
                <a:cubicBezTo>
                  <a:pt x="416983" y="1603375"/>
                  <a:pt x="422288" y="1591370"/>
                  <a:pt x="447675" y="1571625"/>
                </a:cubicBezTo>
                <a:cubicBezTo>
                  <a:pt x="465747" y="1557569"/>
                  <a:pt x="504825" y="1533525"/>
                  <a:pt x="504825" y="1533525"/>
                </a:cubicBezTo>
                <a:cubicBezTo>
                  <a:pt x="559420" y="1451633"/>
                  <a:pt x="486725" y="1548005"/>
                  <a:pt x="552450" y="1495425"/>
                </a:cubicBezTo>
                <a:cubicBezTo>
                  <a:pt x="561389" y="1488274"/>
                  <a:pt x="563405" y="1474945"/>
                  <a:pt x="571500" y="1466850"/>
                </a:cubicBezTo>
                <a:cubicBezTo>
                  <a:pt x="589964" y="1448386"/>
                  <a:pt x="605409" y="1446022"/>
                  <a:pt x="628650" y="1438275"/>
                </a:cubicBezTo>
                <a:cubicBezTo>
                  <a:pt x="635000" y="1428750"/>
                  <a:pt x="638761" y="1416851"/>
                  <a:pt x="647700" y="1409700"/>
                </a:cubicBezTo>
                <a:cubicBezTo>
                  <a:pt x="655540" y="1403428"/>
                  <a:pt x="669175" y="1407275"/>
                  <a:pt x="676275" y="1400175"/>
                </a:cubicBezTo>
                <a:cubicBezTo>
                  <a:pt x="727075" y="1349375"/>
                  <a:pt x="638175" y="1387475"/>
                  <a:pt x="714375" y="1362075"/>
                </a:cubicBezTo>
                <a:cubicBezTo>
                  <a:pt x="723900" y="1352550"/>
                  <a:pt x="732317" y="1341770"/>
                  <a:pt x="742950" y="1333500"/>
                </a:cubicBezTo>
                <a:cubicBezTo>
                  <a:pt x="761022" y="1319444"/>
                  <a:pt x="783911" y="1311589"/>
                  <a:pt x="800100" y="1295400"/>
                </a:cubicBezTo>
                <a:cubicBezTo>
                  <a:pt x="835775" y="1259725"/>
                  <a:pt x="815896" y="1271085"/>
                  <a:pt x="857250" y="1257300"/>
                </a:cubicBezTo>
                <a:cubicBezTo>
                  <a:pt x="866775" y="1247775"/>
                  <a:pt x="874617" y="1236197"/>
                  <a:pt x="885825" y="1228725"/>
                </a:cubicBezTo>
                <a:cubicBezTo>
                  <a:pt x="894179" y="1223156"/>
                  <a:pt x="906560" y="1225472"/>
                  <a:pt x="914400" y="1219200"/>
                </a:cubicBezTo>
                <a:cubicBezTo>
                  <a:pt x="923339" y="1212049"/>
                  <a:pt x="924511" y="1197776"/>
                  <a:pt x="933450" y="1190625"/>
                </a:cubicBezTo>
                <a:cubicBezTo>
                  <a:pt x="941290" y="1184353"/>
                  <a:pt x="953045" y="1185590"/>
                  <a:pt x="962025" y="1181100"/>
                </a:cubicBezTo>
                <a:cubicBezTo>
                  <a:pt x="997498" y="1163363"/>
                  <a:pt x="987577" y="1159807"/>
                  <a:pt x="1019175" y="1133475"/>
                </a:cubicBezTo>
                <a:cubicBezTo>
                  <a:pt x="1027969" y="1126146"/>
                  <a:pt x="1038225" y="1120775"/>
                  <a:pt x="1047750" y="1114425"/>
                </a:cubicBezTo>
                <a:cubicBezTo>
                  <a:pt x="1054100" y="1104900"/>
                  <a:pt x="1058705" y="1093945"/>
                  <a:pt x="1066800" y="1085850"/>
                </a:cubicBezTo>
                <a:cubicBezTo>
                  <a:pt x="1074895" y="1077755"/>
                  <a:pt x="1087837" y="1075415"/>
                  <a:pt x="1095375" y="1066800"/>
                </a:cubicBezTo>
                <a:cubicBezTo>
                  <a:pt x="1110452" y="1049570"/>
                  <a:pt x="1117286" y="1025839"/>
                  <a:pt x="1133475" y="1009650"/>
                </a:cubicBezTo>
                <a:cubicBezTo>
                  <a:pt x="1216957" y="926168"/>
                  <a:pt x="1114795" y="1032066"/>
                  <a:pt x="1181100" y="952500"/>
                </a:cubicBezTo>
                <a:cubicBezTo>
                  <a:pt x="1189724" y="942152"/>
                  <a:pt x="1201051" y="934273"/>
                  <a:pt x="1209675" y="923925"/>
                </a:cubicBezTo>
                <a:cubicBezTo>
                  <a:pt x="1217004" y="915131"/>
                  <a:pt x="1221396" y="904144"/>
                  <a:pt x="1228725" y="895350"/>
                </a:cubicBezTo>
                <a:cubicBezTo>
                  <a:pt x="1266671" y="849814"/>
                  <a:pt x="1245007" y="881782"/>
                  <a:pt x="1285875" y="847725"/>
                </a:cubicBezTo>
                <a:cubicBezTo>
                  <a:pt x="1333441" y="808087"/>
                  <a:pt x="1292807" y="826364"/>
                  <a:pt x="1343025" y="809625"/>
                </a:cubicBezTo>
                <a:cubicBezTo>
                  <a:pt x="1352550" y="800100"/>
                  <a:pt x="1360392" y="788522"/>
                  <a:pt x="1371600" y="781050"/>
                </a:cubicBezTo>
                <a:cubicBezTo>
                  <a:pt x="1457517" y="723772"/>
                  <a:pt x="1338824" y="827413"/>
                  <a:pt x="1428750" y="752475"/>
                </a:cubicBezTo>
                <a:cubicBezTo>
                  <a:pt x="1476316" y="712837"/>
                  <a:pt x="1435682" y="731114"/>
                  <a:pt x="1485900" y="714375"/>
                </a:cubicBezTo>
                <a:cubicBezTo>
                  <a:pt x="1495425" y="704850"/>
                  <a:pt x="1503842" y="694070"/>
                  <a:pt x="1514475" y="685800"/>
                </a:cubicBezTo>
                <a:cubicBezTo>
                  <a:pt x="1573494" y="639896"/>
                  <a:pt x="1561172" y="660742"/>
                  <a:pt x="1609725" y="619125"/>
                </a:cubicBezTo>
                <a:cubicBezTo>
                  <a:pt x="1619952" y="610359"/>
                  <a:pt x="1627952" y="599174"/>
                  <a:pt x="1638300" y="590550"/>
                </a:cubicBezTo>
                <a:cubicBezTo>
                  <a:pt x="1662919" y="570034"/>
                  <a:pt x="1666811" y="571521"/>
                  <a:pt x="1695450" y="561975"/>
                </a:cubicBezTo>
                <a:cubicBezTo>
                  <a:pt x="1759700" y="497725"/>
                  <a:pt x="1727042" y="513344"/>
                  <a:pt x="1781175" y="495300"/>
                </a:cubicBezTo>
                <a:cubicBezTo>
                  <a:pt x="1816100" y="442913"/>
                  <a:pt x="1781175" y="487363"/>
                  <a:pt x="1828800" y="447675"/>
                </a:cubicBezTo>
                <a:cubicBezTo>
                  <a:pt x="1839148" y="439051"/>
                  <a:pt x="1846742" y="427370"/>
                  <a:pt x="1857375" y="419100"/>
                </a:cubicBezTo>
                <a:cubicBezTo>
                  <a:pt x="1875447" y="405044"/>
                  <a:pt x="1914525" y="381000"/>
                  <a:pt x="1914525" y="381000"/>
                </a:cubicBezTo>
                <a:cubicBezTo>
                  <a:pt x="1920875" y="371475"/>
                  <a:pt x="1924636" y="359576"/>
                  <a:pt x="1933575" y="352425"/>
                </a:cubicBezTo>
                <a:cubicBezTo>
                  <a:pt x="1941415" y="346153"/>
                  <a:pt x="1953373" y="347776"/>
                  <a:pt x="1962150" y="342900"/>
                </a:cubicBezTo>
                <a:cubicBezTo>
                  <a:pt x="1982164" y="331781"/>
                  <a:pt x="1997580" y="312040"/>
                  <a:pt x="2019300" y="304800"/>
                </a:cubicBezTo>
                <a:cubicBezTo>
                  <a:pt x="2028825" y="301625"/>
                  <a:pt x="2039098" y="300151"/>
                  <a:pt x="2047875" y="295275"/>
                </a:cubicBezTo>
                <a:cubicBezTo>
                  <a:pt x="2067889" y="284156"/>
                  <a:pt x="2085975" y="269875"/>
                  <a:pt x="2105025" y="257175"/>
                </a:cubicBezTo>
                <a:cubicBezTo>
                  <a:pt x="2114550" y="250825"/>
                  <a:pt x="2122740" y="241745"/>
                  <a:pt x="2133600" y="238125"/>
                </a:cubicBezTo>
                <a:lnTo>
                  <a:pt x="2162175" y="228600"/>
                </a:lnTo>
                <a:cubicBezTo>
                  <a:pt x="2168525" y="219075"/>
                  <a:pt x="2172286" y="207176"/>
                  <a:pt x="2181225" y="200025"/>
                </a:cubicBezTo>
                <a:cubicBezTo>
                  <a:pt x="2189065" y="193753"/>
                  <a:pt x="2200820" y="194990"/>
                  <a:pt x="2209800" y="190500"/>
                </a:cubicBezTo>
                <a:cubicBezTo>
                  <a:pt x="2220039" y="185380"/>
                  <a:pt x="2229060" y="178104"/>
                  <a:pt x="2238375" y="171450"/>
                </a:cubicBezTo>
                <a:cubicBezTo>
                  <a:pt x="2251293" y="162223"/>
                  <a:pt x="2263557" y="152102"/>
                  <a:pt x="2276475" y="142875"/>
                </a:cubicBezTo>
                <a:cubicBezTo>
                  <a:pt x="2285790" y="136221"/>
                  <a:pt x="2296256" y="131154"/>
                  <a:pt x="2305050" y="123825"/>
                </a:cubicBezTo>
                <a:cubicBezTo>
                  <a:pt x="2352616" y="84187"/>
                  <a:pt x="2311982" y="102464"/>
                  <a:pt x="2362200" y="85725"/>
                </a:cubicBezTo>
                <a:cubicBezTo>
                  <a:pt x="2371725" y="76200"/>
                  <a:pt x="2379000" y="63692"/>
                  <a:pt x="2390775" y="57150"/>
                </a:cubicBezTo>
                <a:cubicBezTo>
                  <a:pt x="2408328" y="47398"/>
                  <a:pt x="2431217" y="49239"/>
                  <a:pt x="2447925" y="38100"/>
                </a:cubicBezTo>
                <a:lnTo>
                  <a:pt x="2505075" y="0"/>
                </a:ln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2" name="AutoShape 78">
            <a:extLst>
              <a:ext uri="{FF2B5EF4-FFF2-40B4-BE49-F238E27FC236}">
                <a16:creationId xmlns:a16="http://schemas.microsoft.com/office/drawing/2014/main" id="{E898054F-7CED-437C-915A-638888E95AA1}"/>
              </a:ext>
            </a:extLst>
          </p:cNvPr>
          <p:cNvSpPr>
            <a:spLocks noChangeAspect="1" noChangeArrowheads="1" noTextEdit="1"/>
          </p:cNvSpPr>
          <p:nvPr/>
        </p:nvSpPr>
        <p:spPr bwMode="auto">
          <a:xfrm>
            <a:off x="7653338" y="2270125"/>
            <a:ext cx="3389312" cy="2543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" name="Rectangle 80">
            <a:extLst>
              <a:ext uri="{FF2B5EF4-FFF2-40B4-BE49-F238E27FC236}">
                <a16:creationId xmlns:a16="http://schemas.microsoft.com/office/drawing/2014/main" id="{5DBCB9D0-7FD3-4613-903A-9448CCA58A4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96250" y="2459038"/>
            <a:ext cx="2630487" cy="208121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4" name="Line 81">
            <a:extLst>
              <a:ext uri="{FF2B5EF4-FFF2-40B4-BE49-F238E27FC236}">
                <a16:creationId xmlns:a16="http://schemas.microsoft.com/office/drawing/2014/main" id="{DCCA6C2A-3AAA-49DE-ADD0-EEFFC75602D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4540250"/>
            <a:ext cx="26304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5" name="Line 82">
            <a:extLst>
              <a:ext uri="{FF2B5EF4-FFF2-40B4-BE49-F238E27FC236}">
                <a16:creationId xmlns:a16="http://schemas.microsoft.com/office/drawing/2014/main" id="{CF546E26-5151-4EB1-8ACC-019576FF26E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2459038"/>
            <a:ext cx="26304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Line 83">
            <a:extLst>
              <a:ext uri="{FF2B5EF4-FFF2-40B4-BE49-F238E27FC236}">
                <a16:creationId xmlns:a16="http://schemas.microsoft.com/office/drawing/2014/main" id="{984D0DAE-E775-4449-9262-C4548E38C2CB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96250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" name="Line 84">
            <a:extLst>
              <a:ext uri="{FF2B5EF4-FFF2-40B4-BE49-F238E27FC236}">
                <a16:creationId xmlns:a16="http://schemas.microsoft.com/office/drawing/2014/main" id="{8D58F970-86C8-4D2E-88AA-C4E587718E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534400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8" name="Line 85">
            <a:extLst>
              <a:ext uri="{FF2B5EF4-FFF2-40B4-BE49-F238E27FC236}">
                <a16:creationId xmlns:a16="http://schemas.microsoft.com/office/drawing/2014/main" id="{BF8EB9C6-78AF-42A9-8927-C0DF4B2769D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972550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9" name="Line 86">
            <a:extLst>
              <a:ext uri="{FF2B5EF4-FFF2-40B4-BE49-F238E27FC236}">
                <a16:creationId xmlns:a16="http://schemas.microsoft.com/office/drawing/2014/main" id="{E6630D6B-B4A5-429B-9778-23EE703AC99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412288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0" name="Line 87">
            <a:extLst>
              <a:ext uri="{FF2B5EF4-FFF2-40B4-BE49-F238E27FC236}">
                <a16:creationId xmlns:a16="http://schemas.microsoft.com/office/drawing/2014/main" id="{311CA0CB-7520-4C43-9307-473FB680F9F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9850438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1" name="Line 88">
            <a:extLst>
              <a:ext uri="{FF2B5EF4-FFF2-40B4-BE49-F238E27FC236}">
                <a16:creationId xmlns:a16="http://schemas.microsoft.com/office/drawing/2014/main" id="{DE281DFD-762D-4573-AAFD-1DAFFA5EAA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288588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2" name="Line 89">
            <a:extLst>
              <a:ext uri="{FF2B5EF4-FFF2-40B4-BE49-F238E27FC236}">
                <a16:creationId xmlns:a16="http://schemas.microsoft.com/office/drawing/2014/main" id="{09826708-CA55-41AA-B344-B9077C9D78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26738" y="4513263"/>
            <a:ext cx="0" cy="26988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3" name="Line 90">
            <a:extLst>
              <a:ext uri="{FF2B5EF4-FFF2-40B4-BE49-F238E27FC236}">
                <a16:creationId xmlns:a16="http://schemas.microsoft.com/office/drawing/2014/main" id="{C101C732-7B9A-4B77-AE74-A4F3592E9542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4" name="Line 91">
            <a:extLst>
              <a:ext uri="{FF2B5EF4-FFF2-40B4-BE49-F238E27FC236}">
                <a16:creationId xmlns:a16="http://schemas.microsoft.com/office/drawing/2014/main" id="{C62CB3E8-12D7-40BF-8A13-3E2F8EEE399D}"/>
              </a:ext>
            </a:extLst>
          </p:cNvPr>
          <p:cNvSpPr>
            <a:spLocks noChangeShapeType="1"/>
          </p:cNvSpPr>
          <p:nvPr/>
        </p:nvSpPr>
        <p:spPr bwMode="auto">
          <a:xfrm>
            <a:off x="8534400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5" name="Line 92">
            <a:extLst>
              <a:ext uri="{FF2B5EF4-FFF2-40B4-BE49-F238E27FC236}">
                <a16:creationId xmlns:a16="http://schemas.microsoft.com/office/drawing/2014/main" id="{0EB75806-4230-4AD3-AD4C-B8551A52F89C}"/>
              </a:ext>
            </a:extLst>
          </p:cNvPr>
          <p:cNvSpPr>
            <a:spLocks noChangeShapeType="1"/>
          </p:cNvSpPr>
          <p:nvPr/>
        </p:nvSpPr>
        <p:spPr bwMode="auto">
          <a:xfrm>
            <a:off x="8972550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6" name="Line 93">
            <a:extLst>
              <a:ext uri="{FF2B5EF4-FFF2-40B4-BE49-F238E27FC236}">
                <a16:creationId xmlns:a16="http://schemas.microsoft.com/office/drawing/2014/main" id="{E8795929-3D98-4C4D-A98C-B9F3B8D7659E}"/>
              </a:ext>
            </a:extLst>
          </p:cNvPr>
          <p:cNvSpPr>
            <a:spLocks noChangeShapeType="1"/>
          </p:cNvSpPr>
          <p:nvPr/>
        </p:nvSpPr>
        <p:spPr bwMode="auto">
          <a:xfrm>
            <a:off x="9412288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7" name="Line 94">
            <a:extLst>
              <a:ext uri="{FF2B5EF4-FFF2-40B4-BE49-F238E27FC236}">
                <a16:creationId xmlns:a16="http://schemas.microsoft.com/office/drawing/2014/main" id="{5AEEBA02-9F57-4C38-8296-AE38625700CD}"/>
              </a:ext>
            </a:extLst>
          </p:cNvPr>
          <p:cNvSpPr>
            <a:spLocks noChangeShapeType="1"/>
          </p:cNvSpPr>
          <p:nvPr/>
        </p:nvSpPr>
        <p:spPr bwMode="auto">
          <a:xfrm>
            <a:off x="9850438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8" name="Line 95">
            <a:extLst>
              <a:ext uri="{FF2B5EF4-FFF2-40B4-BE49-F238E27FC236}">
                <a16:creationId xmlns:a16="http://schemas.microsoft.com/office/drawing/2014/main" id="{14484450-203A-4D11-AD19-453037842443}"/>
              </a:ext>
            </a:extLst>
          </p:cNvPr>
          <p:cNvSpPr>
            <a:spLocks noChangeShapeType="1"/>
          </p:cNvSpPr>
          <p:nvPr/>
        </p:nvSpPr>
        <p:spPr bwMode="auto">
          <a:xfrm>
            <a:off x="10288588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99" name="Line 96">
            <a:extLst>
              <a:ext uri="{FF2B5EF4-FFF2-40B4-BE49-F238E27FC236}">
                <a16:creationId xmlns:a16="http://schemas.microsoft.com/office/drawing/2014/main" id="{EEF644C4-E031-48AD-8AF4-06A887B73634}"/>
              </a:ext>
            </a:extLst>
          </p:cNvPr>
          <p:cNvSpPr>
            <a:spLocks noChangeShapeType="1"/>
          </p:cNvSpPr>
          <p:nvPr/>
        </p:nvSpPr>
        <p:spPr bwMode="auto">
          <a:xfrm>
            <a:off x="10726738" y="2459038"/>
            <a:ext cx="0" cy="2540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0" name="Rectangle 97">
            <a:extLst>
              <a:ext uri="{FF2B5EF4-FFF2-40B4-BE49-F238E27FC236}">
                <a16:creationId xmlns:a16="http://schemas.microsoft.com/office/drawing/2014/main" id="{BF7C0F35-291C-40D4-A556-B6842FA0CA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2438" y="4583113"/>
            <a:ext cx="9048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1" name="Rectangle 98">
            <a:extLst>
              <a:ext uri="{FF2B5EF4-FFF2-40B4-BE49-F238E27FC236}">
                <a16:creationId xmlns:a16="http://schemas.microsoft.com/office/drawing/2014/main" id="{439534E7-AB2E-47E8-B5E7-48846602D1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89950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2" name="Rectangle 99">
            <a:extLst>
              <a:ext uri="{FF2B5EF4-FFF2-40B4-BE49-F238E27FC236}">
                <a16:creationId xmlns:a16="http://schemas.microsoft.com/office/drawing/2014/main" id="{C8351628-673B-4852-96AF-7AD7BB788AD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32863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40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3" name="Rectangle 100">
            <a:extLst>
              <a:ext uri="{FF2B5EF4-FFF2-40B4-BE49-F238E27FC236}">
                <a16:creationId xmlns:a16="http://schemas.microsoft.com/office/drawing/2014/main" id="{6B95002B-74E5-4281-B59B-EA81BBF6EC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369425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60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4" name="Rectangle 101">
            <a:extLst>
              <a:ext uri="{FF2B5EF4-FFF2-40B4-BE49-F238E27FC236}">
                <a16:creationId xmlns:a16="http://schemas.microsoft.com/office/drawing/2014/main" id="{29DCBE71-751B-46B0-A647-9BBC0DD8EB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805988" y="458311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80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5" name="Rectangle 102">
            <a:extLst>
              <a:ext uri="{FF2B5EF4-FFF2-40B4-BE49-F238E27FC236}">
                <a16:creationId xmlns:a16="http://schemas.microsoft.com/office/drawing/2014/main" id="{78768FA2-7B82-4A39-8807-171C3FA9A1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23500" y="4583113"/>
            <a:ext cx="19367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6" name="Rectangle 103">
            <a:extLst>
              <a:ext uri="{FF2B5EF4-FFF2-40B4-BE49-F238E27FC236}">
                <a16:creationId xmlns:a16="http://schemas.microsoft.com/office/drawing/2014/main" id="{1F665326-4107-45DA-B21A-8D7A1AD21E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0063" y="4583113"/>
            <a:ext cx="19367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120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07" name="Line 104">
            <a:extLst>
              <a:ext uri="{FF2B5EF4-FFF2-40B4-BE49-F238E27FC236}">
                <a16:creationId xmlns:a16="http://schemas.microsoft.com/office/drawing/2014/main" id="{010418D4-6769-49AC-80AD-9098B1678AE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096250" y="2459038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8" name="Line 105">
            <a:extLst>
              <a:ext uri="{FF2B5EF4-FFF2-40B4-BE49-F238E27FC236}">
                <a16:creationId xmlns:a16="http://schemas.microsoft.com/office/drawing/2014/main" id="{CCBA76D0-C98D-4419-AFE5-8D793B657DD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26738" y="2459038"/>
            <a:ext cx="0" cy="208121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9" name="Line 106">
            <a:extLst>
              <a:ext uri="{FF2B5EF4-FFF2-40B4-BE49-F238E27FC236}">
                <a16:creationId xmlns:a16="http://schemas.microsoft.com/office/drawing/2014/main" id="{2699157D-8D17-4742-A969-0C0DD94316C2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4540250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0" name="Line 107">
            <a:extLst>
              <a:ext uri="{FF2B5EF4-FFF2-40B4-BE49-F238E27FC236}">
                <a16:creationId xmlns:a16="http://schemas.microsoft.com/office/drawing/2014/main" id="{B7116D65-F8A0-47B4-8D52-6C89F66FF5A6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4194175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1" name="Line 108">
            <a:extLst>
              <a:ext uri="{FF2B5EF4-FFF2-40B4-BE49-F238E27FC236}">
                <a16:creationId xmlns:a16="http://schemas.microsoft.com/office/drawing/2014/main" id="{D1B2AEF8-D2CA-49C1-9C24-2EC68B5F466C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3846513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2" name="Line 109">
            <a:extLst>
              <a:ext uri="{FF2B5EF4-FFF2-40B4-BE49-F238E27FC236}">
                <a16:creationId xmlns:a16="http://schemas.microsoft.com/office/drawing/2014/main" id="{3D9A2CFF-CB20-43A1-AFD6-FB01E3F64198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3498850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3" name="Line 110">
            <a:extLst>
              <a:ext uri="{FF2B5EF4-FFF2-40B4-BE49-F238E27FC236}">
                <a16:creationId xmlns:a16="http://schemas.microsoft.com/office/drawing/2014/main" id="{BB9C1D5C-9A77-457D-851A-8183416F89CE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3152775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4" name="Line 111">
            <a:extLst>
              <a:ext uri="{FF2B5EF4-FFF2-40B4-BE49-F238E27FC236}">
                <a16:creationId xmlns:a16="http://schemas.microsoft.com/office/drawing/2014/main" id="{8EF8C022-BF78-4E86-8F3F-2ABDAF5737EC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2805113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5" name="Line 112">
            <a:extLst>
              <a:ext uri="{FF2B5EF4-FFF2-40B4-BE49-F238E27FC236}">
                <a16:creationId xmlns:a16="http://schemas.microsoft.com/office/drawing/2014/main" id="{99F8969F-3441-4911-8FC7-E71926C9D721}"/>
              </a:ext>
            </a:extLst>
          </p:cNvPr>
          <p:cNvSpPr>
            <a:spLocks noChangeShapeType="1"/>
          </p:cNvSpPr>
          <p:nvPr/>
        </p:nvSpPr>
        <p:spPr bwMode="auto">
          <a:xfrm>
            <a:off x="8096250" y="2459038"/>
            <a:ext cx="26987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6" name="Line 113">
            <a:extLst>
              <a:ext uri="{FF2B5EF4-FFF2-40B4-BE49-F238E27FC236}">
                <a16:creationId xmlns:a16="http://schemas.microsoft.com/office/drawing/2014/main" id="{08AE9EDF-DE88-41FF-9160-07895E9CC74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1338" y="4540250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7" name="Line 114">
            <a:extLst>
              <a:ext uri="{FF2B5EF4-FFF2-40B4-BE49-F238E27FC236}">
                <a16:creationId xmlns:a16="http://schemas.microsoft.com/office/drawing/2014/main" id="{9481E55E-C7BB-4469-9779-50440B9442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1338" y="4194175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8" name="Line 115">
            <a:extLst>
              <a:ext uri="{FF2B5EF4-FFF2-40B4-BE49-F238E27FC236}">
                <a16:creationId xmlns:a16="http://schemas.microsoft.com/office/drawing/2014/main" id="{C7F1068C-C9F1-4278-9D85-A07EBBD8A1D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1338" y="384651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9" name="Line 116">
            <a:extLst>
              <a:ext uri="{FF2B5EF4-FFF2-40B4-BE49-F238E27FC236}">
                <a16:creationId xmlns:a16="http://schemas.microsoft.com/office/drawing/2014/main" id="{7D238BFA-FD94-44CB-A4EA-779C5150E8D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1338" y="3498850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0" name="Line 117">
            <a:extLst>
              <a:ext uri="{FF2B5EF4-FFF2-40B4-BE49-F238E27FC236}">
                <a16:creationId xmlns:a16="http://schemas.microsoft.com/office/drawing/2014/main" id="{9482C3BA-6D1E-478F-9106-C713DACE9A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1338" y="3152775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1" name="Line 118">
            <a:extLst>
              <a:ext uri="{FF2B5EF4-FFF2-40B4-BE49-F238E27FC236}">
                <a16:creationId xmlns:a16="http://schemas.microsoft.com/office/drawing/2014/main" id="{44265137-39BD-4D79-BC73-232A7AD62D6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1338" y="2805113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2" name="Line 119">
            <a:extLst>
              <a:ext uri="{FF2B5EF4-FFF2-40B4-BE49-F238E27FC236}">
                <a16:creationId xmlns:a16="http://schemas.microsoft.com/office/drawing/2014/main" id="{F2F2B363-A565-4297-B847-BECEF263643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701338" y="2459038"/>
            <a:ext cx="25400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3" name="Rectangle 120">
            <a:extLst>
              <a:ext uri="{FF2B5EF4-FFF2-40B4-BE49-F238E27FC236}">
                <a16:creationId xmlns:a16="http://schemas.microsoft.com/office/drawing/2014/main" id="{17C5E244-4F00-4CC4-BA98-627CFFE99C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6388" y="4497388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-1.5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4" name="Rectangle 121">
            <a:extLst>
              <a:ext uri="{FF2B5EF4-FFF2-40B4-BE49-F238E27FC236}">
                <a16:creationId xmlns:a16="http://schemas.microsoft.com/office/drawing/2014/main" id="{30549F50-5C7A-4435-86C4-BB6641BCB0E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93063" y="4151313"/>
            <a:ext cx="1206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5" name="Rectangle 122">
            <a:extLst>
              <a:ext uri="{FF2B5EF4-FFF2-40B4-BE49-F238E27FC236}">
                <a16:creationId xmlns:a16="http://schemas.microsoft.com/office/drawing/2014/main" id="{ED2DCF92-269D-4C6B-9EA7-6D20C88E8F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26388" y="3805238"/>
            <a:ext cx="200025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-0.5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6" name="Rectangle 123">
            <a:extLst>
              <a:ext uri="{FF2B5EF4-FFF2-40B4-BE49-F238E27FC236}">
                <a16:creationId xmlns:a16="http://schemas.microsoft.com/office/drawing/2014/main" id="{B02CCDC3-05A0-4B68-BE49-11B1636E97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75" y="3459163"/>
            <a:ext cx="9048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7" name="Rectangle 124">
            <a:extLst>
              <a:ext uri="{FF2B5EF4-FFF2-40B4-BE49-F238E27FC236}">
                <a16:creationId xmlns:a16="http://schemas.microsoft.com/office/drawing/2014/main" id="{566BBCB0-F087-42DE-90B8-F651C41AF2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0200" y="3108325"/>
            <a:ext cx="169862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0.5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8" name="Rectangle 125">
            <a:extLst>
              <a:ext uri="{FF2B5EF4-FFF2-40B4-BE49-F238E27FC236}">
                <a16:creationId xmlns:a16="http://schemas.microsoft.com/office/drawing/2014/main" id="{17133F7F-2F89-4081-9A7D-6A0FC4966E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16875" y="2762250"/>
            <a:ext cx="90487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9" name="Rectangle 126">
            <a:extLst>
              <a:ext uri="{FF2B5EF4-FFF2-40B4-BE49-F238E27FC236}">
                <a16:creationId xmlns:a16="http://schemas.microsoft.com/office/drawing/2014/main" id="{061586A1-6E8A-4190-A635-73409DE653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0200" y="2416175"/>
            <a:ext cx="169862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1.5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0" name="Freeform 127">
            <a:extLst>
              <a:ext uri="{FF2B5EF4-FFF2-40B4-BE49-F238E27FC236}">
                <a16:creationId xmlns:a16="http://schemas.microsoft.com/office/drawing/2014/main" id="{74FE4558-B534-4BAA-9BC8-87150F7ACB96}"/>
              </a:ext>
            </a:extLst>
          </p:cNvPr>
          <p:cNvSpPr>
            <a:spLocks/>
          </p:cNvSpPr>
          <p:nvPr/>
        </p:nvSpPr>
        <p:spPr bwMode="auto">
          <a:xfrm>
            <a:off x="8107363" y="2400300"/>
            <a:ext cx="41275" cy="39688"/>
          </a:xfrm>
          <a:custGeom>
            <a:avLst/>
            <a:gdLst>
              <a:gd name="T0" fmla="*/ 0 w 105"/>
              <a:gd name="T1" fmla="*/ 100 h 105"/>
              <a:gd name="T2" fmla="*/ 1 w 105"/>
              <a:gd name="T3" fmla="*/ 97 h 105"/>
              <a:gd name="T4" fmla="*/ 46 w 105"/>
              <a:gd name="T5" fmla="*/ 52 h 105"/>
              <a:gd name="T6" fmla="*/ 1 w 105"/>
              <a:gd name="T7" fmla="*/ 7 h 105"/>
              <a:gd name="T8" fmla="*/ 0 w 105"/>
              <a:gd name="T9" fmla="*/ 5 h 105"/>
              <a:gd name="T10" fmla="*/ 1 w 105"/>
              <a:gd name="T11" fmla="*/ 2 h 105"/>
              <a:gd name="T12" fmla="*/ 4 w 105"/>
              <a:gd name="T13" fmla="*/ 0 h 105"/>
              <a:gd name="T14" fmla="*/ 8 w 105"/>
              <a:gd name="T15" fmla="*/ 2 h 105"/>
              <a:gd name="T16" fmla="*/ 52 w 105"/>
              <a:gd name="T17" fmla="*/ 46 h 105"/>
              <a:gd name="T18" fmla="*/ 97 w 105"/>
              <a:gd name="T19" fmla="*/ 2 h 105"/>
              <a:gd name="T20" fmla="*/ 100 w 105"/>
              <a:gd name="T21" fmla="*/ 0 h 105"/>
              <a:gd name="T22" fmla="*/ 103 w 105"/>
              <a:gd name="T23" fmla="*/ 2 h 105"/>
              <a:gd name="T24" fmla="*/ 105 w 105"/>
              <a:gd name="T25" fmla="*/ 5 h 105"/>
              <a:gd name="T26" fmla="*/ 103 w 105"/>
              <a:gd name="T27" fmla="*/ 7 h 105"/>
              <a:gd name="T28" fmla="*/ 58 w 105"/>
              <a:gd name="T29" fmla="*/ 52 h 105"/>
              <a:gd name="T30" fmla="*/ 103 w 105"/>
              <a:gd name="T31" fmla="*/ 97 h 105"/>
              <a:gd name="T32" fmla="*/ 105 w 105"/>
              <a:gd name="T33" fmla="*/ 100 h 105"/>
              <a:gd name="T34" fmla="*/ 103 w 105"/>
              <a:gd name="T35" fmla="*/ 103 h 105"/>
              <a:gd name="T36" fmla="*/ 100 w 105"/>
              <a:gd name="T37" fmla="*/ 105 h 105"/>
              <a:gd name="T38" fmla="*/ 97 w 105"/>
              <a:gd name="T39" fmla="*/ 103 h 105"/>
              <a:gd name="T40" fmla="*/ 52 w 105"/>
              <a:gd name="T41" fmla="*/ 58 h 105"/>
              <a:gd name="T42" fmla="*/ 8 w 105"/>
              <a:gd name="T43" fmla="*/ 103 h 105"/>
              <a:gd name="T44" fmla="*/ 4 w 105"/>
              <a:gd name="T45" fmla="*/ 105 h 105"/>
              <a:gd name="T46" fmla="*/ 1 w 105"/>
              <a:gd name="T47" fmla="*/ 103 h 105"/>
              <a:gd name="T48" fmla="*/ 0 w 105"/>
              <a:gd name="T49" fmla="*/ 100 h 1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</a:cxnLst>
            <a:rect l="0" t="0" r="r" b="b"/>
            <a:pathLst>
              <a:path w="105" h="105">
                <a:moveTo>
                  <a:pt x="0" y="100"/>
                </a:moveTo>
                <a:cubicBezTo>
                  <a:pt x="0" y="99"/>
                  <a:pt x="1" y="98"/>
                  <a:pt x="1" y="97"/>
                </a:cubicBezTo>
                <a:lnTo>
                  <a:pt x="46" y="52"/>
                </a:lnTo>
                <a:lnTo>
                  <a:pt x="1" y="7"/>
                </a:lnTo>
                <a:cubicBezTo>
                  <a:pt x="1" y="7"/>
                  <a:pt x="0" y="6"/>
                  <a:pt x="0" y="5"/>
                </a:cubicBezTo>
                <a:cubicBezTo>
                  <a:pt x="0" y="4"/>
                  <a:pt x="1" y="3"/>
                  <a:pt x="1" y="2"/>
                </a:cubicBezTo>
                <a:cubicBezTo>
                  <a:pt x="2" y="1"/>
                  <a:pt x="3" y="0"/>
                  <a:pt x="4" y="0"/>
                </a:cubicBezTo>
                <a:cubicBezTo>
                  <a:pt x="5" y="0"/>
                  <a:pt x="7" y="1"/>
                  <a:pt x="8" y="2"/>
                </a:cubicBezTo>
                <a:lnTo>
                  <a:pt x="52" y="46"/>
                </a:lnTo>
                <a:lnTo>
                  <a:pt x="97" y="2"/>
                </a:lnTo>
                <a:cubicBezTo>
                  <a:pt x="98" y="1"/>
                  <a:pt x="99" y="0"/>
                  <a:pt x="100" y="0"/>
                </a:cubicBezTo>
                <a:cubicBezTo>
                  <a:pt x="101" y="0"/>
                  <a:pt x="102" y="1"/>
                  <a:pt x="103" y="2"/>
                </a:cubicBezTo>
                <a:cubicBezTo>
                  <a:pt x="104" y="3"/>
                  <a:pt x="105" y="4"/>
                  <a:pt x="105" y="5"/>
                </a:cubicBezTo>
                <a:cubicBezTo>
                  <a:pt x="105" y="6"/>
                  <a:pt x="104" y="7"/>
                  <a:pt x="103" y="7"/>
                </a:cubicBezTo>
                <a:lnTo>
                  <a:pt x="58" y="52"/>
                </a:lnTo>
                <a:lnTo>
                  <a:pt x="103" y="97"/>
                </a:lnTo>
                <a:cubicBezTo>
                  <a:pt x="104" y="98"/>
                  <a:pt x="105" y="99"/>
                  <a:pt x="105" y="100"/>
                </a:cubicBezTo>
                <a:cubicBezTo>
                  <a:pt x="105" y="101"/>
                  <a:pt x="104" y="102"/>
                  <a:pt x="103" y="103"/>
                </a:cubicBezTo>
                <a:cubicBezTo>
                  <a:pt x="102" y="104"/>
                  <a:pt x="101" y="105"/>
                  <a:pt x="100" y="105"/>
                </a:cubicBezTo>
                <a:cubicBezTo>
                  <a:pt x="99" y="105"/>
                  <a:pt x="98" y="104"/>
                  <a:pt x="97" y="103"/>
                </a:cubicBezTo>
                <a:lnTo>
                  <a:pt x="52" y="58"/>
                </a:lnTo>
                <a:lnTo>
                  <a:pt x="8" y="103"/>
                </a:lnTo>
                <a:cubicBezTo>
                  <a:pt x="7" y="104"/>
                  <a:pt x="6" y="105"/>
                  <a:pt x="4" y="105"/>
                </a:cubicBezTo>
                <a:cubicBezTo>
                  <a:pt x="3" y="105"/>
                  <a:pt x="2" y="104"/>
                  <a:pt x="1" y="103"/>
                </a:cubicBezTo>
                <a:cubicBezTo>
                  <a:pt x="1" y="102"/>
                  <a:pt x="0" y="101"/>
                  <a:pt x="0" y="100"/>
                </a:cubicBezTo>
                <a:close/>
              </a:path>
            </a:pathLst>
          </a:custGeom>
          <a:solidFill>
            <a:srgbClr val="262626"/>
          </a:solidFill>
          <a:ln w="0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1" name="Rectangle 128">
            <a:extLst>
              <a:ext uri="{FF2B5EF4-FFF2-40B4-BE49-F238E27FC236}">
                <a16:creationId xmlns:a16="http://schemas.microsoft.com/office/drawing/2014/main" id="{E09E5912-40F8-49F1-8424-8129592124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62925" y="2366963"/>
            <a:ext cx="146050" cy="12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6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10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2" name="Rectangle 129">
            <a:extLst>
              <a:ext uri="{FF2B5EF4-FFF2-40B4-BE49-F238E27FC236}">
                <a16:creationId xmlns:a16="http://schemas.microsoft.com/office/drawing/2014/main" id="{281D76C0-71C6-482B-B0E8-1BAF2253F9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53413" y="2343150"/>
            <a:ext cx="79375" cy="109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500" b="0" i="0" u="none" strike="noStrike" cap="none" normalizeH="0" baseline="0">
                <a:ln>
                  <a:noFill/>
                </a:ln>
                <a:solidFill>
                  <a:srgbClr val="262626"/>
                </a:solidFill>
                <a:effectLst/>
                <a:latin typeface="Arial" panose="020B0604020202020204" pitchFamily="34" charset="0"/>
              </a:rPr>
              <a:t>5</a:t>
            </a: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34" name="Freeform: Shape 133">
            <a:extLst>
              <a:ext uri="{FF2B5EF4-FFF2-40B4-BE49-F238E27FC236}">
                <a16:creationId xmlns:a16="http://schemas.microsoft.com/office/drawing/2014/main" id="{6D1B311E-9AC7-49B7-AB7C-E5A8BE88BFD3}"/>
              </a:ext>
            </a:extLst>
          </p:cNvPr>
          <p:cNvSpPr/>
          <p:nvPr/>
        </p:nvSpPr>
        <p:spPr>
          <a:xfrm>
            <a:off x="8191500" y="2533650"/>
            <a:ext cx="2476842" cy="1933575"/>
          </a:xfrm>
          <a:custGeom>
            <a:avLst/>
            <a:gdLst>
              <a:gd name="connsiteX0" fmla="*/ 0 w 2476842"/>
              <a:gd name="connsiteY0" fmla="*/ 1933575 h 1933575"/>
              <a:gd name="connsiteX1" fmla="*/ 47625 w 2476842"/>
              <a:gd name="connsiteY1" fmla="*/ 1885950 h 1933575"/>
              <a:gd name="connsiteX2" fmla="*/ 57150 w 2476842"/>
              <a:gd name="connsiteY2" fmla="*/ 1847850 h 1933575"/>
              <a:gd name="connsiteX3" fmla="*/ 66675 w 2476842"/>
              <a:gd name="connsiteY3" fmla="*/ 1819275 h 1933575"/>
              <a:gd name="connsiteX4" fmla="*/ 76200 w 2476842"/>
              <a:gd name="connsiteY4" fmla="*/ 1771650 h 1933575"/>
              <a:gd name="connsiteX5" fmla="*/ 95250 w 2476842"/>
              <a:gd name="connsiteY5" fmla="*/ 1714500 h 1933575"/>
              <a:gd name="connsiteX6" fmla="*/ 133350 w 2476842"/>
              <a:gd name="connsiteY6" fmla="*/ 1657350 h 1933575"/>
              <a:gd name="connsiteX7" fmla="*/ 142875 w 2476842"/>
              <a:gd name="connsiteY7" fmla="*/ 1628775 h 1933575"/>
              <a:gd name="connsiteX8" fmla="*/ 180975 w 2476842"/>
              <a:gd name="connsiteY8" fmla="*/ 1571625 h 1933575"/>
              <a:gd name="connsiteX9" fmla="*/ 190500 w 2476842"/>
              <a:gd name="connsiteY9" fmla="*/ 1543050 h 1933575"/>
              <a:gd name="connsiteX10" fmla="*/ 209550 w 2476842"/>
              <a:gd name="connsiteY10" fmla="*/ 1514475 h 1933575"/>
              <a:gd name="connsiteX11" fmla="*/ 238125 w 2476842"/>
              <a:gd name="connsiteY11" fmla="*/ 1428750 h 1933575"/>
              <a:gd name="connsiteX12" fmla="*/ 257175 w 2476842"/>
              <a:gd name="connsiteY12" fmla="*/ 1371600 h 1933575"/>
              <a:gd name="connsiteX13" fmla="*/ 266700 w 2476842"/>
              <a:gd name="connsiteY13" fmla="*/ 1343025 h 1933575"/>
              <a:gd name="connsiteX14" fmla="*/ 276225 w 2476842"/>
              <a:gd name="connsiteY14" fmla="*/ 1304925 h 1933575"/>
              <a:gd name="connsiteX15" fmla="*/ 295275 w 2476842"/>
              <a:gd name="connsiteY15" fmla="*/ 1247775 h 1933575"/>
              <a:gd name="connsiteX16" fmla="*/ 304800 w 2476842"/>
              <a:gd name="connsiteY16" fmla="*/ 1209675 h 1933575"/>
              <a:gd name="connsiteX17" fmla="*/ 333375 w 2476842"/>
              <a:gd name="connsiteY17" fmla="*/ 1123950 h 1933575"/>
              <a:gd name="connsiteX18" fmla="*/ 342900 w 2476842"/>
              <a:gd name="connsiteY18" fmla="*/ 1095375 h 1933575"/>
              <a:gd name="connsiteX19" fmla="*/ 352425 w 2476842"/>
              <a:gd name="connsiteY19" fmla="*/ 1066800 h 1933575"/>
              <a:gd name="connsiteX20" fmla="*/ 371475 w 2476842"/>
              <a:gd name="connsiteY20" fmla="*/ 1038225 h 1933575"/>
              <a:gd name="connsiteX21" fmla="*/ 390525 w 2476842"/>
              <a:gd name="connsiteY21" fmla="*/ 981075 h 1933575"/>
              <a:gd name="connsiteX22" fmla="*/ 428625 w 2476842"/>
              <a:gd name="connsiteY22" fmla="*/ 923925 h 1933575"/>
              <a:gd name="connsiteX23" fmla="*/ 447675 w 2476842"/>
              <a:gd name="connsiteY23" fmla="*/ 895350 h 1933575"/>
              <a:gd name="connsiteX24" fmla="*/ 476250 w 2476842"/>
              <a:gd name="connsiteY24" fmla="*/ 876300 h 1933575"/>
              <a:gd name="connsiteX25" fmla="*/ 514350 w 2476842"/>
              <a:gd name="connsiteY25" fmla="*/ 838200 h 1933575"/>
              <a:gd name="connsiteX26" fmla="*/ 533400 w 2476842"/>
              <a:gd name="connsiteY26" fmla="*/ 809625 h 1933575"/>
              <a:gd name="connsiteX27" fmla="*/ 590550 w 2476842"/>
              <a:gd name="connsiteY27" fmla="*/ 790575 h 1933575"/>
              <a:gd name="connsiteX28" fmla="*/ 619125 w 2476842"/>
              <a:gd name="connsiteY28" fmla="*/ 781050 h 1933575"/>
              <a:gd name="connsiteX29" fmla="*/ 762000 w 2476842"/>
              <a:gd name="connsiteY29" fmla="*/ 800100 h 1933575"/>
              <a:gd name="connsiteX30" fmla="*/ 828675 w 2476842"/>
              <a:gd name="connsiteY30" fmla="*/ 847725 h 1933575"/>
              <a:gd name="connsiteX31" fmla="*/ 857250 w 2476842"/>
              <a:gd name="connsiteY31" fmla="*/ 857250 h 1933575"/>
              <a:gd name="connsiteX32" fmla="*/ 914400 w 2476842"/>
              <a:gd name="connsiteY32" fmla="*/ 895350 h 1933575"/>
              <a:gd name="connsiteX33" fmla="*/ 942975 w 2476842"/>
              <a:gd name="connsiteY33" fmla="*/ 904875 h 1933575"/>
              <a:gd name="connsiteX34" fmla="*/ 1000125 w 2476842"/>
              <a:gd name="connsiteY34" fmla="*/ 942975 h 1933575"/>
              <a:gd name="connsiteX35" fmla="*/ 1057275 w 2476842"/>
              <a:gd name="connsiteY35" fmla="*/ 971550 h 1933575"/>
              <a:gd name="connsiteX36" fmla="*/ 1085850 w 2476842"/>
              <a:gd name="connsiteY36" fmla="*/ 981075 h 1933575"/>
              <a:gd name="connsiteX37" fmla="*/ 1114425 w 2476842"/>
              <a:gd name="connsiteY37" fmla="*/ 1000125 h 1933575"/>
              <a:gd name="connsiteX38" fmla="*/ 1200150 w 2476842"/>
              <a:gd name="connsiteY38" fmla="*/ 1038225 h 1933575"/>
              <a:gd name="connsiteX39" fmla="*/ 1209675 w 2476842"/>
              <a:gd name="connsiteY39" fmla="*/ 1066800 h 1933575"/>
              <a:gd name="connsiteX40" fmla="*/ 1323975 w 2476842"/>
              <a:gd name="connsiteY40" fmla="*/ 1162050 h 1933575"/>
              <a:gd name="connsiteX41" fmla="*/ 1352550 w 2476842"/>
              <a:gd name="connsiteY41" fmla="*/ 1171575 h 1933575"/>
              <a:gd name="connsiteX42" fmla="*/ 1381125 w 2476842"/>
              <a:gd name="connsiteY42" fmla="*/ 1200150 h 1933575"/>
              <a:gd name="connsiteX43" fmla="*/ 1438275 w 2476842"/>
              <a:gd name="connsiteY43" fmla="*/ 1219200 h 1933575"/>
              <a:gd name="connsiteX44" fmla="*/ 1543050 w 2476842"/>
              <a:gd name="connsiteY44" fmla="*/ 1209675 h 1933575"/>
              <a:gd name="connsiteX45" fmla="*/ 1571625 w 2476842"/>
              <a:gd name="connsiteY45" fmla="*/ 1200150 h 1933575"/>
              <a:gd name="connsiteX46" fmla="*/ 1704975 w 2476842"/>
              <a:gd name="connsiteY46" fmla="*/ 1162050 h 1933575"/>
              <a:gd name="connsiteX47" fmla="*/ 1733550 w 2476842"/>
              <a:gd name="connsiteY47" fmla="*/ 1152525 h 1933575"/>
              <a:gd name="connsiteX48" fmla="*/ 1790700 w 2476842"/>
              <a:gd name="connsiteY48" fmla="*/ 1114425 h 1933575"/>
              <a:gd name="connsiteX49" fmla="*/ 1828800 w 2476842"/>
              <a:gd name="connsiteY49" fmla="*/ 1057275 h 1933575"/>
              <a:gd name="connsiteX50" fmla="*/ 1847850 w 2476842"/>
              <a:gd name="connsiteY50" fmla="*/ 1028700 h 1933575"/>
              <a:gd name="connsiteX51" fmla="*/ 1866900 w 2476842"/>
              <a:gd name="connsiteY51" fmla="*/ 971550 h 1933575"/>
              <a:gd name="connsiteX52" fmla="*/ 1905000 w 2476842"/>
              <a:gd name="connsiteY52" fmla="*/ 914400 h 1933575"/>
              <a:gd name="connsiteX53" fmla="*/ 1914525 w 2476842"/>
              <a:gd name="connsiteY53" fmla="*/ 885825 h 1933575"/>
              <a:gd name="connsiteX54" fmla="*/ 1952625 w 2476842"/>
              <a:gd name="connsiteY54" fmla="*/ 828675 h 1933575"/>
              <a:gd name="connsiteX55" fmla="*/ 1971675 w 2476842"/>
              <a:gd name="connsiteY55" fmla="*/ 800100 h 1933575"/>
              <a:gd name="connsiteX56" fmla="*/ 2000250 w 2476842"/>
              <a:gd name="connsiteY56" fmla="*/ 771525 h 1933575"/>
              <a:gd name="connsiteX57" fmla="*/ 2028825 w 2476842"/>
              <a:gd name="connsiteY57" fmla="*/ 714375 h 1933575"/>
              <a:gd name="connsiteX58" fmla="*/ 2114550 w 2476842"/>
              <a:gd name="connsiteY58" fmla="*/ 647700 h 1933575"/>
              <a:gd name="connsiteX59" fmla="*/ 2171700 w 2476842"/>
              <a:gd name="connsiteY59" fmla="*/ 600075 h 1933575"/>
              <a:gd name="connsiteX60" fmla="*/ 2200275 w 2476842"/>
              <a:gd name="connsiteY60" fmla="*/ 571500 h 1933575"/>
              <a:gd name="connsiteX61" fmla="*/ 2219325 w 2476842"/>
              <a:gd name="connsiteY61" fmla="*/ 514350 h 1933575"/>
              <a:gd name="connsiteX62" fmla="*/ 2238375 w 2476842"/>
              <a:gd name="connsiteY62" fmla="*/ 476250 h 1933575"/>
              <a:gd name="connsiteX63" fmla="*/ 2257425 w 2476842"/>
              <a:gd name="connsiteY63" fmla="*/ 447675 h 1933575"/>
              <a:gd name="connsiteX64" fmla="*/ 2286000 w 2476842"/>
              <a:gd name="connsiteY64" fmla="*/ 400050 h 1933575"/>
              <a:gd name="connsiteX65" fmla="*/ 2305050 w 2476842"/>
              <a:gd name="connsiteY65" fmla="*/ 371475 h 1933575"/>
              <a:gd name="connsiteX66" fmla="*/ 2324100 w 2476842"/>
              <a:gd name="connsiteY66" fmla="*/ 314325 h 1933575"/>
              <a:gd name="connsiteX67" fmla="*/ 2333625 w 2476842"/>
              <a:gd name="connsiteY67" fmla="*/ 190500 h 1933575"/>
              <a:gd name="connsiteX68" fmla="*/ 2352675 w 2476842"/>
              <a:gd name="connsiteY68" fmla="*/ 161925 h 1933575"/>
              <a:gd name="connsiteX69" fmla="*/ 2409825 w 2476842"/>
              <a:gd name="connsiteY69" fmla="*/ 123825 h 1933575"/>
              <a:gd name="connsiteX70" fmla="*/ 2447925 w 2476842"/>
              <a:gd name="connsiteY70" fmla="*/ 66675 h 1933575"/>
              <a:gd name="connsiteX71" fmla="*/ 2476500 w 2476842"/>
              <a:gd name="connsiteY71" fmla="*/ 9525 h 1933575"/>
              <a:gd name="connsiteX72" fmla="*/ 2476500 w 2476842"/>
              <a:gd name="connsiteY72" fmla="*/ 0 h 19335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</a:cxnLst>
            <a:rect l="l" t="t" r="r" b="b"/>
            <a:pathLst>
              <a:path w="2476842" h="1933575">
                <a:moveTo>
                  <a:pt x="0" y="1933575"/>
                </a:moveTo>
                <a:cubicBezTo>
                  <a:pt x="15875" y="1917700"/>
                  <a:pt x="35172" y="1904630"/>
                  <a:pt x="47625" y="1885950"/>
                </a:cubicBezTo>
                <a:cubicBezTo>
                  <a:pt x="54887" y="1875058"/>
                  <a:pt x="53554" y="1860437"/>
                  <a:pt x="57150" y="1847850"/>
                </a:cubicBezTo>
                <a:cubicBezTo>
                  <a:pt x="59908" y="1838196"/>
                  <a:pt x="64240" y="1829015"/>
                  <a:pt x="66675" y="1819275"/>
                </a:cubicBezTo>
                <a:cubicBezTo>
                  <a:pt x="70602" y="1803569"/>
                  <a:pt x="71940" y="1787269"/>
                  <a:pt x="76200" y="1771650"/>
                </a:cubicBezTo>
                <a:cubicBezTo>
                  <a:pt x="81484" y="1752277"/>
                  <a:pt x="84111" y="1731208"/>
                  <a:pt x="95250" y="1714500"/>
                </a:cubicBezTo>
                <a:cubicBezTo>
                  <a:pt x="107950" y="1695450"/>
                  <a:pt x="126110" y="1679070"/>
                  <a:pt x="133350" y="1657350"/>
                </a:cubicBezTo>
                <a:cubicBezTo>
                  <a:pt x="136525" y="1647825"/>
                  <a:pt x="137999" y="1637552"/>
                  <a:pt x="142875" y="1628775"/>
                </a:cubicBezTo>
                <a:cubicBezTo>
                  <a:pt x="153994" y="1608761"/>
                  <a:pt x="173735" y="1593345"/>
                  <a:pt x="180975" y="1571625"/>
                </a:cubicBezTo>
                <a:cubicBezTo>
                  <a:pt x="184150" y="1562100"/>
                  <a:pt x="186010" y="1552030"/>
                  <a:pt x="190500" y="1543050"/>
                </a:cubicBezTo>
                <a:cubicBezTo>
                  <a:pt x="195620" y="1532811"/>
                  <a:pt x="204901" y="1524936"/>
                  <a:pt x="209550" y="1514475"/>
                </a:cubicBezTo>
                <a:lnTo>
                  <a:pt x="238125" y="1428750"/>
                </a:lnTo>
                <a:lnTo>
                  <a:pt x="257175" y="1371600"/>
                </a:lnTo>
                <a:cubicBezTo>
                  <a:pt x="260350" y="1362075"/>
                  <a:pt x="264265" y="1352765"/>
                  <a:pt x="266700" y="1343025"/>
                </a:cubicBezTo>
                <a:cubicBezTo>
                  <a:pt x="269875" y="1330325"/>
                  <a:pt x="272463" y="1317464"/>
                  <a:pt x="276225" y="1304925"/>
                </a:cubicBezTo>
                <a:cubicBezTo>
                  <a:pt x="281995" y="1285691"/>
                  <a:pt x="290405" y="1267256"/>
                  <a:pt x="295275" y="1247775"/>
                </a:cubicBezTo>
                <a:cubicBezTo>
                  <a:pt x="298450" y="1235075"/>
                  <a:pt x="301038" y="1222214"/>
                  <a:pt x="304800" y="1209675"/>
                </a:cubicBezTo>
                <a:lnTo>
                  <a:pt x="333375" y="1123950"/>
                </a:lnTo>
                <a:lnTo>
                  <a:pt x="342900" y="1095375"/>
                </a:lnTo>
                <a:cubicBezTo>
                  <a:pt x="346075" y="1085850"/>
                  <a:pt x="346856" y="1075154"/>
                  <a:pt x="352425" y="1066800"/>
                </a:cubicBezTo>
                <a:cubicBezTo>
                  <a:pt x="358775" y="1057275"/>
                  <a:pt x="366826" y="1048686"/>
                  <a:pt x="371475" y="1038225"/>
                </a:cubicBezTo>
                <a:cubicBezTo>
                  <a:pt x="379630" y="1019875"/>
                  <a:pt x="379386" y="997783"/>
                  <a:pt x="390525" y="981075"/>
                </a:cubicBezTo>
                <a:lnTo>
                  <a:pt x="428625" y="923925"/>
                </a:lnTo>
                <a:cubicBezTo>
                  <a:pt x="434975" y="914400"/>
                  <a:pt x="438150" y="901700"/>
                  <a:pt x="447675" y="895350"/>
                </a:cubicBezTo>
                <a:lnTo>
                  <a:pt x="476250" y="876300"/>
                </a:lnTo>
                <a:cubicBezTo>
                  <a:pt x="497032" y="813955"/>
                  <a:pt x="468168" y="875145"/>
                  <a:pt x="514350" y="838200"/>
                </a:cubicBezTo>
                <a:cubicBezTo>
                  <a:pt x="523289" y="831049"/>
                  <a:pt x="523692" y="815692"/>
                  <a:pt x="533400" y="809625"/>
                </a:cubicBezTo>
                <a:cubicBezTo>
                  <a:pt x="550428" y="798982"/>
                  <a:pt x="571500" y="796925"/>
                  <a:pt x="590550" y="790575"/>
                </a:cubicBezTo>
                <a:lnTo>
                  <a:pt x="619125" y="781050"/>
                </a:lnTo>
                <a:cubicBezTo>
                  <a:pt x="675314" y="785732"/>
                  <a:pt x="715043" y="779976"/>
                  <a:pt x="762000" y="800100"/>
                </a:cubicBezTo>
                <a:cubicBezTo>
                  <a:pt x="854089" y="839567"/>
                  <a:pt x="750271" y="795456"/>
                  <a:pt x="828675" y="847725"/>
                </a:cubicBezTo>
                <a:cubicBezTo>
                  <a:pt x="837029" y="853294"/>
                  <a:pt x="848473" y="852374"/>
                  <a:pt x="857250" y="857250"/>
                </a:cubicBezTo>
                <a:cubicBezTo>
                  <a:pt x="877264" y="868369"/>
                  <a:pt x="892680" y="888110"/>
                  <a:pt x="914400" y="895350"/>
                </a:cubicBezTo>
                <a:cubicBezTo>
                  <a:pt x="923925" y="898525"/>
                  <a:pt x="934198" y="899999"/>
                  <a:pt x="942975" y="904875"/>
                </a:cubicBezTo>
                <a:cubicBezTo>
                  <a:pt x="962989" y="915994"/>
                  <a:pt x="978405" y="935735"/>
                  <a:pt x="1000125" y="942975"/>
                </a:cubicBezTo>
                <a:cubicBezTo>
                  <a:pt x="1071949" y="966916"/>
                  <a:pt x="983417" y="934621"/>
                  <a:pt x="1057275" y="971550"/>
                </a:cubicBezTo>
                <a:cubicBezTo>
                  <a:pt x="1066255" y="976040"/>
                  <a:pt x="1076870" y="976585"/>
                  <a:pt x="1085850" y="981075"/>
                </a:cubicBezTo>
                <a:cubicBezTo>
                  <a:pt x="1096089" y="986195"/>
                  <a:pt x="1103964" y="995476"/>
                  <a:pt x="1114425" y="1000125"/>
                </a:cubicBezTo>
                <a:cubicBezTo>
                  <a:pt x="1216440" y="1045465"/>
                  <a:pt x="1135481" y="995112"/>
                  <a:pt x="1200150" y="1038225"/>
                </a:cubicBezTo>
                <a:cubicBezTo>
                  <a:pt x="1203325" y="1047750"/>
                  <a:pt x="1203511" y="1058875"/>
                  <a:pt x="1209675" y="1066800"/>
                </a:cubicBezTo>
                <a:cubicBezTo>
                  <a:pt x="1228244" y="1090674"/>
                  <a:pt x="1290955" y="1151043"/>
                  <a:pt x="1323975" y="1162050"/>
                </a:cubicBezTo>
                <a:lnTo>
                  <a:pt x="1352550" y="1171575"/>
                </a:lnTo>
                <a:cubicBezTo>
                  <a:pt x="1362075" y="1181100"/>
                  <a:pt x="1369350" y="1193608"/>
                  <a:pt x="1381125" y="1200150"/>
                </a:cubicBezTo>
                <a:cubicBezTo>
                  <a:pt x="1398678" y="1209902"/>
                  <a:pt x="1438275" y="1219200"/>
                  <a:pt x="1438275" y="1219200"/>
                </a:cubicBezTo>
                <a:cubicBezTo>
                  <a:pt x="1473200" y="1216025"/>
                  <a:pt x="1508333" y="1214635"/>
                  <a:pt x="1543050" y="1209675"/>
                </a:cubicBezTo>
                <a:cubicBezTo>
                  <a:pt x="1552989" y="1208255"/>
                  <a:pt x="1561939" y="1202792"/>
                  <a:pt x="1571625" y="1200150"/>
                </a:cubicBezTo>
                <a:cubicBezTo>
                  <a:pt x="1703186" y="1164270"/>
                  <a:pt x="1595468" y="1198552"/>
                  <a:pt x="1704975" y="1162050"/>
                </a:cubicBezTo>
                <a:cubicBezTo>
                  <a:pt x="1714500" y="1158875"/>
                  <a:pt x="1725196" y="1158094"/>
                  <a:pt x="1733550" y="1152525"/>
                </a:cubicBezTo>
                <a:lnTo>
                  <a:pt x="1790700" y="1114425"/>
                </a:lnTo>
                <a:lnTo>
                  <a:pt x="1828800" y="1057275"/>
                </a:lnTo>
                <a:cubicBezTo>
                  <a:pt x="1835150" y="1047750"/>
                  <a:pt x="1844230" y="1039560"/>
                  <a:pt x="1847850" y="1028700"/>
                </a:cubicBezTo>
                <a:cubicBezTo>
                  <a:pt x="1854200" y="1009650"/>
                  <a:pt x="1855761" y="988258"/>
                  <a:pt x="1866900" y="971550"/>
                </a:cubicBezTo>
                <a:cubicBezTo>
                  <a:pt x="1879600" y="952500"/>
                  <a:pt x="1897760" y="936120"/>
                  <a:pt x="1905000" y="914400"/>
                </a:cubicBezTo>
                <a:cubicBezTo>
                  <a:pt x="1908175" y="904875"/>
                  <a:pt x="1909649" y="894602"/>
                  <a:pt x="1914525" y="885825"/>
                </a:cubicBezTo>
                <a:cubicBezTo>
                  <a:pt x="1925644" y="865811"/>
                  <a:pt x="1939925" y="847725"/>
                  <a:pt x="1952625" y="828675"/>
                </a:cubicBezTo>
                <a:cubicBezTo>
                  <a:pt x="1958975" y="819150"/>
                  <a:pt x="1963580" y="808195"/>
                  <a:pt x="1971675" y="800100"/>
                </a:cubicBezTo>
                <a:cubicBezTo>
                  <a:pt x="1981200" y="790575"/>
                  <a:pt x="1991626" y="781873"/>
                  <a:pt x="2000250" y="771525"/>
                </a:cubicBezTo>
                <a:cubicBezTo>
                  <a:pt x="2075188" y="681599"/>
                  <a:pt x="1971547" y="800292"/>
                  <a:pt x="2028825" y="714375"/>
                </a:cubicBezTo>
                <a:cubicBezTo>
                  <a:pt x="2055637" y="674157"/>
                  <a:pt x="2076705" y="685545"/>
                  <a:pt x="2114550" y="647700"/>
                </a:cubicBezTo>
                <a:cubicBezTo>
                  <a:pt x="2198032" y="564218"/>
                  <a:pt x="2092134" y="666380"/>
                  <a:pt x="2171700" y="600075"/>
                </a:cubicBezTo>
                <a:cubicBezTo>
                  <a:pt x="2182048" y="591451"/>
                  <a:pt x="2190750" y="581025"/>
                  <a:pt x="2200275" y="571500"/>
                </a:cubicBezTo>
                <a:cubicBezTo>
                  <a:pt x="2206625" y="552450"/>
                  <a:pt x="2210345" y="532311"/>
                  <a:pt x="2219325" y="514350"/>
                </a:cubicBezTo>
                <a:cubicBezTo>
                  <a:pt x="2225675" y="501650"/>
                  <a:pt x="2231330" y="488578"/>
                  <a:pt x="2238375" y="476250"/>
                </a:cubicBezTo>
                <a:cubicBezTo>
                  <a:pt x="2244055" y="466311"/>
                  <a:pt x="2251358" y="457383"/>
                  <a:pt x="2257425" y="447675"/>
                </a:cubicBezTo>
                <a:cubicBezTo>
                  <a:pt x="2267237" y="431976"/>
                  <a:pt x="2276188" y="415749"/>
                  <a:pt x="2286000" y="400050"/>
                </a:cubicBezTo>
                <a:cubicBezTo>
                  <a:pt x="2292067" y="390342"/>
                  <a:pt x="2300401" y="381936"/>
                  <a:pt x="2305050" y="371475"/>
                </a:cubicBezTo>
                <a:cubicBezTo>
                  <a:pt x="2313205" y="353125"/>
                  <a:pt x="2324100" y="314325"/>
                  <a:pt x="2324100" y="314325"/>
                </a:cubicBezTo>
                <a:cubicBezTo>
                  <a:pt x="2327275" y="273050"/>
                  <a:pt x="2325996" y="231188"/>
                  <a:pt x="2333625" y="190500"/>
                </a:cubicBezTo>
                <a:cubicBezTo>
                  <a:pt x="2335735" y="179248"/>
                  <a:pt x="2344060" y="169463"/>
                  <a:pt x="2352675" y="161925"/>
                </a:cubicBezTo>
                <a:cubicBezTo>
                  <a:pt x="2369905" y="146848"/>
                  <a:pt x="2409825" y="123825"/>
                  <a:pt x="2409825" y="123825"/>
                </a:cubicBezTo>
                <a:lnTo>
                  <a:pt x="2447925" y="66675"/>
                </a:lnTo>
                <a:cubicBezTo>
                  <a:pt x="2466549" y="38739"/>
                  <a:pt x="2468613" y="41073"/>
                  <a:pt x="2476500" y="9525"/>
                </a:cubicBezTo>
                <a:cubicBezTo>
                  <a:pt x="2477270" y="6445"/>
                  <a:pt x="2476500" y="3175"/>
                  <a:pt x="2476500" y="0"/>
                </a:cubicBezTo>
              </a:path>
            </a:pathLst>
          </a:cu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298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C4EEC-0F80-457E-A0DE-5FA857FE1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" y="24063"/>
            <a:ext cx="10515600" cy="1325563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5EAFD02-CD47-4FFD-92A1-48967457B13D}"/>
              </a:ext>
            </a:extLst>
          </p:cNvPr>
          <p:cNvSpPr txBox="1">
            <a:spLocks/>
          </p:cNvSpPr>
          <p:nvPr/>
        </p:nvSpPr>
        <p:spPr>
          <a:xfrm>
            <a:off x="385010" y="128841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Consider the figure below.</a:t>
            </a:r>
          </a:p>
          <a:p>
            <a:r>
              <a:rPr lang="en-US" b="1" dirty="0"/>
              <a:t>Question: </a:t>
            </a:r>
            <a:r>
              <a:rPr lang="en-US" dirty="0"/>
              <a:t>Which keywords describe the red subsequence? (Exactly one choice per row. If you are not sure that either apply, use your best judgement to pick </a:t>
            </a:r>
            <a:r>
              <a:rPr lang="en-US" i="1" dirty="0"/>
              <a:t>one.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endParaRPr lang="en-US" b="1" dirty="0"/>
          </a:p>
        </p:txBody>
      </p:sp>
      <p:sp>
        <p:nvSpPr>
          <p:cNvPr id="27" name="Freeform 67">
            <a:extLst>
              <a:ext uri="{FF2B5EF4-FFF2-40B4-BE49-F238E27FC236}">
                <a16:creationId xmlns:a16="http://schemas.microsoft.com/office/drawing/2014/main" id="{0D70DDC8-C742-40CE-9D27-465DB5A4ABEC}"/>
              </a:ext>
            </a:extLst>
          </p:cNvPr>
          <p:cNvSpPr>
            <a:spLocks/>
          </p:cNvSpPr>
          <p:nvPr/>
        </p:nvSpPr>
        <p:spPr bwMode="auto">
          <a:xfrm>
            <a:off x="4595730" y="3599159"/>
            <a:ext cx="2809958" cy="738229"/>
          </a:xfrm>
          <a:custGeom>
            <a:avLst/>
            <a:gdLst>
              <a:gd name="T0" fmla="*/ 0 w 2280"/>
              <a:gd name="T1" fmla="*/ 1080 h 1151"/>
              <a:gd name="T2" fmla="*/ 75 w 2280"/>
              <a:gd name="T3" fmla="*/ 1083 h 1151"/>
              <a:gd name="T4" fmla="*/ 152 w 2280"/>
              <a:gd name="T5" fmla="*/ 1108 h 1151"/>
              <a:gd name="T6" fmla="*/ 228 w 2280"/>
              <a:gd name="T7" fmla="*/ 1095 h 1151"/>
              <a:gd name="T8" fmla="*/ 303 w 2280"/>
              <a:gd name="T9" fmla="*/ 1121 h 1151"/>
              <a:gd name="T10" fmla="*/ 380 w 2280"/>
              <a:gd name="T11" fmla="*/ 1139 h 1151"/>
              <a:gd name="T12" fmla="*/ 455 w 2280"/>
              <a:gd name="T13" fmla="*/ 1115 h 1151"/>
              <a:gd name="T14" fmla="*/ 532 w 2280"/>
              <a:gd name="T15" fmla="*/ 1060 h 1151"/>
              <a:gd name="T16" fmla="*/ 608 w 2280"/>
              <a:gd name="T17" fmla="*/ 1133 h 1151"/>
              <a:gd name="T18" fmla="*/ 683 w 2280"/>
              <a:gd name="T19" fmla="*/ 1118 h 1151"/>
              <a:gd name="T20" fmla="*/ 760 w 2280"/>
              <a:gd name="T21" fmla="*/ 1090 h 1151"/>
              <a:gd name="T22" fmla="*/ 835 w 2280"/>
              <a:gd name="T23" fmla="*/ 1046 h 1151"/>
              <a:gd name="T24" fmla="*/ 912 w 2280"/>
              <a:gd name="T25" fmla="*/ 697 h 1151"/>
              <a:gd name="T26" fmla="*/ 988 w 2280"/>
              <a:gd name="T27" fmla="*/ 464 h 1151"/>
              <a:gd name="T28" fmla="*/ 1063 w 2280"/>
              <a:gd name="T29" fmla="*/ 200 h 1151"/>
              <a:gd name="T30" fmla="*/ 1140 w 2280"/>
              <a:gd name="T31" fmla="*/ 0 h 1151"/>
              <a:gd name="T32" fmla="*/ 1215 w 2280"/>
              <a:gd name="T33" fmla="*/ 132 h 1151"/>
              <a:gd name="T34" fmla="*/ 1292 w 2280"/>
              <a:gd name="T35" fmla="*/ 428 h 1151"/>
              <a:gd name="T36" fmla="*/ 1368 w 2280"/>
              <a:gd name="T37" fmla="*/ 740 h 1151"/>
              <a:gd name="T38" fmla="*/ 1443 w 2280"/>
              <a:gd name="T39" fmla="*/ 976 h 1151"/>
              <a:gd name="T40" fmla="*/ 1520 w 2280"/>
              <a:gd name="T41" fmla="*/ 1151 h 1151"/>
              <a:gd name="T42" fmla="*/ 1595 w 2280"/>
              <a:gd name="T43" fmla="*/ 1122 h 1151"/>
              <a:gd name="T44" fmla="*/ 1672 w 2280"/>
              <a:gd name="T45" fmla="*/ 1148 h 1151"/>
              <a:gd name="T46" fmla="*/ 1748 w 2280"/>
              <a:gd name="T47" fmla="*/ 1103 h 1151"/>
              <a:gd name="T48" fmla="*/ 1823 w 2280"/>
              <a:gd name="T49" fmla="*/ 1069 h 1151"/>
              <a:gd name="T50" fmla="*/ 1900 w 2280"/>
              <a:gd name="T51" fmla="*/ 1061 h 1151"/>
              <a:gd name="T52" fmla="*/ 1975 w 2280"/>
              <a:gd name="T53" fmla="*/ 1080 h 1151"/>
              <a:gd name="T54" fmla="*/ 2052 w 2280"/>
              <a:gd name="T55" fmla="*/ 1116 h 1151"/>
              <a:gd name="T56" fmla="*/ 2128 w 2280"/>
              <a:gd name="T57" fmla="*/ 1125 h 1151"/>
              <a:gd name="T58" fmla="*/ 2203 w 2280"/>
              <a:gd name="T59" fmla="*/ 1084 h 1151"/>
              <a:gd name="T60" fmla="*/ 2280 w 2280"/>
              <a:gd name="T61" fmla="*/ 1064 h 1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2280" h="1151">
                <a:moveTo>
                  <a:pt x="0" y="1080"/>
                </a:moveTo>
                <a:lnTo>
                  <a:pt x="75" y="1083"/>
                </a:lnTo>
                <a:lnTo>
                  <a:pt x="152" y="1108"/>
                </a:lnTo>
                <a:lnTo>
                  <a:pt x="228" y="1095"/>
                </a:lnTo>
                <a:lnTo>
                  <a:pt x="303" y="1121"/>
                </a:lnTo>
                <a:lnTo>
                  <a:pt x="380" y="1139"/>
                </a:lnTo>
                <a:lnTo>
                  <a:pt x="455" y="1115"/>
                </a:lnTo>
                <a:lnTo>
                  <a:pt x="532" y="1060"/>
                </a:lnTo>
                <a:lnTo>
                  <a:pt x="608" y="1133"/>
                </a:lnTo>
                <a:lnTo>
                  <a:pt x="683" y="1118"/>
                </a:lnTo>
                <a:lnTo>
                  <a:pt x="760" y="1090"/>
                </a:lnTo>
                <a:lnTo>
                  <a:pt x="835" y="1046"/>
                </a:lnTo>
                <a:lnTo>
                  <a:pt x="912" y="697"/>
                </a:lnTo>
                <a:lnTo>
                  <a:pt x="988" y="464"/>
                </a:lnTo>
                <a:lnTo>
                  <a:pt x="1063" y="200"/>
                </a:lnTo>
                <a:lnTo>
                  <a:pt x="1140" y="0"/>
                </a:lnTo>
                <a:lnTo>
                  <a:pt x="1215" y="132"/>
                </a:lnTo>
                <a:lnTo>
                  <a:pt x="1292" y="428"/>
                </a:lnTo>
                <a:lnTo>
                  <a:pt x="1368" y="740"/>
                </a:lnTo>
                <a:lnTo>
                  <a:pt x="1443" y="976"/>
                </a:lnTo>
                <a:lnTo>
                  <a:pt x="1520" y="1151"/>
                </a:lnTo>
                <a:lnTo>
                  <a:pt x="1595" y="1122"/>
                </a:lnTo>
                <a:lnTo>
                  <a:pt x="1672" y="1148"/>
                </a:lnTo>
                <a:lnTo>
                  <a:pt x="1748" y="1103"/>
                </a:lnTo>
                <a:lnTo>
                  <a:pt x="1823" y="1069"/>
                </a:lnTo>
                <a:lnTo>
                  <a:pt x="1900" y="1061"/>
                </a:lnTo>
                <a:lnTo>
                  <a:pt x="1975" y="1080"/>
                </a:lnTo>
                <a:lnTo>
                  <a:pt x="2052" y="1116"/>
                </a:lnTo>
                <a:lnTo>
                  <a:pt x="2128" y="1125"/>
                </a:lnTo>
                <a:lnTo>
                  <a:pt x="2203" y="1084"/>
                </a:lnTo>
                <a:lnTo>
                  <a:pt x="2280" y="1064"/>
                </a:lnTo>
              </a:path>
            </a:pathLst>
          </a:custGeom>
          <a:ln w="28575">
            <a:solidFill>
              <a:srgbClr val="FF0000"/>
            </a:solidFill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99">
            <a:extLst>
              <a:ext uri="{FF2B5EF4-FFF2-40B4-BE49-F238E27FC236}">
                <a16:creationId xmlns:a16="http://schemas.microsoft.com/office/drawing/2014/main" id="{339DB71A-9430-4C23-B194-81F61D482162}"/>
              </a:ext>
            </a:extLst>
          </p:cNvPr>
          <p:cNvSpPr>
            <a:spLocks/>
          </p:cNvSpPr>
          <p:nvPr/>
        </p:nvSpPr>
        <p:spPr bwMode="auto">
          <a:xfrm>
            <a:off x="1524962" y="4163681"/>
            <a:ext cx="3070768" cy="182876"/>
          </a:xfrm>
          <a:custGeom>
            <a:avLst/>
            <a:gdLst>
              <a:gd name="T0" fmla="*/ 0 w 2225"/>
              <a:gd name="T1" fmla="*/ 101 h 117"/>
              <a:gd name="T2" fmla="*/ 50 w 2225"/>
              <a:gd name="T3" fmla="*/ 101 h 117"/>
              <a:gd name="T4" fmla="*/ 99 w 2225"/>
              <a:gd name="T5" fmla="*/ 85 h 117"/>
              <a:gd name="T6" fmla="*/ 149 w 2225"/>
              <a:gd name="T7" fmla="*/ 76 h 117"/>
              <a:gd name="T8" fmla="*/ 198 w 2225"/>
              <a:gd name="T9" fmla="*/ 65 h 117"/>
              <a:gd name="T10" fmla="*/ 248 w 2225"/>
              <a:gd name="T11" fmla="*/ 41 h 117"/>
              <a:gd name="T12" fmla="*/ 297 w 2225"/>
              <a:gd name="T13" fmla="*/ 49 h 117"/>
              <a:gd name="T14" fmla="*/ 347 w 2225"/>
              <a:gd name="T15" fmla="*/ 52 h 117"/>
              <a:gd name="T16" fmla="*/ 396 w 2225"/>
              <a:gd name="T17" fmla="*/ 65 h 117"/>
              <a:gd name="T18" fmla="*/ 445 w 2225"/>
              <a:gd name="T19" fmla="*/ 49 h 117"/>
              <a:gd name="T20" fmla="*/ 495 w 2225"/>
              <a:gd name="T21" fmla="*/ 55 h 117"/>
              <a:gd name="T22" fmla="*/ 544 w 2225"/>
              <a:gd name="T23" fmla="*/ 65 h 117"/>
              <a:gd name="T24" fmla="*/ 594 w 2225"/>
              <a:gd name="T25" fmla="*/ 65 h 117"/>
              <a:gd name="T26" fmla="*/ 643 w 2225"/>
              <a:gd name="T27" fmla="*/ 68 h 117"/>
              <a:gd name="T28" fmla="*/ 693 w 2225"/>
              <a:gd name="T29" fmla="*/ 76 h 117"/>
              <a:gd name="T30" fmla="*/ 742 w 2225"/>
              <a:gd name="T31" fmla="*/ 49 h 117"/>
              <a:gd name="T32" fmla="*/ 791 w 2225"/>
              <a:gd name="T33" fmla="*/ 19 h 117"/>
              <a:gd name="T34" fmla="*/ 841 w 2225"/>
              <a:gd name="T35" fmla="*/ 0 h 117"/>
              <a:gd name="T36" fmla="*/ 890 w 2225"/>
              <a:gd name="T37" fmla="*/ 16 h 117"/>
              <a:gd name="T38" fmla="*/ 940 w 2225"/>
              <a:gd name="T39" fmla="*/ 30 h 117"/>
              <a:gd name="T40" fmla="*/ 989 w 2225"/>
              <a:gd name="T41" fmla="*/ 49 h 117"/>
              <a:gd name="T42" fmla="*/ 1039 w 2225"/>
              <a:gd name="T43" fmla="*/ 49 h 117"/>
              <a:gd name="T44" fmla="*/ 1088 w 2225"/>
              <a:gd name="T45" fmla="*/ 79 h 117"/>
              <a:gd name="T46" fmla="*/ 1138 w 2225"/>
              <a:gd name="T47" fmla="*/ 93 h 117"/>
              <a:gd name="T48" fmla="*/ 1187 w 2225"/>
              <a:gd name="T49" fmla="*/ 90 h 117"/>
              <a:gd name="T50" fmla="*/ 1237 w 2225"/>
              <a:gd name="T51" fmla="*/ 117 h 117"/>
              <a:gd name="T52" fmla="*/ 1286 w 2225"/>
              <a:gd name="T53" fmla="*/ 98 h 117"/>
              <a:gd name="T54" fmla="*/ 1336 w 2225"/>
              <a:gd name="T55" fmla="*/ 106 h 117"/>
              <a:gd name="T56" fmla="*/ 1385 w 2225"/>
              <a:gd name="T57" fmla="*/ 109 h 117"/>
              <a:gd name="T58" fmla="*/ 1434 w 2225"/>
              <a:gd name="T59" fmla="*/ 74 h 117"/>
              <a:gd name="T60" fmla="*/ 1484 w 2225"/>
              <a:gd name="T61" fmla="*/ 46 h 117"/>
              <a:gd name="T62" fmla="*/ 1533 w 2225"/>
              <a:gd name="T63" fmla="*/ 65 h 117"/>
              <a:gd name="T64" fmla="*/ 1583 w 2225"/>
              <a:gd name="T65" fmla="*/ 71 h 117"/>
              <a:gd name="T66" fmla="*/ 1632 w 2225"/>
              <a:gd name="T67" fmla="*/ 76 h 117"/>
              <a:gd name="T68" fmla="*/ 1681 w 2225"/>
              <a:gd name="T69" fmla="*/ 65 h 117"/>
              <a:gd name="T70" fmla="*/ 1731 w 2225"/>
              <a:gd name="T71" fmla="*/ 71 h 117"/>
              <a:gd name="T72" fmla="*/ 1780 w 2225"/>
              <a:gd name="T73" fmla="*/ 85 h 117"/>
              <a:gd name="T74" fmla="*/ 1830 w 2225"/>
              <a:gd name="T75" fmla="*/ 98 h 117"/>
              <a:gd name="T76" fmla="*/ 1879 w 2225"/>
              <a:gd name="T77" fmla="*/ 109 h 117"/>
              <a:gd name="T78" fmla="*/ 1929 w 2225"/>
              <a:gd name="T79" fmla="*/ 101 h 117"/>
              <a:gd name="T80" fmla="*/ 1978 w 2225"/>
              <a:gd name="T81" fmla="*/ 87 h 117"/>
              <a:gd name="T82" fmla="*/ 2028 w 2225"/>
              <a:gd name="T83" fmla="*/ 71 h 117"/>
              <a:gd name="T84" fmla="*/ 2077 w 2225"/>
              <a:gd name="T85" fmla="*/ 57 h 117"/>
              <a:gd name="T86" fmla="*/ 2127 w 2225"/>
              <a:gd name="T87" fmla="*/ 52 h 117"/>
              <a:gd name="T88" fmla="*/ 2176 w 2225"/>
              <a:gd name="T89" fmla="*/ 55 h 117"/>
              <a:gd name="T90" fmla="*/ 2225 w 2225"/>
              <a:gd name="T91" fmla="*/ 76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225" h="117">
                <a:moveTo>
                  <a:pt x="0" y="101"/>
                </a:moveTo>
                <a:lnTo>
                  <a:pt x="50" y="101"/>
                </a:lnTo>
                <a:lnTo>
                  <a:pt x="99" y="85"/>
                </a:lnTo>
                <a:lnTo>
                  <a:pt x="149" y="76"/>
                </a:lnTo>
                <a:lnTo>
                  <a:pt x="198" y="65"/>
                </a:lnTo>
                <a:lnTo>
                  <a:pt x="248" y="41"/>
                </a:lnTo>
                <a:lnTo>
                  <a:pt x="297" y="49"/>
                </a:lnTo>
                <a:lnTo>
                  <a:pt x="347" y="52"/>
                </a:lnTo>
                <a:lnTo>
                  <a:pt x="396" y="65"/>
                </a:lnTo>
                <a:lnTo>
                  <a:pt x="445" y="49"/>
                </a:lnTo>
                <a:lnTo>
                  <a:pt x="495" y="55"/>
                </a:lnTo>
                <a:lnTo>
                  <a:pt x="544" y="65"/>
                </a:lnTo>
                <a:lnTo>
                  <a:pt x="594" y="65"/>
                </a:lnTo>
                <a:lnTo>
                  <a:pt x="643" y="68"/>
                </a:lnTo>
                <a:lnTo>
                  <a:pt x="693" y="76"/>
                </a:lnTo>
                <a:lnTo>
                  <a:pt x="742" y="49"/>
                </a:lnTo>
                <a:lnTo>
                  <a:pt x="791" y="19"/>
                </a:lnTo>
                <a:lnTo>
                  <a:pt x="841" y="0"/>
                </a:lnTo>
                <a:lnTo>
                  <a:pt x="890" y="16"/>
                </a:lnTo>
                <a:lnTo>
                  <a:pt x="940" y="30"/>
                </a:lnTo>
                <a:lnTo>
                  <a:pt x="989" y="49"/>
                </a:lnTo>
                <a:lnTo>
                  <a:pt x="1039" y="49"/>
                </a:lnTo>
                <a:lnTo>
                  <a:pt x="1088" y="79"/>
                </a:lnTo>
                <a:lnTo>
                  <a:pt x="1138" y="93"/>
                </a:lnTo>
                <a:lnTo>
                  <a:pt x="1187" y="90"/>
                </a:lnTo>
                <a:lnTo>
                  <a:pt x="1237" y="117"/>
                </a:lnTo>
                <a:lnTo>
                  <a:pt x="1286" y="98"/>
                </a:lnTo>
                <a:lnTo>
                  <a:pt x="1336" y="106"/>
                </a:lnTo>
                <a:lnTo>
                  <a:pt x="1385" y="109"/>
                </a:lnTo>
                <a:lnTo>
                  <a:pt x="1434" y="74"/>
                </a:lnTo>
                <a:lnTo>
                  <a:pt x="1484" y="46"/>
                </a:lnTo>
                <a:lnTo>
                  <a:pt x="1533" y="65"/>
                </a:lnTo>
                <a:lnTo>
                  <a:pt x="1583" y="71"/>
                </a:lnTo>
                <a:lnTo>
                  <a:pt x="1632" y="76"/>
                </a:lnTo>
                <a:lnTo>
                  <a:pt x="1681" y="65"/>
                </a:lnTo>
                <a:lnTo>
                  <a:pt x="1731" y="71"/>
                </a:lnTo>
                <a:lnTo>
                  <a:pt x="1780" y="85"/>
                </a:lnTo>
                <a:lnTo>
                  <a:pt x="1830" y="98"/>
                </a:lnTo>
                <a:lnTo>
                  <a:pt x="1879" y="109"/>
                </a:lnTo>
                <a:lnTo>
                  <a:pt x="1929" y="101"/>
                </a:lnTo>
                <a:lnTo>
                  <a:pt x="1978" y="87"/>
                </a:lnTo>
                <a:lnTo>
                  <a:pt x="2028" y="71"/>
                </a:lnTo>
                <a:lnTo>
                  <a:pt x="2077" y="57"/>
                </a:lnTo>
                <a:lnTo>
                  <a:pt x="2127" y="52"/>
                </a:lnTo>
                <a:lnTo>
                  <a:pt x="2176" y="55"/>
                </a:lnTo>
                <a:lnTo>
                  <a:pt x="2225" y="76"/>
                </a:lnTo>
              </a:path>
            </a:pathLst>
          </a:custGeom>
          <a:noFill/>
          <a:ln w="4763" cap="flat">
            <a:solidFill>
              <a:srgbClr val="BF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01">
            <a:extLst>
              <a:ext uri="{FF2B5EF4-FFF2-40B4-BE49-F238E27FC236}">
                <a16:creationId xmlns:a16="http://schemas.microsoft.com/office/drawing/2014/main" id="{5F491B08-137D-4A09-B639-0159D32FBC95}"/>
              </a:ext>
            </a:extLst>
          </p:cNvPr>
          <p:cNvSpPr>
            <a:spLocks/>
          </p:cNvSpPr>
          <p:nvPr/>
        </p:nvSpPr>
        <p:spPr bwMode="auto">
          <a:xfrm>
            <a:off x="7405688" y="4187744"/>
            <a:ext cx="3070759" cy="276225"/>
          </a:xfrm>
          <a:custGeom>
            <a:avLst/>
            <a:gdLst>
              <a:gd name="T0" fmla="*/ 0 w 2176"/>
              <a:gd name="T1" fmla="*/ 54 h 174"/>
              <a:gd name="T2" fmla="*/ 50 w 2176"/>
              <a:gd name="T3" fmla="*/ 71 h 174"/>
              <a:gd name="T4" fmla="*/ 99 w 2176"/>
              <a:gd name="T5" fmla="*/ 65 h 174"/>
              <a:gd name="T6" fmla="*/ 148 w 2176"/>
              <a:gd name="T7" fmla="*/ 73 h 174"/>
              <a:gd name="T8" fmla="*/ 198 w 2176"/>
              <a:gd name="T9" fmla="*/ 16 h 174"/>
              <a:gd name="T10" fmla="*/ 247 w 2176"/>
              <a:gd name="T11" fmla="*/ 38 h 174"/>
              <a:gd name="T12" fmla="*/ 297 w 2176"/>
              <a:gd name="T13" fmla="*/ 8 h 174"/>
              <a:gd name="T14" fmla="*/ 346 w 2176"/>
              <a:gd name="T15" fmla="*/ 0 h 174"/>
              <a:gd name="T16" fmla="*/ 396 w 2176"/>
              <a:gd name="T17" fmla="*/ 54 h 174"/>
              <a:gd name="T18" fmla="*/ 445 w 2176"/>
              <a:gd name="T19" fmla="*/ 79 h 174"/>
              <a:gd name="T20" fmla="*/ 495 w 2176"/>
              <a:gd name="T21" fmla="*/ 49 h 174"/>
              <a:gd name="T22" fmla="*/ 544 w 2176"/>
              <a:gd name="T23" fmla="*/ 46 h 174"/>
              <a:gd name="T24" fmla="*/ 594 w 2176"/>
              <a:gd name="T25" fmla="*/ 43 h 174"/>
              <a:gd name="T26" fmla="*/ 643 w 2176"/>
              <a:gd name="T27" fmla="*/ 71 h 174"/>
              <a:gd name="T28" fmla="*/ 692 w 2176"/>
              <a:gd name="T29" fmla="*/ 84 h 174"/>
              <a:gd name="T30" fmla="*/ 742 w 2176"/>
              <a:gd name="T31" fmla="*/ 87 h 174"/>
              <a:gd name="T32" fmla="*/ 791 w 2176"/>
              <a:gd name="T33" fmla="*/ 87 h 174"/>
              <a:gd name="T34" fmla="*/ 841 w 2176"/>
              <a:gd name="T35" fmla="*/ 106 h 174"/>
              <a:gd name="T36" fmla="*/ 890 w 2176"/>
              <a:gd name="T37" fmla="*/ 119 h 174"/>
              <a:gd name="T38" fmla="*/ 939 w 2176"/>
              <a:gd name="T39" fmla="*/ 128 h 174"/>
              <a:gd name="T40" fmla="*/ 989 w 2176"/>
              <a:gd name="T41" fmla="*/ 103 h 174"/>
              <a:gd name="T42" fmla="*/ 1038 w 2176"/>
              <a:gd name="T43" fmla="*/ 109 h 174"/>
              <a:gd name="T44" fmla="*/ 1088 w 2176"/>
              <a:gd name="T45" fmla="*/ 98 h 174"/>
              <a:gd name="T46" fmla="*/ 1137 w 2176"/>
              <a:gd name="T47" fmla="*/ 95 h 174"/>
              <a:gd name="T48" fmla="*/ 1187 w 2176"/>
              <a:gd name="T49" fmla="*/ 106 h 174"/>
              <a:gd name="T50" fmla="*/ 1236 w 2176"/>
              <a:gd name="T51" fmla="*/ 119 h 174"/>
              <a:gd name="T52" fmla="*/ 1286 w 2176"/>
              <a:gd name="T53" fmla="*/ 117 h 174"/>
              <a:gd name="T54" fmla="*/ 1335 w 2176"/>
              <a:gd name="T55" fmla="*/ 125 h 174"/>
              <a:gd name="T56" fmla="*/ 1385 w 2176"/>
              <a:gd name="T57" fmla="*/ 130 h 174"/>
              <a:gd name="T58" fmla="*/ 1434 w 2176"/>
              <a:gd name="T59" fmla="*/ 92 h 174"/>
              <a:gd name="T60" fmla="*/ 1484 w 2176"/>
              <a:gd name="T61" fmla="*/ 98 h 174"/>
              <a:gd name="T62" fmla="*/ 1533 w 2176"/>
              <a:gd name="T63" fmla="*/ 98 h 174"/>
              <a:gd name="T64" fmla="*/ 1582 w 2176"/>
              <a:gd name="T65" fmla="*/ 122 h 174"/>
              <a:gd name="T66" fmla="*/ 1632 w 2176"/>
              <a:gd name="T67" fmla="*/ 119 h 174"/>
              <a:gd name="T68" fmla="*/ 1681 w 2176"/>
              <a:gd name="T69" fmla="*/ 125 h 174"/>
              <a:gd name="T70" fmla="*/ 1731 w 2176"/>
              <a:gd name="T71" fmla="*/ 133 h 174"/>
              <a:gd name="T72" fmla="*/ 1780 w 2176"/>
              <a:gd name="T73" fmla="*/ 136 h 174"/>
              <a:gd name="T74" fmla="*/ 1830 w 2176"/>
              <a:gd name="T75" fmla="*/ 149 h 174"/>
              <a:gd name="T76" fmla="*/ 1879 w 2176"/>
              <a:gd name="T77" fmla="*/ 128 h 174"/>
              <a:gd name="T78" fmla="*/ 1928 w 2176"/>
              <a:gd name="T79" fmla="*/ 130 h 174"/>
              <a:gd name="T80" fmla="*/ 1978 w 2176"/>
              <a:gd name="T81" fmla="*/ 128 h 174"/>
              <a:gd name="T82" fmla="*/ 2027 w 2176"/>
              <a:gd name="T83" fmla="*/ 141 h 174"/>
              <a:gd name="T84" fmla="*/ 2077 w 2176"/>
              <a:gd name="T85" fmla="*/ 158 h 174"/>
              <a:gd name="T86" fmla="*/ 2126 w 2176"/>
              <a:gd name="T87" fmla="*/ 166 h 174"/>
              <a:gd name="T88" fmla="*/ 2176 w 2176"/>
              <a:gd name="T89" fmla="*/ 174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176" h="174">
                <a:moveTo>
                  <a:pt x="0" y="54"/>
                </a:moveTo>
                <a:lnTo>
                  <a:pt x="50" y="71"/>
                </a:lnTo>
                <a:lnTo>
                  <a:pt x="99" y="65"/>
                </a:lnTo>
                <a:lnTo>
                  <a:pt x="148" y="73"/>
                </a:lnTo>
                <a:lnTo>
                  <a:pt x="198" y="16"/>
                </a:lnTo>
                <a:lnTo>
                  <a:pt x="247" y="38"/>
                </a:lnTo>
                <a:lnTo>
                  <a:pt x="297" y="8"/>
                </a:lnTo>
                <a:lnTo>
                  <a:pt x="346" y="0"/>
                </a:lnTo>
                <a:lnTo>
                  <a:pt x="396" y="54"/>
                </a:lnTo>
                <a:lnTo>
                  <a:pt x="445" y="79"/>
                </a:lnTo>
                <a:lnTo>
                  <a:pt x="495" y="49"/>
                </a:lnTo>
                <a:lnTo>
                  <a:pt x="544" y="46"/>
                </a:lnTo>
                <a:lnTo>
                  <a:pt x="594" y="43"/>
                </a:lnTo>
                <a:lnTo>
                  <a:pt x="643" y="71"/>
                </a:lnTo>
                <a:lnTo>
                  <a:pt x="692" y="84"/>
                </a:lnTo>
                <a:lnTo>
                  <a:pt x="742" y="87"/>
                </a:lnTo>
                <a:lnTo>
                  <a:pt x="791" y="87"/>
                </a:lnTo>
                <a:lnTo>
                  <a:pt x="841" y="106"/>
                </a:lnTo>
                <a:lnTo>
                  <a:pt x="890" y="119"/>
                </a:lnTo>
                <a:lnTo>
                  <a:pt x="939" y="128"/>
                </a:lnTo>
                <a:lnTo>
                  <a:pt x="989" y="103"/>
                </a:lnTo>
                <a:lnTo>
                  <a:pt x="1038" y="109"/>
                </a:lnTo>
                <a:lnTo>
                  <a:pt x="1088" y="98"/>
                </a:lnTo>
                <a:lnTo>
                  <a:pt x="1137" y="95"/>
                </a:lnTo>
                <a:lnTo>
                  <a:pt x="1187" y="106"/>
                </a:lnTo>
                <a:lnTo>
                  <a:pt x="1236" y="119"/>
                </a:lnTo>
                <a:lnTo>
                  <a:pt x="1286" y="117"/>
                </a:lnTo>
                <a:lnTo>
                  <a:pt x="1335" y="125"/>
                </a:lnTo>
                <a:lnTo>
                  <a:pt x="1385" y="130"/>
                </a:lnTo>
                <a:lnTo>
                  <a:pt x="1434" y="92"/>
                </a:lnTo>
                <a:lnTo>
                  <a:pt x="1484" y="98"/>
                </a:lnTo>
                <a:lnTo>
                  <a:pt x="1533" y="98"/>
                </a:lnTo>
                <a:lnTo>
                  <a:pt x="1582" y="122"/>
                </a:lnTo>
                <a:lnTo>
                  <a:pt x="1632" y="119"/>
                </a:lnTo>
                <a:lnTo>
                  <a:pt x="1681" y="125"/>
                </a:lnTo>
                <a:lnTo>
                  <a:pt x="1731" y="133"/>
                </a:lnTo>
                <a:lnTo>
                  <a:pt x="1780" y="136"/>
                </a:lnTo>
                <a:lnTo>
                  <a:pt x="1830" y="149"/>
                </a:lnTo>
                <a:lnTo>
                  <a:pt x="1879" y="128"/>
                </a:lnTo>
                <a:lnTo>
                  <a:pt x="1928" y="130"/>
                </a:lnTo>
                <a:lnTo>
                  <a:pt x="1978" y="128"/>
                </a:lnTo>
                <a:lnTo>
                  <a:pt x="2027" y="141"/>
                </a:lnTo>
                <a:lnTo>
                  <a:pt x="2077" y="158"/>
                </a:lnTo>
                <a:lnTo>
                  <a:pt x="2126" y="166"/>
                </a:lnTo>
                <a:lnTo>
                  <a:pt x="2176" y="174"/>
                </a:lnTo>
              </a:path>
            </a:pathLst>
          </a:custGeom>
          <a:noFill/>
          <a:ln w="4763" cap="flat">
            <a:solidFill>
              <a:srgbClr val="BF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156">
            <a:extLst>
              <a:ext uri="{FF2B5EF4-FFF2-40B4-BE49-F238E27FC236}">
                <a16:creationId xmlns:a16="http://schemas.microsoft.com/office/drawing/2014/main" id="{2414D6A6-A251-4DB3-B0D3-3136E59B9D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1390" y="4516715"/>
            <a:ext cx="941863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157">
            <a:extLst>
              <a:ext uri="{FF2B5EF4-FFF2-40B4-BE49-F238E27FC236}">
                <a16:creationId xmlns:a16="http://schemas.microsoft.com/office/drawing/2014/main" id="{D2785B4F-8E2E-4465-A0E0-A2DDD1649D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1390" y="3429000"/>
            <a:ext cx="941863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79">
            <a:extLst>
              <a:ext uri="{FF2B5EF4-FFF2-40B4-BE49-F238E27FC236}">
                <a16:creationId xmlns:a16="http://schemas.microsoft.com/office/drawing/2014/main" id="{5172E220-7A54-48B6-9167-110E0E72CC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91390" y="3429000"/>
            <a:ext cx="0" cy="108426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180">
            <a:extLst>
              <a:ext uri="{FF2B5EF4-FFF2-40B4-BE49-F238E27FC236}">
                <a16:creationId xmlns:a16="http://schemas.microsoft.com/office/drawing/2014/main" id="{9D8BCA93-9999-4363-A110-57CF6B286B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710028" y="3429000"/>
            <a:ext cx="0" cy="108426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C534AAD-BC51-4F41-8014-C0F84A171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22443" y="4587088"/>
            <a:ext cx="4369007" cy="22108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0260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C4EEC-0F80-457E-A0DE-5FA857FE1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" y="24063"/>
            <a:ext cx="10515600" cy="1325563"/>
          </a:xfrm>
        </p:spPr>
        <p:txBody>
          <a:bodyPr/>
          <a:lstStyle/>
          <a:p>
            <a:r>
              <a:rPr lang="en-US" dirty="0"/>
              <a:t>Example (cont.)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5EAFD02-CD47-4FFD-92A1-48967457B13D}"/>
              </a:ext>
            </a:extLst>
          </p:cNvPr>
          <p:cNvSpPr txBox="1">
            <a:spLocks/>
          </p:cNvSpPr>
          <p:nvPr/>
        </p:nvSpPr>
        <p:spPr>
          <a:xfrm>
            <a:off x="336891" y="141705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 typical user might say it is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Symmetric</a:t>
            </a:r>
            <a:r>
              <a:rPr lang="en-US" dirty="0"/>
              <a:t>”,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Smooth</a:t>
            </a:r>
            <a:r>
              <a:rPr lang="en-US" dirty="0"/>
              <a:t>”,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Concave</a:t>
            </a:r>
            <a:r>
              <a:rPr lang="en-US" dirty="0"/>
              <a:t>” and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Non-linear</a:t>
            </a:r>
            <a:r>
              <a:rPr lang="en-US" dirty="0"/>
              <a:t>”. But to be clear, there may be no right answer. 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27" name="Freeform 67">
            <a:extLst>
              <a:ext uri="{FF2B5EF4-FFF2-40B4-BE49-F238E27FC236}">
                <a16:creationId xmlns:a16="http://schemas.microsoft.com/office/drawing/2014/main" id="{0D70DDC8-C742-40CE-9D27-465DB5A4ABEC}"/>
              </a:ext>
            </a:extLst>
          </p:cNvPr>
          <p:cNvSpPr>
            <a:spLocks/>
          </p:cNvSpPr>
          <p:nvPr/>
        </p:nvSpPr>
        <p:spPr bwMode="auto">
          <a:xfrm>
            <a:off x="4477461" y="2667662"/>
            <a:ext cx="2809958" cy="738229"/>
          </a:xfrm>
          <a:custGeom>
            <a:avLst/>
            <a:gdLst>
              <a:gd name="T0" fmla="*/ 0 w 2280"/>
              <a:gd name="T1" fmla="*/ 1080 h 1151"/>
              <a:gd name="T2" fmla="*/ 75 w 2280"/>
              <a:gd name="T3" fmla="*/ 1083 h 1151"/>
              <a:gd name="T4" fmla="*/ 152 w 2280"/>
              <a:gd name="T5" fmla="*/ 1108 h 1151"/>
              <a:gd name="T6" fmla="*/ 228 w 2280"/>
              <a:gd name="T7" fmla="*/ 1095 h 1151"/>
              <a:gd name="T8" fmla="*/ 303 w 2280"/>
              <a:gd name="T9" fmla="*/ 1121 h 1151"/>
              <a:gd name="T10" fmla="*/ 380 w 2280"/>
              <a:gd name="T11" fmla="*/ 1139 h 1151"/>
              <a:gd name="T12" fmla="*/ 455 w 2280"/>
              <a:gd name="T13" fmla="*/ 1115 h 1151"/>
              <a:gd name="T14" fmla="*/ 532 w 2280"/>
              <a:gd name="T15" fmla="*/ 1060 h 1151"/>
              <a:gd name="T16" fmla="*/ 608 w 2280"/>
              <a:gd name="T17" fmla="*/ 1133 h 1151"/>
              <a:gd name="T18" fmla="*/ 683 w 2280"/>
              <a:gd name="T19" fmla="*/ 1118 h 1151"/>
              <a:gd name="T20" fmla="*/ 760 w 2280"/>
              <a:gd name="T21" fmla="*/ 1090 h 1151"/>
              <a:gd name="T22" fmla="*/ 835 w 2280"/>
              <a:gd name="T23" fmla="*/ 1046 h 1151"/>
              <a:gd name="T24" fmla="*/ 912 w 2280"/>
              <a:gd name="T25" fmla="*/ 697 h 1151"/>
              <a:gd name="T26" fmla="*/ 988 w 2280"/>
              <a:gd name="T27" fmla="*/ 464 h 1151"/>
              <a:gd name="T28" fmla="*/ 1063 w 2280"/>
              <a:gd name="T29" fmla="*/ 200 h 1151"/>
              <a:gd name="T30" fmla="*/ 1140 w 2280"/>
              <a:gd name="T31" fmla="*/ 0 h 1151"/>
              <a:gd name="T32" fmla="*/ 1215 w 2280"/>
              <a:gd name="T33" fmla="*/ 132 h 1151"/>
              <a:gd name="T34" fmla="*/ 1292 w 2280"/>
              <a:gd name="T35" fmla="*/ 428 h 1151"/>
              <a:gd name="T36" fmla="*/ 1368 w 2280"/>
              <a:gd name="T37" fmla="*/ 740 h 1151"/>
              <a:gd name="T38" fmla="*/ 1443 w 2280"/>
              <a:gd name="T39" fmla="*/ 976 h 1151"/>
              <a:gd name="T40" fmla="*/ 1520 w 2280"/>
              <a:gd name="T41" fmla="*/ 1151 h 1151"/>
              <a:gd name="T42" fmla="*/ 1595 w 2280"/>
              <a:gd name="T43" fmla="*/ 1122 h 1151"/>
              <a:gd name="T44" fmla="*/ 1672 w 2280"/>
              <a:gd name="T45" fmla="*/ 1148 h 1151"/>
              <a:gd name="T46" fmla="*/ 1748 w 2280"/>
              <a:gd name="T47" fmla="*/ 1103 h 1151"/>
              <a:gd name="T48" fmla="*/ 1823 w 2280"/>
              <a:gd name="T49" fmla="*/ 1069 h 1151"/>
              <a:gd name="T50" fmla="*/ 1900 w 2280"/>
              <a:gd name="T51" fmla="*/ 1061 h 1151"/>
              <a:gd name="T52" fmla="*/ 1975 w 2280"/>
              <a:gd name="T53" fmla="*/ 1080 h 1151"/>
              <a:gd name="T54" fmla="*/ 2052 w 2280"/>
              <a:gd name="T55" fmla="*/ 1116 h 1151"/>
              <a:gd name="T56" fmla="*/ 2128 w 2280"/>
              <a:gd name="T57" fmla="*/ 1125 h 1151"/>
              <a:gd name="T58" fmla="*/ 2203 w 2280"/>
              <a:gd name="T59" fmla="*/ 1084 h 1151"/>
              <a:gd name="T60" fmla="*/ 2280 w 2280"/>
              <a:gd name="T61" fmla="*/ 1064 h 115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</a:cxnLst>
            <a:rect l="0" t="0" r="r" b="b"/>
            <a:pathLst>
              <a:path w="2280" h="1151">
                <a:moveTo>
                  <a:pt x="0" y="1080"/>
                </a:moveTo>
                <a:lnTo>
                  <a:pt x="75" y="1083"/>
                </a:lnTo>
                <a:lnTo>
                  <a:pt x="152" y="1108"/>
                </a:lnTo>
                <a:lnTo>
                  <a:pt x="228" y="1095"/>
                </a:lnTo>
                <a:lnTo>
                  <a:pt x="303" y="1121"/>
                </a:lnTo>
                <a:lnTo>
                  <a:pt x="380" y="1139"/>
                </a:lnTo>
                <a:lnTo>
                  <a:pt x="455" y="1115"/>
                </a:lnTo>
                <a:lnTo>
                  <a:pt x="532" y="1060"/>
                </a:lnTo>
                <a:lnTo>
                  <a:pt x="608" y="1133"/>
                </a:lnTo>
                <a:lnTo>
                  <a:pt x="683" y="1118"/>
                </a:lnTo>
                <a:lnTo>
                  <a:pt x="760" y="1090"/>
                </a:lnTo>
                <a:lnTo>
                  <a:pt x="835" y="1046"/>
                </a:lnTo>
                <a:lnTo>
                  <a:pt x="912" y="697"/>
                </a:lnTo>
                <a:lnTo>
                  <a:pt x="988" y="464"/>
                </a:lnTo>
                <a:lnTo>
                  <a:pt x="1063" y="200"/>
                </a:lnTo>
                <a:lnTo>
                  <a:pt x="1140" y="0"/>
                </a:lnTo>
                <a:lnTo>
                  <a:pt x="1215" y="132"/>
                </a:lnTo>
                <a:lnTo>
                  <a:pt x="1292" y="428"/>
                </a:lnTo>
                <a:lnTo>
                  <a:pt x="1368" y="740"/>
                </a:lnTo>
                <a:lnTo>
                  <a:pt x="1443" y="976"/>
                </a:lnTo>
                <a:lnTo>
                  <a:pt x="1520" y="1151"/>
                </a:lnTo>
                <a:lnTo>
                  <a:pt x="1595" y="1122"/>
                </a:lnTo>
                <a:lnTo>
                  <a:pt x="1672" y="1148"/>
                </a:lnTo>
                <a:lnTo>
                  <a:pt x="1748" y="1103"/>
                </a:lnTo>
                <a:lnTo>
                  <a:pt x="1823" y="1069"/>
                </a:lnTo>
                <a:lnTo>
                  <a:pt x="1900" y="1061"/>
                </a:lnTo>
                <a:lnTo>
                  <a:pt x="1975" y="1080"/>
                </a:lnTo>
                <a:lnTo>
                  <a:pt x="2052" y="1116"/>
                </a:lnTo>
                <a:lnTo>
                  <a:pt x="2128" y="1125"/>
                </a:lnTo>
                <a:lnTo>
                  <a:pt x="2203" y="1084"/>
                </a:lnTo>
                <a:lnTo>
                  <a:pt x="2280" y="1064"/>
                </a:lnTo>
              </a:path>
            </a:pathLst>
          </a:custGeom>
          <a:ln w="38100">
            <a:solidFill>
              <a:srgbClr val="FF0000"/>
            </a:solidFill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Freeform 199">
            <a:extLst>
              <a:ext uri="{FF2B5EF4-FFF2-40B4-BE49-F238E27FC236}">
                <a16:creationId xmlns:a16="http://schemas.microsoft.com/office/drawing/2014/main" id="{339DB71A-9430-4C23-B194-81F61D482162}"/>
              </a:ext>
            </a:extLst>
          </p:cNvPr>
          <p:cNvSpPr>
            <a:spLocks/>
          </p:cNvSpPr>
          <p:nvPr/>
        </p:nvSpPr>
        <p:spPr bwMode="auto">
          <a:xfrm>
            <a:off x="1406693" y="3232184"/>
            <a:ext cx="3070768" cy="182876"/>
          </a:xfrm>
          <a:custGeom>
            <a:avLst/>
            <a:gdLst>
              <a:gd name="T0" fmla="*/ 0 w 2225"/>
              <a:gd name="T1" fmla="*/ 101 h 117"/>
              <a:gd name="T2" fmla="*/ 50 w 2225"/>
              <a:gd name="T3" fmla="*/ 101 h 117"/>
              <a:gd name="T4" fmla="*/ 99 w 2225"/>
              <a:gd name="T5" fmla="*/ 85 h 117"/>
              <a:gd name="T6" fmla="*/ 149 w 2225"/>
              <a:gd name="T7" fmla="*/ 76 h 117"/>
              <a:gd name="T8" fmla="*/ 198 w 2225"/>
              <a:gd name="T9" fmla="*/ 65 h 117"/>
              <a:gd name="T10" fmla="*/ 248 w 2225"/>
              <a:gd name="T11" fmla="*/ 41 h 117"/>
              <a:gd name="T12" fmla="*/ 297 w 2225"/>
              <a:gd name="T13" fmla="*/ 49 h 117"/>
              <a:gd name="T14" fmla="*/ 347 w 2225"/>
              <a:gd name="T15" fmla="*/ 52 h 117"/>
              <a:gd name="T16" fmla="*/ 396 w 2225"/>
              <a:gd name="T17" fmla="*/ 65 h 117"/>
              <a:gd name="T18" fmla="*/ 445 w 2225"/>
              <a:gd name="T19" fmla="*/ 49 h 117"/>
              <a:gd name="T20" fmla="*/ 495 w 2225"/>
              <a:gd name="T21" fmla="*/ 55 h 117"/>
              <a:gd name="T22" fmla="*/ 544 w 2225"/>
              <a:gd name="T23" fmla="*/ 65 h 117"/>
              <a:gd name="T24" fmla="*/ 594 w 2225"/>
              <a:gd name="T25" fmla="*/ 65 h 117"/>
              <a:gd name="T26" fmla="*/ 643 w 2225"/>
              <a:gd name="T27" fmla="*/ 68 h 117"/>
              <a:gd name="T28" fmla="*/ 693 w 2225"/>
              <a:gd name="T29" fmla="*/ 76 h 117"/>
              <a:gd name="T30" fmla="*/ 742 w 2225"/>
              <a:gd name="T31" fmla="*/ 49 h 117"/>
              <a:gd name="T32" fmla="*/ 791 w 2225"/>
              <a:gd name="T33" fmla="*/ 19 h 117"/>
              <a:gd name="T34" fmla="*/ 841 w 2225"/>
              <a:gd name="T35" fmla="*/ 0 h 117"/>
              <a:gd name="T36" fmla="*/ 890 w 2225"/>
              <a:gd name="T37" fmla="*/ 16 h 117"/>
              <a:gd name="T38" fmla="*/ 940 w 2225"/>
              <a:gd name="T39" fmla="*/ 30 h 117"/>
              <a:gd name="T40" fmla="*/ 989 w 2225"/>
              <a:gd name="T41" fmla="*/ 49 h 117"/>
              <a:gd name="T42" fmla="*/ 1039 w 2225"/>
              <a:gd name="T43" fmla="*/ 49 h 117"/>
              <a:gd name="T44" fmla="*/ 1088 w 2225"/>
              <a:gd name="T45" fmla="*/ 79 h 117"/>
              <a:gd name="T46" fmla="*/ 1138 w 2225"/>
              <a:gd name="T47" fmla="*/ 93 h 117"/>
              <a:gd name="T48" fmla="*/ 1187 w 2225"/>
              <a:gd name="T49" fmla="*/ 90 h 117"/>
              <a:gd name="T50" fmla="*/ 1237 w 2225"/>
              <a:gd name="T51" fmla="*/ 117 h 117"/>
              <a:gd name="T52" fmla="*/ 1286 w 2225"/>
              <a:gd name="T53" fmla="*/ 98 h 117"/>
              <a:gd name="T54" fmla="*/ 1336 w 2225"/>
              <a:gd name="T55" fmla="*/ 106 h 117"/>
              <a:gd name="T56" fmla="*/ 1385 w 2225"/>
              <a:gd name="T57" fmla="*/ 109 h 117"/>
              <a:gd name="T58" fmla="*/ 1434 w 2225"/>
              <a:gd name="T59" fmla="*/ 74 h 117"/>
              <a:gd name="T60" fmla="*/ 1484 w 2225"/>
              <a:gd name="T61" fmla="*/ 46 h 117"/>
              <a:gd name="T62" fmla="*/ 1533 w 2225"/>
              <a:gd name="T63" fmla="*/ 65 h 117"/>
              <a:gd name="T64" fmla="*/ 1583 w 2225"/>
              <a:gd name="T65" fmla="*/ 71 h 117"/>
              <a:gd name="T66" fmla="*/ 1632 w 2225"/>
              <a:gd name="T67" fmla="*/ 76 h 117"/>
              <a:gd name="T68" fmla="*/ 1681 w 2225"/>
              <a:gd name="T69" fmla="*/ 65 h 117"/>
              <a:gd name="T70" fmla="*/ 1731 w 2225"/>
              <a:gd name="T71" fmla="*/ 71 h 117"/>
              <a:gd name="T72" fmla="*/ 1780 w 2225"/>
              <a:gd name="T73" fmla="*/ 85 h 117"/>
              <a:gd name="T74" fmla="*/ 1830 w 2225"/>
              <a:gd name="T75" fmla="*/ 98 h 117"/>
              <a:gd name="T76" fmla="*/ 1879 w 2225"/>
              <a:gd name="T77" fmla="*/ 109 h 117"/>
              <a:gd name="T78" fmla="*/ 1929 w 2225"/>
              <a:gd name="T79" fmla="*/ 101 h 117"/>
              <a:gd name="T80" fmla="*/ 1978 w 2225"/>
              <a:gd name="T81" fmla="*/ 87 h 117"/>
              <a:gd name="T82" fmla="*/ 2028 w 2225"/>
              <a:gd name="T83" fmla="*/ 71 h 117"/>
              <a:gd name="T84" fmla="*/ 2077 w 2225"/>
              <a:gd name="T85" fmla="*/ 57 h 117"/>
              <a:gd name="T86" fmla="*/ 2127 w 2225"/>
              <a:gd name="T87" fmla="*/ 52 h 117"/>
              <a:gd name="T88" fmla="*/ 2176 w 2225"/>
              <a:gd name="T89" fmla="*/ 55 h 117"/>
              <a:gd name="T90" fmla="*/ 2225 w 2225"/>
              <a:gd name="T91" fmla="*/ 76 h 1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</a:cxnLst>
            <a:rect l="0" t="0" r="r" b="b"/>
            <a:pathLst>
              <a:path w="2225" h="117">
                <a:moveTo>
                  <a:pt x="0" y="101"/>
                </a:moveTo>
                <a:lnTo>
                  <a:pt x="50" y="101"/>
                </a:lnTo>
                <a:lnTo>
                  <a:pt x="99" y="85"/>
                </a:lnTo>
                <a:lnTo>
                  <a:pt x="149" y="76"/>
                </a:lnTo>
                <a:lnTo>
                  <a:pt x="198" y="65"/>
                </a:lnTo>
                <a:lnTo>
                  <a:pt x="248" y="41"/>
                </a:lnTo>
                <a:lnTo>
                  <a:pt x="297" y="49"/>
                </a:lnTo>
                <a:lnTo>
                  <a:pt x="347" y="52"/>
                </a:lnTo>
                <a:lnTo>
                  <a:pt x="396" y="65"/>
                </a:lnTo>
                <a:lnTo>
                  <a:pt x="445" y="49"/>
                </a:lnTo>
                <a:lnTo>
                  <a:pt x="495" y="55"/>
                </a:lnTo>
                <a:lnTo>
                  <a:pt x="544" y="65"/>
                </a:lnTo>
                <a:lnTo>
                  <a:pt x="594" y="65"/>
                </a:lnTo>
                <a:lnTo>
                  <a:pt x="643" y="68"/>
                </a:lnTo>
                <a:lnTo>
                  <a:pt x="693" y="76"/>
                </a:lnTo>
                <a:lnTo>
                  <a:pt x="742" y="49"/>
                </a:lnTo>
                <a:lnTo>
                  <a:pt x="791" y="19"/>
                </a:lnTo>
                <a:lnTo>
                  <a:pt x="841" y="0"/>
                </a:lnTo>
                <a:lnTo>
                  <a:pt x="890" y="16"/>
                </a:lnTo>
                <a:lnTo>
                  <a:pt x="940" y="30"/>
                </a:lnTo>
                <a:lnTo>
                  <a:pt x="989" y="49"/>
                </a:lnTo>
                <a:lnTo>
                  <a:pt x="1039" y="49"/>
                </a:lnTo>
                <a:lnTo>
                  <a:pt x="1088" y="79"/>
                </a:lnTo>
                <a:lnTo>
                  <a:pt x="1138" y="93"/>
                </a:lnTo>
                <a:lnTo>
                  <a:pt x="1187" y="90"/>
                </a:lnTo>
                <a:lnTo>
                  <a:pt x="1237" y="117"/>
                </a:lnTo>
                <a:lnTo>
                  <a:pt x="1286" y="98"/>
                </a:lnTo>
                <a:lnTo>
                  <a:pt x="1336" y="106"/>
                </a:lnTo>
                <a:lnTo>
                  <a:pt x="1385" y="109"/>
                </a:lnTo>
                <a:lnTo>
                  <a:pt x="1434" y="74"/>
                </a:lnTo>
                <a:lnTo>
                  <a:pt x="1484" y="46"/>
                </a:lnTo>
                <a:lnTo>
                  <a:pt x="1533" y="65"/>
                </a:lnTo>
                <a:lnTo>
                  <a:pt x="1583" y="71"/>
                </a:lnTo>
                <a:lnTo>
                  <a:pt x="1632" y="76"/>
                </a:lnTo>
                <a:lnTo>
                  <a:pt x="1681" y="65"/>
                </a:lnTo>
                <a:lnTo>
                  <a:pt x="1731" y="71"/>
                </a:lnTo>
                <a:lnTo>
                  <a:pt x="1780" y="85"/>
                </a:lnTo>
                <a:lnTo>
                  <a:pt x="1830" y="98"/>
                </a:lnTo>
                <a:lnTo>
                  <a:pt x="1879" y="109"/>
                </a:lnTo>
                <a:lnTo>
                  <a:pt x="1929" y="101"/>
                </a:lnTo>
                <a:lnTo>
                  <a:pt x="1978" y="87"/>
                </a:lnTo>
                <a:lnTo>
                  <a:pt x="2028" y="71"/>
                </a:lnTo>
                <a:lnTo>
                  <a:pt x="2077" y="57"/>
                </a:lnTo>
                <a:lnTo>
                  <a:pt x="2127" y="52"/>
                </a:lnTo>
                <a:lnTo>
                  <a:pt x="2176" y="55"/>
                </a:lnTo>
                <a:lnTo>
                  <a:pt x="2225" y="76"/>
                </a:lnTo>
              </a:path>
            </a:pathLst>
          </a:custGeom>
          <a:noFill/>
          <a:ln w="4763" cap="flat">
            <a:solidFill>
              <a:srgbClr val="BF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Freeform 201">
            <a:extLst>
              <a:ext uri="{FF2B5EF4-FFF2-40B4-BE49-F238E27FC236}">
                <a16:creationId xmlns:a16="http://schemas.microsoft.com/office/drawing/2014/main" id="{5F491B08-137D-4A09-B639-0159D32FBC95}"/>
              </a:ext>
            </a:extLst>
          </p:cNvPr>
          <p:cNvSpPr>
            <a:spLocks/>
          </p:cNvSpPr>
          <p:nvPr/>
        </p:nvSpPr>
        <p:spPr bwMode="auto">
          <a:xfrm>
            <a:off x="7287419" y="3256247"/>
            <a:ext cx="3070759" cy="276225"/>
          </a:xfrm>
          <a:custGeom>
            <a:avLst/>
            <a:gdLst>
              <a:gd name="T0" fmla="*/ 0 w 2176"/>
              <a:gd name="T1" fmla="*/ 54 h 174"/>
              <a:gd name="T2" fmla="*/ 50 w 2176"/>
              <a:gd name="T3" fmla="*/ 71 h 174"/>
              <a:gd name="T4" fmla="*/ 99 w 2176"/>
              <a:gd name="T5" fmla="*/ 65 h 174"/>
              <a:gd name="T6" fmla="*/ 148 w 2176"/>
              <a:gd name="T7" fmla="*/ 73 h 174"/>
              <a:gd name="T8" fmla="*/ 198 w 2176"/>
              <a:gd name="T9" fmla="*/ 16 h 174"/>
              <a:gd name="T10" fmla="*/ 247 w 2176"/>
              <a:gd name="T11" fmla="*/ 38 h 174"/>
              <a:gd name="T12" fmla="*/ 297 w 2176"/>
              <a:gd name="T13" fmla="*/ 8 h 174"/>
              <a:gd name="T14" fmla="*/ 346 w 2176"/>
              <a:gd name="T15" fmla="*/ 0 h 174"/>
              <a:gd name="T16" fmla="*/ 396 w 2176"/>
              <a:gd name="T17" fmla="*/ 54 h 174"/>
              <a:gd name="T18" fmla="*/ 445 w 2176"/>
              <a:gd name="T19" fmla="*/ 79 h 174"/>
              <a:gd name="T20" fmla="*/ 495 w 2176"/>
              <a:gd name="T21" fmla="*/ 49 h 174"/>
              <a:gd name="T22" fmla="*/ 544 w 2176"/>
              <a:gd name="T23" fmla="*/ 46 h 174"/>
              <a:gd name="T24" fmla="*/ 594 w 2176"/>
              <a:gd name="T25" fmla="*/ 43 h 174"/>
              <a:gd name="T26" fmla="*/ 643 w 2176"/>
              <a:gd name="T27" fmla="*/ 71 h 174"/>
              <a:gd name="T28" fmla="*/ 692 w 2176"/>
              <a:gd name="T29" fmla="*/ 84 h 174"/>
              <a:gd name="T30" fmla="*/ 742 w 2176"/>
              <a:gd name="T31" fmla="*/ 87 h 174"/>
              <a:gd name="T32" fmla="*/ 791 w 2176"/>
              <a:gd name="T33" fmla="*/ 87 h 174"/>
              <a:gd name="T34" fmla="*/ 841 w 2176"/>
              <a:gd name="T35" fmla="*/ 106 h 174"/>
              <a:gd name="T36" fmla="*/ 890 w 2176"/>
              <a:gd name="T37" fmla="*/ 119 h 174"/>
              <a:gd name="T38" fmla="*/ 939 w 2176"/>
              <a:gd name="T39" fmla="*/ 128 h 174"/>
              <a:gd name="T40" fmla="*/ 989 w 2176"/>
              <a:gd name="T41" fmla="*/ 103 h 174"/>
              <a:gd name="T42" fmla="*/ 1038 w 2176"/>
              <a:gd name="T43" fmla="*/ 109 h 174"/>
              <a:gd name="T44" fmla="*/ 1088 w 2176"/>
              <a:gd name="T45" fmla="*/ 98 h 174"/>
              <a:gd name="T46" fmla="*/ 1137 w 2176"/>
              <a:gd name="T47" fmla="*/ 95 h 174"/>
              <a:gd name="T48" fmla="*/ 1187 w 2176"/>
              <a:gd name="T49" fmla="*/ 106 h 174"/>
              <a:gd name="T50" fmla="*/ 1236 w 2176"/>
              <a:gd name="T51" fmla="*/ 119 h 174"/>
              <a:gd name="T52" fmla="*/ 1286 w 2176"/>
              <a:gd name="T53" fmla="*/ 117 h 174"/>
              <a:gd name="T54" fmla="*/ 1335 w 2176"/>
              <a:gd name="T55" fmla="*/ 125 h 174"/>
              <a:gd name="T56" fmla="*/ 1385 w 2176"/>
              <a:gd name="T57" fmla="*/ 130 h 174"/>
              <a:gd name="T58" fmla="*/ 1434 w 2176"/>
              <a:gd name="T59" fmla="*/ 92 h 174"/>
              <a:gd name="T60" fmla="*/ 1484 w 2176"/>
              <a:gd name="T61" fmla="*/ 98 h 174"/>
              <a:gd name="T62" fmla="*/ 1533 w 2176"/>
              <a:gd name="T63" fmla="*/ 98 h 174"/>
              <a:gd name="T64" fmla="*/ 1582 w 2176"/>
              <a:gd name="T65" fmla="*/ 122 h 174"/>
              <a:gd name="T66" fmla="*/ 1632 w 2176"/>
              <a:gd name="T67" fmla="*/ 119 h 174"/>
              <a:gd name="T68" fmla="*/ 1681 w 2176"/>
              <a:gd name="T69" fmla="*/ 125 h 174"/>
              <a:gd name="T70" fmla="*/ 1731 w 2176"/>
              <a:gd name="T71" fmla="*/ 133 h 174"/>
              <a:gd name="T72" fmla="*/ 1780 w 2176"/>
              <a:gd name="T73" fmla="*/ 136 h 174"/>
              <a:gd name="T74" fmla="*/ 1830 w 2176"/>
              <a:gd name="T75" fmla="*/ 149 h 174"/>
              <a:gd name="T76" fmla="*/ 1879 w 2176"/>
              <a:gd name="T77" fmla="*/ 128 h 174"/>
              <a:gd name="T78" fmla="*/ 1928 w 2176"/>
              <a:gd name="T79" fmla="*/ 130 h 174"/>
              <a:gd name="T80" fmla="*/ 1978 w 2176"/>
              <a:gd name="T81" fmla="*/ 128 h 174"/>
              <a:gd name="T82" fmla="*/ 2027 w 2176"/>
              <a:gd name="T83" fmla="*/ 141 h 174"/>
              <a:gd name="T84" fmla="*/ 2077 w 2176"/>
              <a:gd name="T85" fmla="*/ 158 h 174"/>
              <a:gd name="T86" fmla="*/ 2126 w 2176"/>
              <a:gd name="T87" fmla="*/ 166 h 174"/>
              <a:gd name="T88" fmla="*/ 2176 w 2176"/>
              <a:gd name="T89" fmla="*/ 174 h 17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</a:cxnLst>
            <a:rect l="0" t="0" r="r" b="b"/>
            <a:pathLst>
              <a:path w="2176" h="174">
                <a:moveTo>
                  <a:pt x="0" y="54"/>
                </a:moveTo>
                <a:lnTo>
                  <a:pt x="50" y="71"/>
                </a:lnTo>
                <a:lnTo>
                  <a:pt x="99" y="65"/>
                </a:lnTo>
                <a:lnTo>
                  <a:pt x="148" y="73"/>
                </a:lnTo>
                <a:lnTo>
                  <a:pt x="198" y="16"/>
                </a:lnTo>
                <a:lnTo>
                  <a:pt x="247" y="38"/>
                </a:lnTo>
                <a:lnTo>
                  <a:pt x="297" y="8"/>
                </a:lnTo>
                <a:lnTo>
                  <a:pt x="346" y="0"/>
                </a:lnTo>
                <a:lnTo>
                  <a:pt x="396" y="54"/>
                </a:lnTo>
                <a:lnTo>
                  <a:pt x="445" y="79"/>
                </a:lnTo>
                <a:lnTo>
                  <a:pt x="495" y="49"/>
                </a:lnTo>
                <a:lnTo>
                  <a:pt x="544" y="46"/>
                </a:lnTo>
                <a:lnTo>
                  <a:pt x="594" y="43"/>
                </a:lnTo>
                <a:lnTo>
                  <a:pt x="643" y="71"/>
                </a:lnTo>
                <a:lnTo>
                  <a:pt x="692" y="84"/>
                </a:lnTo>
                <a:lnTo>
                  <a:pt x="742" y="87"/>
                </a:lnTo>
                <a:lnTo>
                  <a:pt x="791" y="87"/>
                </a:lnTo>
                <a:lnTo>
                  <a:pt x="841" y="106"/>
                </a:lnTo>
                <a:lnTo>
                  <a:pt x="890" y="119"/>
                </a:lnTo>
                <a:lnTo>
                  <a:pt x="939" y="128"/>
                </a:lnTo>
                <a:lnTo>
                  <a:pt x="989" y="103"/>
                </a:lnTo>
                <a:lnTo>
                  <a:pt x="1038" y="109"/>
                </a:lnTo>
                <a:lnTo>
                  <a:pt x="1088" y="98"/>
                </a:lnTo>
                <a:lnTo>
                  <a:pt x="1137" y="95"/>
                </a:lnTo>
                <a:lnTo>
                  <a:pt x="1187" y="106"/>
                </a:lnTo>
                <a:lnTo>
                  <a:pt x="1236" y="119"/>
                </a:lnTo>
                <a:lnTo>
                  <a:pt x="1286" y="117"/>
                </a:lnTo>
                <a:lnTo>
                  <a:pt x="1335" y="125"/>
                </a:lnTo>
                <a:lnTo>
                  <a:pt x="1385" y="130"/>
                </a:lnTo>
                <a:lnTo>
                  <a:pt x="1434" y="92"/>
                </a:lnTo>
                <a:lnTo>
                  <a:pt x="1484" y="98"/>
                </a:lnTo>
                <a:lnTo>
                  <a:pt x="1533" y="98"/>
                </a:lnTo>
                <a:lnTo>
                  <a:pt x="1582" y="122"/>
                </a:lnTo>
                <a:lnTo>
                  <a:pt x="1632" y="119"/>
                </a:lnTo>
                <a:lnTo>
                  <a:pt x="1681" y="125"/>
                </a:lnTo>
                <a:lnTo>
                  <a:pt x="1731" y="133"/>
                </a:lnTo>
                <a:lnTo>
                  <a:pt x="1780" y="136"/>
                </a:lnTo>
                <a:lnTo>
                  <a:pt x="1830" y="149"/>
                </a:lnTo>
                <a:lnTo>
                  <a:pt x="1879" y="128"/>
                </a:lnTo>
                <a:lnTo>
                  <a:pt x="1928" y="130"/>
                </a:lnTo>
                <a:lnTo>
                  <a:pt x="1978" y="128"/>
                </a:lnTo>
                <a:lnTo>
                  <a:pt x="2027" y="141"/>
                </a:lnTo>
                <a:lnTo>
                  <a:pt x="2077" y="158"/>
                </a:lnTo>
                <a:lnTo>
                  <a:pt x="2126" y="166"/>
                </a:lnTo>
                <a:lnTo>
                  <a:pt x="2176" y="174"/>
                </a:lnTo>
              </a:path>
            </a:pathLst>
          </a:custGeom>
          <a:noFill/>
          <a:ln w="4763" cap="flat">
            <a:solidFill>
              <a:srgbClr val="BFBFBF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Line 156">
            <a:extLst>
              <a:ext uri="{FF2B5EF4-FFF2-40B4-BE49-F238E27FC236}">
                <a16:creationId xmlns:a16="http://schemas.microsoft.com/office/drawing/2014/main" id="{2414D6A6-A251-4DB3-B0D3-3136E59B9DB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3121" y="3585218"/>
            <a:ext cx="941863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1" name="Line 157">
            <a:extLst>
              <a:ext uri="{FF2B5EF4-FFF2-40B4-BE49-F238E27FC236}">
                <a16:creationId xmlns:a16="http://schemas.microsoft.com/office/drawing/2014/main" id="{D2785B4F-8E2E-4465-A0E0-A2DDD1649D7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73121" y="2497503"/>
            <a:ext cx="9418638" cy="0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Line 179">
            <a:extLst>
              <a:ext uri="{FF2B5EF4-FFF2-40B4-BE49-F238E27FC236}">
                <a16:creationId xmlns:a16="http://schemas.microsoft.com/office/drawing/2014/main" id="{5172E220-7A54-48B6-9167-110E0E72CC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173121" y="2497503"/>
            <a:ext cx="0" cy="108426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3" name="Line 180">
            <a:extLst>
              <a:ext uri="{FF2B5EF4-FFF2-40B4-BE49-F238E27FC236}">
                <a16:creationId xmlns:a16="http://schemas.microsoft.com/office/drawing/2014/main" id="{9D8BCA93-9999-4363-A110-57CF6B286BC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0591759" y="2497503"/>
            <a:ext cx="0" cy="1084263"/>
          </a:xfrm>
          <a:prstGeom prst="line">
            <a:avLst/>
          </a:prstGeom>
          <a:noFill/>
          <a:ln w="4763" cap="flat">
            <a:solidFill>
              <a:srgbClr val="262626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B1D119D-17C0-47CC-B2F4-82012B44146A}"/>
              </a:ext>
            </a:extLst>
          </p:cNvPr>
          <p:cNvSpPr/>
          <p:nvPr/>
        </p:nvSpPr>
        <p:spPr>
          <a:xfrm>
            <a:off x="589413" y="5874123"/>
            <a:ext cx="419281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How</a:t>
            </a:r>
            <a:r>
              <a:rPr lang="en-US" dirty="0"/>
              <a:t> </a:t>
            </a:r>
            <a:r>
              <a:rPr lang="en-US" sz="2800" dirty="0"/>
              <a:t>would you describe it?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32085FB-2EA9-4A31-B687-C271737CF5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6003" y="3637965"/>
            <a:ext cx="4741110" cy="24029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07197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C4EEC-0F80-457E-A0DE-5FA857FE1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8758" y="24063"/>
            <a:ext cx="10515600" cy="1325563"/>
          </a:xfrm>
        </p:spPr>
        <p:txBody>
          <a:bodyPr/>
          <a:lstStyle/>
          <a:p>
            <a:r>
              <a:rPr lang="en-US" dirty="0"/>
              <a:t>Assignment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35EAFD02-CD47-4FFD-92A1-48967457B13D}"/>
              </a:ext>
            </a:extLst>
          </p:cNvPr>
          <p:cNvSpPr txBox="1">
            <a:spLocks/>
          </p:cNvSpPr>
          <p:nvPr/>
        </p:nvSpPr>
        <p:spPr>
          <a:xfrm>
            <a:off x="376989" y="182518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57" name="Content Placeholder 2">
            <a:extLst>
              <a:ext uri="{FF2B5EF4-FFF2-40B4-BE49-F238E27FC236}">
                <a16:creationId xmlns:a16="http://schemas.microsoft.com/office/drawing/2014/main" id="{EDF24306-CF20-4011-B291-9A03A33BFD03}"/>
              </a:ext>
            </a:extLst>
          </p:cNvPr>
          <p:cNvSpPr txBox="1">
            <a:spLocks/>
          </p:cNvSpPr>
          <p:nvPr/>
        </p:nvSpPr>
        <p:spPr>
          <a:xfrm>
            <a:off x="529389" y="197758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We will send a survey, consisting of the time series in question, to your email. Please follow the instructions and submit your responses.</a:t>
            </a:r>
          </a:p>
          <a:p>
            <a:endParaRPr lang="en-US" dirty="0"/>
          </a:p>
          <a:p>
            <a:r>
              <a:rPr lang="en-US" dirty="0"/>
              <a:t>Thank you.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1419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23628</TotalTime>
  <Words>408</Words>
  <Application>Microsoft Office PowerPoint</Application>
  <PresentationFormat>Widescreen</PresentationFormat>
  <Paragraphs>172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Courier New</vt:lpstr>
      <vt:lpstr>Office Theme</vt:lpstr>
      <vt:lpstr>Natural Language Processing on Time Series  Presenter: Sara Alaee</vt:lpstr>
      <vt:lpstr>Definitions</vt:lpstr>
      <vt:lpstr>What do we want?</vt:lpstr>
      <vt:lpstr>Definitions</vt:lpstr>
      <vt:lpstr>Definitions (cont.)</vt:lpstr>
      <vt:lpstr>Definitions (cont.)</vt:lpstr>
      <vt:lpstr>Example</vt:lpstr>
      <vt:lpstr>Example (cont.)</vt:lpstr>
      <vt:lpstr>Assignment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Labeling Time Series  presented by: Sara Alaee</dc:title>
  <dc:creator>Guest User</dc:creator>
  <cp:lastModifiedBy>Guest User</cp:lastModifiedBy>
  <cp:revision>42</cp:revision>
  <dcterms:created xsi:type="dcterms:W3CDTF">2019-01-28T19:32:54Z</dcterms:created>
  <dcterms:modified xsi:type="dcterms:W3CDTF">2019-02-14T05:29:11Z</dcterms:modified>
</cp:coreProperties>
</file>